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charts/chart1.xml" ContentType="application/vnd.openxmlformats-officedocument.drawingml.chart+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7.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9.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6" r:id="rId1"/>
  </p:sldMasterIdLst>
  <p:notesMasterIdLst>
    <p:notesMasterId r:id="rId53"/>
  </p:notesMasterIdLst>
  <p:sldIdLst>
    <p:sldId id="256" r:id="rId2"/>
    <p:sldId id="257" r:id="rId3"/>
    <p:sldId id="266" r:id="rId4"/>
    <p:sldId id="331" r:id="rId5"/>
    <p:sldId id="265" r:id="rId6"/>
    <p:sldId id="308" r:id="rId7"/>
    <p:sldId id="259" r:id="rId8"/>
    <p:sldId id="280" r:id="rId9"/>
    <p:sldId id="281" r:id="rId10"/>
    <p:sldId id="330" r:id="rId11"/>
    <p:sldId id="299" r:id="rId12"/>
    <p:sldId id="277" r:id="rId13"/>
    <p:sldId id="348" r:id="rId14"/>
    <p:sldId id="322" r:id="rId15"/>
    <p:sldId id="339" r:id="rId16"/>
    <p:sldId id="332" r:id="rId17"/>
    <p:sldId id="340" r:id="rId18"/>
    <p:sldId id="333" r:id="rId19"/>
    <p:sldId id="325" r:id="rId20"/>
    <p:sldId id="327" r:id="rId21"/>
    <p:sldId id="328" r:id="rId22"/>
    <p:sldId id="338" r:id="rId23"/>
    <p:sldId id="295" r:id="rId24"/>
    <p:sldId id="324" r:id="rId25"/>
    <p:sldId id="282" r:id="rId26"/>
    <p:sldId id="320" r:id="rId27"/>
    <p:sldId id="361" r:id="rId28"/>
    <p:sldId id="334" r:id="rId29"/>
    <p:sldId id="347" r:id="rId30"/>
    <p:sldId id="285" r:id="rId31"/>
    <p:sldId id="305" r:id="rId32"/>
    <p:sldId id="267" r:id="rId33"/>
    <p:sldId id="335" r:id="rId34"/>
    <p:sldId id="315" r:id="rId35"/>
    <p:sldId id="329" r:id="rId36"/>
    <p:sldId id="318" r:id="rId37"/>
    <p:sldId id="319" r:id="rId38"/>
    <p:sldId id="271" r:id="rId39"/>
    <p:sldId id="357" r:id="rId40"/>
    <p:sldId id="358" r:id="rId41"/>
    <p:sldId id="336" r:id="rId42"/>
    <p:sldId id="362" r:id="rId43"/>
    <p:sldId id="363" r:id="rId44"/>
    <p:sldId id="346" r:id="rId45"/>
    <p:sldId id="275" r:id="rId46"/>
    <p:sldId id="343" r:id="rId47"/>
    <p:sldId id="293" r:id="rId48"/>
    <p:sldId id="341" r:id="rId49"/>
    <p:sldId id="359" r:id="rId50"/>
    <p:sldId id="360" r:id="rId51"/>
    <p:sldId id="296"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ah ben" initials="s" lastIdx="1" clrIdx="0">
    <p:extLst>
      <p:ext uri="{19B8F6BF-5375-455C-9EA6-DF929625EA0E}">
        <p15:presenceInfo xmlns="" xmlns:p15="http://schemas.microsoft.com/office/powerpoint/2012/main" userId="cfd60a40ea9ffa6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Style foncé 1 - Accentuation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Style foncé 1 - Accentuation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Style moyen 1 - Accentuation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0A1B5D5-9B99-4C35-A422-299274C87663}" styleName="Style moyen 1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Style moyen 1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81" autoAdjust="0"/>
    <p:restoredTop sz="61456" autoAdjust="0"/>
  </p:normalViewPr>
  <p:slideViewPr>
    <p:cSldViewPr snapToGrid="0">
      <p:cViewPr>
        <p:scale>
          <a:sx n="40" d="100"/>
          <a:sy n="40" d="100"/>
        </p:scale>
        <p:origin x="-648" y="-186"/>
      </p:cViewPr>
      <p:guideLst>
        <p:guide orient="horz" pos="2160"/>
        <p:guide pos="2880"/>
      </p:guideLst>
    </p:cSldViewPr>
  </p:slideViewPr>
  <p:outlineViewPr>
    <p:cViewPr>
      <p:scale>
        <a:sx n="33" d="100"/>
        <a:sy n="33" d="100"/>
      </p:scale>
      <p:origin x="0" y="738"/>
    </p:cViewPr>
  </p:outlineViewPr>
  <p:notesTextViewPr>
    <p:cViewPr>
      <p:scale>
        <a:sx n="1" d="1"/>
        <a:sy n="1" d="1"/>
      </p:scale>
      <p:origin x="0" y="0"/>
    </p:cViewPr>
  </p:notesTextViewPr>
  <p:sorterViewPr>
    <p:cViewPr>
      <p:scale>
        <a:sx n="100" d="100"/>
        <a:sy n="100" d="100"/>
      </p:scale>
      <p:origin x="0" y="57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Feuille_de_calcul_Microsoft_Excel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0824871725283278"/>
          <c:y val="2.3060613501091395E-2"/>
        </c:manualLayout>
      </c:layout>
      <c:overlay val="0"/>
      <c:txPr>
        <a:bodyPr rot="0" vert="horz"/>
        <a:lstStyle/>
        <a:p>
          <a:pPr>
            <a:defRPr>
              <a:solidFill>
                <a:schemeClr val="bg1"/>
              </a:solidFill>
            </a:defRPr>
          </a:pPr>
          <a:endParaRPr lang="fr-FR"/>
        </a:p>
      </c:txPr>
    </c:title>
    <c:autoTitleDeleted val="0"/>
    <c:plotArea>
      <c:layout>
        <c:manualLayout>
          <c:layoutTarget val="inner"/>
          <c:xMode val="edge"/>
          <c:yMode val="edge"/>
          <c:x val="8.2308635207570785E-2"/>
          <c:y val="0.16051139996752298"/>
          <c:w val="0.91769134719576562"/>
          <c:h val="0.60032547140594894"/>
        </c:manualLayout>
      </c:layout>
      <c:ofPieChart>
        <c:ofPieType val="bar"/>
        <c:varyColors val="1"/>
        <c:ser>
          <c:idx val="0"/>
          <c:order val="0"/>
          <c:tx>
            <c:strRef>
              <c:f>Sheet1!$B$1</c:f>
              <c:strCache>
                <c:ptCount val="1"/>
                <c:pt idx="0">
                  <c:v>Répartiton coté bourse</c:v>
                </c:pt>
              </c:strCache>
            </c:strRef>
          </c:tx>
          <c:dLbls>
            <c:dLbl>
              <c:idx val="2"/>
              <c:layout>
                <c:manualLayout>
                  <c:x val="-9.8639443630043705E-2"/>
                  <c:y val="0"/>
                </c:manualLayout>
              </c:layout>
              <c:dLblPos val="bestFit"/>
              <c:showLegendKey val="0"/>
              <c:showVal val="1"/>
              <c:showCatName val="0"/>
              <c:showSerName val="0"/>
              <c:showPercent val="0"/>
              <c:showBubbleSize val="0"/>
            </c:dLbl>
            <c:dLbl>
              <c:idx val="3"/>
              <c:layout>
                <c:manualLayout>
                  <c:x val="-0.13217685446425789"/>
                  <c:y val="-8.6808996966470185E-3"/>
                </c:manualLayout>
              </c:layout>
              <c:dLblPos val="bestFit"/>
              <c:showLegendKey val="0"/>
              <c:showVal val="1"/>
              <c:showCatName val="0"/>
              <c:showSerName val="0"/>
              <c:showPercent val="0"/>
              <c:showBubbleSize val="0"/>
            </c:dLbl>
            <c:dLbl>
              <c:idx val="4"/>
              <c:layout>
                <c:manualLayout>
                  <c:x val="-0.11789930353202482"/>
                  <c:y val="-9.2383682608484239E-4"/>
                </c:manualLayout>
              </c:layout>
              <c:dLblPos val="bestFit"/>
              <c:showLegendKey val="0"/>
              <c:showVal val="1"/>
              <c:showCatName val="0"/>
              <c:showSerName val="0"/>
              <c:showPercent val="0"/>
              <c:showBubbleSize val="0"/>
              <c:extLst>
                <c:ext xmlns:c15="http://schemas.microsoft.com/office/drawing/2012/chart" uri="{CE6537A1-D6FC-4f65-9D91-7224C49458BB}">
                  <c15:layout/>
                </c:ext>
              </c:extLst>
            </c:dLbl>
            <c:txPr>
              <a:bodyPr rot="0" vert="horz"/>
              <a:lstStyle/>
              <a:p>
                <a:pPr>
                  <a:defRPr/>
                </a:pPr>
                <a:endParaRPr lang="fr-FR"/>
              </a:p>
            </c:txPr>
            <c:dLblPos val="bestFit"/>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Sheet1!$A$2:$A$5</c:f>
              <c:strCache>
                <c:ptCount val="4"/>
                <c:pt idx="0">
                  <c:v>Suez Environnement </c:v>
                </c:pt>
                <c:pt idx="1">
                  <c:v>Fipar Holding (groupe CDG) </c:v>
                </c:pt>
                <c:pt idx="2">
                  <c:v>RMA Watanya</c:v>
                </c:pt>
                <c:pt idx="3">
                  <c:v>Actionnariat flottant à la Bourse des valeurs de Casablanca</c:v>
                </c:pt>
              </c:strCache>
            </c:strRef>
          </c:cat>
          <c:val>
            <c:numRef>
              <c:f>Sheet1!$B$2:$B$5</c:f>
              <c:numCache>
                <c:formatCode>General</c:formatCode>
                <c:ptCount val="4"/>
                <c:pt idx="0">
                  <c:v>51</c:v>
                </c:pt>
                <c:pt idx="1">
                  <c:v>19.75</c:v>
                </c:pt>
                <c:pt idx="2">
                  <c:v>15</c:v>
                </c:pt>
                <c:pt idx="3">
                  <c:v>14.25</c:v>
                </c:pt>
              </c:numCache>
            </c:numRef>
          </c:val>
        </c:ser>
        <c:dLbls>
          <c:showLegendKey val="0"/>
          <c:showVal val="1"/>
          <c:showCatName val="0"/>
          <c:showSerName val="0"/>
          <c:showPercent val="0"/>
          <c:showBubbleSize val="0"/>
          <c:showLeaderLines val="1"/>
        </c:dLbls>
        <c:gapWidth val="100"/>
        <c:secondPieSize val="75"/>
        <c:serLines/>
      </c:ofPieChart>
    </c:plotArea>
    <c:legend>
      <c:legendPos val="b"/>
      <c:layout>
        <c:manualLayout>
          <c:xMode val="edge"/>
          <c:yMode val="edge"/>
          <c:x val="1.4813875817766426E-2"/>
          <c:y val="0.80481520943294049"/>
          <c:w val="0.94336032823807692"/>
          <c:h val="0.17981104823299851"/>
        </c:manualLayout>
      </c:layout>
      <c:overlay val="0"/>
      <c:txPr>
        <a:bodyPr rot="0" vert="horz"/>
        <a:lstStyle/>
        <a:p>
          <a:pPr>
            <a:defRPr sz="1400">
              <a:solidFill>
                <a:schemeClr val="bg1"/>
              </a:solidFill>
              <a:latin typeface="Calibri" pitchFamily="34" charset="0"/>
              <a:cs typeface="Calibri" pitchFamily="34" charset="0"/>
            </a:defRPr>
          </a:pPr>
          <a:endParaRPr lang="fr-FR"/>
        </a:p>
      </c:txPr>
    </c:legend>
    <c:plotVisOnly val="1"/>
    <c:dispBlanksAs val="zero"/>
    <c:showDLblsOverMax val="0"/>
  </c:chart>
  <c:txPr>
    <a:bodyPr/>
    <a:lstStyle/>
    <a:p>
      <a:pPr>
        <a:defRPr sz="1800"/>
      </a:pPr>
      <a:endParaRPr lang="fr-F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diagrams/_rels/data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3848A5-40E5-4320-BB92-3788E5CA6E85}" type="doc">
      <dgm:prSet loTypeId="urn:microsoft.com/office/officeart/2008/layout/CircleAccentTimeline" loCatId="process" qsTypeId="urn:microsoft.com/office/officeart/2005/8/quickstyle/simple3" qsCatId="simple" csTypeId="urn:microsoft.com/office/officeart/2005/8/colors/accent0_1" csCatId="mainScheme" phldr="1"/>
      <dgm:spPr/>
      <dgm:t>
        <a:bodyPr/>
        <a:lstStyle/>
        <a:p>
          <a:endParaRPr lang="fr-FR"/>
        </a:p>
      </dgm:t>
    </dgm:pt>
    <dgm:pt modelId="{B7DA7B26-E7A5-4E12-A28E-C5BDBED82100}">
      <dgm:prSet phldrT="[Text]" custT="1"/>
      <dgm:spPr/>
      <dgm:t>
        <a:bodyPr/>
        <a:lstStyle/>
        <a:p>
          <a:r>
            <a:rPr lang="fr-FR" sz="1800" b="1" dirty="0" smtClean="0">
              <a:solidFill>
                <a:schemeClr val="bg1"/>
              </a:solidFill>
              <a:latin typeface="Calibri" pitchFamily="34" charset="0"/>
              <a:cs typeface="Calibri" pitchFamily="34" charset="0"/>
            </a:rPr>
            <a:t>01/03/2012</a:t>
          </a:r>
          <a:endParaRPr lang="fr-FR" sz="1800" b="1" dirty="0">
            <a:solidFill>
              <a:schemeClr val="bg1"/>
            </a:solidFill>
            <a:latin typeface="Calibri" pitchFamily="34" charset="0"/>
            <a:cs typeface="Calibri" pitchFamily="34" charset="0"/>
          </a:endParaRPr>
        </a:p>
      </dgm:t>
    </dgm:pt>
    <dgm:pt modelId="{67A7938D-17A8-4DB1-A30F-62074922AB69}" type="parTrans" cxnId="{07268D9C-3130-4586-856A-585611354CD3}">
      <dgm:prSet/>
      <dgm:spPr/>
      <dgm:t>
        <a:bodyPr/>
        <a:lstStyle/>
        <a:p>
          <a:endParaRPr lang="fr-FR"/>
        </a:p>
      </dgm:t>
    </dgm:pt>
    <dgm:pt modelId="{F4FD0E17-F596-49DC-9CAB-0E08107F5801}" type="sibTrans" cxnId="{07268D9C-3130-4586-856A-585611354CD3}">
      <dgm:prSet/>
      <dgm:spPr/>
      <dgm:t>
        <a:bodyPr/>
        <a:lstStyle/>
        <a:p>
          <a:endParaRPr lang="fr-FR"/>
        </a:p>
      </dgm:t>
    </dgm:pt>
    <dgm:pt modelId="{21EE56D0-3663-4C9D-8CB1-6488986F8C3A}">
      <dgm:prSet phldrT="[Text]" custT="1"/>
      <dgm:spPr/>
      <dgm:t>
        <a:bodyPr/>
        <a:lstStyle/>
        <a:p>
          <a:r>
            <a:rPr lang="fr-FR" sz="1800" b="1" dirty="0" smtClean="0">
              <a:solidFill>
                <a:schemeClr val="bg1"/>
              </a:solidFill>
              <a:latin typeface="Calibri" pitchFamily="34" charset="0"/>
              <a:cs typeface="Calibri" pitchFamily="34" charset="0"/>
            </a:rPr>
            <a:t>Mars</a:t>
          </a:r>
          <a:endParaRPr lang="fr-FR" sz="1800" b="1" dirty="0">
            <a:solidFill>
              <a:schemeClr val="bg1"/>
            </a:solidFill>
            <a:latin typeface="Calibri" pitchFamily="34" charset="0"/>
            <a:cs typeface="Calibri" pitchFamily="34" charset="0"/>
          </a:endParaRPr>
        </a:p>
      </dgm:t>
    </dgm:pt>
    <dgm:pt modelId="{18DBE7B5-B559-47F2-AD8A-ADA93B439A20}" type="parTrans" cxnId="{E4995775-C568-462F-823C-9CA279D0484F}">
      <dgm:prSet/>
      <dgm:spPr/>
      <dgm:t>
        <a:bodyPr/>
        <a:lstStyle/>
        <a:p>
          <a:endParaRPr lang="fr-FR"/>
        </a:p>
      </dgm:t>
    </dgm:pt>
    <dgm:pt modelId="{CFBE3F0B-9915-46EC-A76E-9183BC9D7EE6}" type="sibTrans" cxnId="{E4995775-C568-462F-823C-9CA279D0484F}">
      <dgm:prSet/>
      <dgm:spPr/>
      <dgm:t>
        <a:bodyPr/>
        <a:lstStyle/>
        <a:p>
          <a:endParaRPr lang="fr-FR"/>
        </a:p>
      </dgm:t>
    </dgm:pt>
    <dgm:pt modelId="{FCA91940-6CBD-4CB7-936C-D9A754E19BA8}">
      <dgm:prSet phldrT="[Text]" custT="1"/>
      <dgm:spPr/>
      <dgm:t>
        <a:bodyPr/>
        <a:lstStyle/>
        <a:p>
          <a:r>
            <a:rPr lang="fr-FR" sz="1800" b="1" dirty="0" smtClean="0">
              <a:solidFill>
                <a:schemeClr val="bg1"/>
              </a:solidFill>
              <a:latin typeface="Calibri" pitchFamily="34" charset="0"/>
              <a:cs typeface="Calibri" pitchFamily="34" charset="0"/>
            </a:rPr>
            <a:t>Avril</a:t>
          </a:r>
          <a:endParaRPr lang="fr-FR" sz="1800" b="1" dirty="0">
            <a:solidFill>
              <a:schemeClr val="bg1"/>
            </a:solidFill>
            <a:latin typeface="Calibri" pitchFamily="34" charset="0"/>
            <a:cs typeface="Calibri" pitchFamily="34" charset="0"/>
          </a:endParaRPr>
        </a:p>
      </dgm:t>
    </dgm:pt>
    <dgm:pt modelId="{14840851-CF05-46D4-AF8C-46A4D4557853}" type="parTrans" cxnId="{83AA87CC-CA98-4328-A918-2973E83B49A0}">
      <dgm:prSet/>
      <dgm:spPr/>
      <dgm:t>
        <a:bodyPr/>
        <a:lstStyle/>
        <a:p>
          <a:endParaRPr lang="fr-FR"/>
        </a:p>
      </dgm:t>
    </dgm:pt>
    <dgm:pt modelId="{FCFE547F-AC7E-49CA-8ED5-6CDC8588453B}" type="sibTrans" cxnId="{83AA87CC-CA98-4328-A918-2973E83B49A0}">
      <dgm:prSet/>
      <dgm:spPr/>
      <dgm:t>
        <a:bodyPr/>
        <a:lstStyle/>
        <a:p>
          <a:endParaRPr lang="fr-FR"/>
        </a:p>
      </dgm:t>
    </dgm:pt>
    <dgm:pt modelId="{A048ABC8-77E4-4FA4-AEA8-1352602EE8F0}">
      <dgm:prSet phldrT="[Text]" custT="1"/>
      <dgm:spPr/>
      <dgm:t>
        <a:bodyPr/>
        <a:lstStyle/>
        <a:p>
          <a:r>
            <a:rPr lang="fr-FR" sz="1800" b="1" dirty="0" smtClean="0">
              <a:solidFill>
                <a:schemeClr val="bg1"/>
              </a:solidFill>
              <a:latin typeface="Calibri" pitchFamily="34" charset="0"/>
              <a:cs typeface="Calibri" pitchFamily="34" charset="0"/>
            </a:rPr>
            <a:t>Juin</a:t>
          </a:r>
          <a:endParaRPr lang="fr-FR" sz="1800" b="1" dirty="0">
            <a:solidFill>
              <a:schemeClr val="bg1"/>
            </a:solidFill>
            <a:latin typeface="Calibri" pitchFamily="34" charset="0"/>
            <a:cs typeface="Calibri" pitchFamily="34" charset="0"/>
          </a:endParaRPr>
        </a:p>
      </dgm:t>
    </dgm:pt>
    <dgm:pt modelId="{B6E3629C-04D7-4D73-BD76-870E2D8F4AB1}" type="parTrans" cxnId="{CE952FF6-FC46-44B8-9C85-2662F9A6AD29}">
      <dgm:prSet/>
      <dgm:spPr/>
      <dgm:t>
        <a:bodyPr/>
        <a:lstStyle/>
        <a:p>
          <a:endParaRPr lang="fr-FR"/>
        </a:p>
      </dgm:t>
    </dgm:pt>
    <dgm:pt modelId="{A0943B3D-5BD5-4571-B88F-4E464A520110}" type="sibTrans" cxnId="{CE952FF6-FC46-44B8-9C85-2662F9A6AD29}">
      <dgm:prSet/>
      <dgm:spPr/>
      <dgm:t>
        <a:bodyPr/>
        <a:lstStyle/>
        <a:p>
          <a:endParaRPr lang="fr-FR"/>
        </a:p>
      </dgm:t>
    </dgm:pt>
    <dgm:pt modelId="{F3FFA412-8809-4783-9829-89D3D9CC1568}">
      <dgm:prSet phldrT="[Text]" custT="1"/>
      <dgm:spPr/>
      <dgm:t>
        <a:bodyPr/>
        <a:lstStyle/>
        <a:p>
          <a:r>
            <a:rPr lang="fr-FR" sz="1800" b="1" dirty="0" smtClean="0">
              <a:solidFill>
                <a:schemeClr val="bg1"/>
              </a:solidFill>
              <a:latin typeface="Calibri" pitchFamily="34" charset="0"/>
              <a:cs typeface="Calibri" pitchFamily="34" charset="0"/>
            </a:rPr>
            <a:t>Juillet</a:t>
          </a:r>
          <a:endParaRPr lang="fr-FR" sz="1800" b="1" dirty="0">
            <a:solidFill>
              <a:schemeClr val="bg1"/>
            </a:solidFill>
            <a:latin typeface="Calibri" pitchFamily="34" charset="0"/>
            <a:cs typeface="Calibri" pitchFamily="34" charset="0"/>
          </a:endParaRPr>
        </a:p>
      </dgm:t>
    </dgm:pt>
    <dgm:pt modelId="{87ED1ED0-4750-4328-89CC-8DFDAB6E40BB}" type="parTrans" cxnId="{BF91925C-DCB2-4398-87C1-E537434A3725}">
      <dgm:prSet/>
      <dgm:spPr/>
      <dgm:t>
        <a:bodyPr/>
        <a:lstStyle/>
        <a:p>
          <a:endParaRPr lang="fr-FR"/>
        </a:p>
      </dgm:t>
    </dgm:pt>
    <dgm:pt modelId="{E83F3C4C-14F4-4940-82AD-9FF511A188BF}" type="sibTrans" cxnId="{BF91925C-DCB2-4398-87C1-E537434A3725}">
      <dgm:prSet/>
      <dgm:spPr/>
      <dgm:t>
        <a:bodyPr/>
        <a:lstStyle/>
        <a:p>
          <a:endParaRPr lang="fr-FR"/>
        </a:p>
      </dgm:t>
    </dgm:pt>
    <dgm:pt modelId="{516846F4-83BD-40A2-8314-38F65F0FA269}">
      <dgm:prSet phldrT="[Text]" custT="1"/>
      <dgm:spPr/>
      <dgm:t>
        <a:bodyPr/>
        <a:lstStyle/>
        <a:p>
          <a:r>
            <a:rPr lang="fr-FR" sz="1800" b="1" dirty="0" smtClean="0">
              <a:solidFill>
                <a:schemeClr val="bg1"/>
              </a:solidFill>
              <a:latin typeface="Calibri" pitchFamily="34" charset="0"/>
              <a:cs typeface="Calibri" pitchFamily="34" charset="0"/>
            </a:rPr>
            <a:t>Août </a:t>
          </a:r>
          <a:endParaRPr lang="fr-FR" sz="1800" b="1" dirty="0">
            <a:solidFill>
              <a:schemeClr val="bg1"/>
            </a:solidFill>
            <a:latin typeface="Calibri" pitchFamily="34" charset="0"/>
            <a:cs typeface="Calibri" pitchFamily="34" charset="0"/>
          </a:endParaRPr>
        </a:p>
      </dgm:t>
    </dgm:pt>
    <dgm:pt modelId="{7EFF8F31-E68D-4EA6-91F6-78F6D656032A}" type="parTrans" cxnId="{C14AE814-677D-4F22-B543-1B8E61997A6D}">
      <dgm:prSet/>
      <dgm:spPr/>
      <dgm:t>
        <a:bodyPr/>
        <a:lstStyle/>
        <a:p>
          <a:endParaRPr lang="fr-FR"/>
        </a:p>
      </dgm:t>
    </dgm:pt>
    <dgm:pt modelId="{BD79EB9B-7833-4C06-998E-70E233787C29}" type="sibTrans" cxnId="{C14AE814-677D-4F22-B543-1B8E61997A6D}">
      <dgm:prSet/>
      <dgm:spPr/>
      <dgm:t>
        <a:bodyPr/>
        <a:lstStyle/>
        <a:p>
          <a:endParaRPr lang="fr-FR"/>
        </a:p>
      </dgm:t>
    </dgm:pt>
    <dgm:pt modelId="{34E1871D-72E3-4BBC-AD03-69A6968F64A8}">
      <dgm:prSet phldrT="[Text]" custT="1"/>
      <dgm:spPr/>
      <dgm:t>
        <a:bodyPr/>
        <a:lstStyle/>
        <a:p>
          <a:r>
            <a:rPr lang="fr-FR" sz="1800" b="1" dirty="0" smtClean="0">
              <a:solidFill>
                <a:schemeClr val="bg1"/>
              </a:solidFill>
              <a:latin typeface="Calibri" pitchFamily="34" charset="0"/>
              <a:cs typeface="Calibri" pitchFamily="34" charset="0"/>
            </a:rPr>
            <a:t>Mai</a:t>
          </a:r>
          <a:endParaRPr lang="fr-FR" sz="1800" b="1" dirty="0">
            <a:solidFill>
              <a:schemeClr val="bg1"/>
            </a:solidFill>
            <a:latin typeface="Calibri" pitchFamily="34" charset="0"/>
            <a:cs typeface="Calibri" pitchFamily="34" charset="0"/>
          </a:endParaRPr>
        </a:p>
      </dgm:t>
    </dgm:pt>
    <dgm:pt modelId="{EE24CF8D-44BF-4B93-8999-B8AD45ADCF25}" type="parTrans" cxnId="{FA45F660-C4E5-48F9-854E-4BD45395765F}">
      <dgm:prSet/>
      <dgm:spPr/>
      <dgm:t>
        <a:bodyPr/>
        <a:lstStyle/>
        <a:p>
          <a:endParaRPr lang="fr-FR"/>
        </a:p>
      </dgm:t>
    </dgm:pt>
    <dgm:pt modelId="{F9436545-FD0F-438B-AF92-E9ADED7E41E0}" type="sibTrans" cxnId="{FA45F660-C4E5-48F9-854E-4BD45395765F}">
      <dgm:prSet/>
      <dgm:spPr/>
      <dgm:t>
        <a:bodyPr/>
        <a:lstStyle/>
        <a:p>
          <a:endParaRPr lang="fr-FR"/>
        </a:p>
      </dgm:t>
    </dgm:pt>
    <dgm:pt modelId="{8E174C56-9165-49B5-BFD2-7D016D4A00B9}">
      <dgm:prSet phldrT="[Text]" custT="1"/>
      <dgm:spPr/>
      <dgm:t>
        <a:bodyPr/>
        <a:lstStyle/>
        <a:p>
          <a:r>
            <a:rPr lang="fr-FR" sz="1800" b="1" dirty="0" smtClean="0">
              <a:solidFill>
                <a:schemeClr val="bg1"/>
              </a:solidFill>
              <a:latin typeface="Calibri" pitchFamily="34" charset="0"/>
              <a:cs typeface="Calibri" pitchFamily="34" charset="0"/>
            </a:rPr>
            <a:t>Septembre</a:t>
          </a:r>
          <a:endParaRPr lang="fr-FR" sz="1800" b="1" dirty="0">
            <a:solidFill>
              <a:schemeClr val="bg1"/>
            </a:solidFill>
            <a:latin typeface="Calibri" pitchFamily="34" charset="0"/>
            <a:cs typeface="Calibri" pitchFamily="34" charset="0"/>
          </a:endParaRPr>
        </a:p>
      </dgm:t>
    </dgm:pt>
    <dgm:pt modelId="{9883A8DE-C7D6-4B87-8751-C88C9B8E05D6}" type="parTrans" cxnId="{A860E649-EA58-4719-B714-AD079A77A5CF}">
      <dgm:prSet/>
      <dgm:spPr/>
      <dgm:t>
        <a:bodyPr/>
        <a:lstStyle/>
        <a:p>
          <a:endParaRPr lang="fr-FR"/>
        </a:p>
      </dgm:t>
    </dgm:pt>
    <dgm:pt modelId="{D4437318-3820-4DD7-B40F-7754BBAD77C1}" type="sibTrans" cxnId="{A860E649-EA58-4719-B714-AD079A77A5CF}">
      <dgm:prSet/>
      <dgm:spPr/>
      <dgm:t>
        <a:bodyPr/>
        <a:lstStyle/>
        <a:p>
          <a:endParaRPr lang="fr-FR"/>
        </a:p>
      </dgm:t>
    </dgm:pt>
    <dgm:pt modelId="{CFF4C47F-C234-41C4-B3D6-125F3D9E4CEB}">
      <dgm:prSet phldrT="[Text]" custT="1"/>
      <dgm:spPr/>
      <dgm:t>
        <a:bodyPr/>
        <a:lstStyle/>
        <a:p>
          <a:r>
            <a:rPr lang="fr-FR" sz="1800" b="1" dirty="0" smtClean="0">
              <a:solidFill>
                <a:schemeClr val="bg1"/>
              </a:solidFill>
              <a:latin typeface="Calibri" pitchFamily="34" charset="0"/>
              <a:cs typeface="Calibri" pitchFamily="34" charset="0"/>
            </a:rPr>
            <a:t>31/08/2012</a:t>
          </a:r>
          <a:endParaRPr lang="fr-FR" sz="1800" b="1" dirty="0">
            <a:solidFill>
              <a:schemeClr val="bg1"/>
            </a:solidFill>
            <a:latin typeface="Calibri" pitchFamily="34" charset="0"/>
            <a:cs typeface="Calibri" pitchFamily="34" charset="0"/>
          </a:endParaRPr>
        </a:p>
      </dgm:t>
    </dgm:pt>
    <dgm:pt modelId="{F5B155D8-C2EC-4CF7-8AD1-9C65A5942B34}" type="parTrans" cxnId="{745BDD29-1E4A-4194-8850-E8B164D14463}">
      <dgm:prSet/>
      <dgm:spPr/>
      <dgm:t>
        <a:bodyPr/>
        <a:lstStyle/>
        <a:p>
          <a:endParaRPr lang="fr-FR"/>
        </a:p>
      </dgm:t>
    </dgm:pt>
    <dgm:pt modelId="{2E0E00B8-9C48-45A3-AC56-7BC2D42DF504}" type="sibTrans" cxnId="{745BDD29-1E4A-4194-8850-E8B164D14463}">
      <dgm:prSet/>
      <dgm:spPr/>
      <dgm:t>
        <a:bodyPr/>
        <a:lstStyle/>
        <a:p>
          <a:endParaRPr lang="fr-FR"/>
        </a:p>
      </dgm:t>
    </dgm:pt>
    <dgm:pt modelId="{19A78EA1-CA2C-49BE-B808-91AF203E7F81}" type="pres">
      <dgm:prSet presAssocID="{D63848A5-40E5-4320-BB92-3788E5CA6E85}" presName="Name0" presStyleCnt="0">
        <dgm:presLayoutVars>
          <dgm:dir/>
        </dgm:presLayoutVars>
      </dgm:prSet>
      <dgm:spPr/>
      <dgm:t>
        <a:bodyPr/>
        <a:lstStyle/>
        <a:p>
          <a:endParaRPr lang="fr-FR"/>
        </a:p>
      </dgm:t>
    </dgm:pt>
    <dgm:pt modelId="{6E094201-9B40-48B5-AF60-E967EB8C8490}" type="pres">
      <dgm:prSet presAssocID="{B7DA7B26-E7A5-4E12-A28E-C5BDBED82100}" presName="parComposite" presStyleCnt="0"/>
      <dgm:spPr/>
      <dgm:t>
        <a:bodyPr/>
        <a:lstStyle/>
        <a:p>
          <a:endParaRPr lang="fr-FR"/>
        </a:p>
      </dgm:t>
    </dgm:pt>
    <dgm:pt modelId="{3361FEFF-2C44-4055-A5DF-A2F823D93471}" type="pres">
      <dgm:prSet presAssocID="{B7DA7B26-E7A5-4E12-A28E-C5BDBED82100}" presName="parBigCircle" presStyleLbl="node0" presStyleIdx="0" presStyleCnt="2"/>
      <dgm:spPr>
        <a:gradFill rotWithShape="0">
          <a:gsLst>
            <a:gs pos="0">
              <a:schemeClr val="accent1">
                <a:lumMod val="60000"/>
                <a:lumOff val="40000"/>
              </a:schemeClr>
            </a:gs>
            <a:gs pos="100000">
              <a:schemeClr val="accent1"/>
            </a:gs>
          </a:gsLst>
        </a:gradFill>
        <a:ln w="25400" cap="flat" cmpd="sng">
          <a:solidFill>
            <a:schemeClr val="bg1"/>
          </a:solidFill>
          <a:round/>
        </a:ln>
        <a:effectLst>
          <a:outerShdw blurRad="50800" dist="38100" dir="2700000" algn="tl" rotWithShape="0">
            <a:prstClr val="black">
              <a:alpha val="40000"/>
            </a:prstClr>
          </a:outerShdw>
        </a:effectLst>
        <a:scene3d>
          <a:camera prst="orthographicFront"/>
          <a:lightRig rig="flat" dir="t"/>
        </a:scene3d>
        <a:sp3d prstMaterial="dkEdge"/>
      </dgm:spPr>
      <dgm:t>
        <a:bodyPr/>
        <a:lstStyle/>
        <a:p>
          <a:endParaRPr lang="fr-FR"/>
        </a:p>
      </dgm:t>
    </dgm:pt>
    <dgm:pt modelId="{65D0BFD8-0809-4907-A820-FBCF5B8D8CC3}" type="pres">
      <dgm:prSet presAssocID="{B7DA7B26-E7A5-4E12-A28E-C5BDBED82100}" presName="parTx" presStyleLbl="revTx" presStyleIdx="0" presStyleCnt="16" custScaleX="87053" custScaleY="140345" custLinFactNeighborX="-1145" custLinFactNeighborY="-2146"/>
      <dgm:spPr/>
      <dgm:t>
        <a:bodyPr/>
        <a:lstStyle/>
        <a:p>
          <a:endParaRPr lang="fr-FR"/>
        </a:p>
      </dgm:t>
    </dgm:pt>
    <dgm:pt modelId="{29B88270-C896-4991-A001-BAD7A0C83395}" type="pres">
      <dgm:prSet presAssocID="{B7DA7B26-E7A5-4E12-A28E-C5BDBED82100}" presName="bSpace" presStyleCnt="0"/>
      <dgm:spPr/>
      <dgm:t>
        <a:bodyPr/>
        <a:lstStyle/>
        <a:p>
          <a:endParaRPr lang="fr-FR"/>
        </a:p>
      </dgm:t>
    </dgm:pt>
    <dgm:pt modelId="{985C26FF-012B-4BF3-AF72-335C908EBF88}" type="pres">
      <dgm:prSet presAssocID="{B7DA7B26-E7A5-4E12-A28E-C5BDBED82100}" presName="parBackupNorm" presStyleCnt="0"/>
      <dgm:spPr/>
      <dgm:t>
        <a:bodyPr/>
        <a:lstStyle/>
        <a:p>
          <a:endParaRPr lang="fr-FR"/>
        </a:p>
      </dgm:t>
    </dgm:pt>
    <dgm:pt modelId="{4F90D0ED-1176-4D1E-B35E-2453E48352A5}" type="pres">
      <dgm:prSet presAssocID="{F4FD0E17-F596-49DC-9CAB-0E08107F5801}" presName="parSpace" presStyleCnt="0"/>
      <dgm:spPr/>
      <dgm:t>
        <a:bodyPr/>
        <a:lstStyle/>
        <a:p>
          <a:endParaRPr lang="fr-FR"/>
        </a:p>
      </dgm:t>
    </dgm:pt>
    <dgm:pt modelId="{38E64D2B-EABC-400D-B705-7D678DD5DCE8}" type="pres">
      <dgm:prSet presAssocID="{21EE56D0-3663-4C9D-8CB1-6488986F8C3A}" presName="desBackupLeftNorm" presStyleCnt="0"/>
      <dgm:spPr/>
      <dgm:t>
        <a:bodyPr/>
        <a:lstStyle/>
        <a:p>
          <a:endParaRPr lang="fr-FR"/>
        </a:p>
      </dgm:t>
    </dgm:pt>
    <dgm:pt modelId="{D4B64E8B-35DD-4F9C-A9DB-8193206A83A9}" type="pres">
      <dgm:prSet presAssocID="{21EE56D0-3663-4C9D-8CB1-6488986F8C3A}" presName="desComposite" presStyleCnt="0"/>
      <dgm:spPr/>
      <dgm:t>
        <a:bodyPr/>
        <a:lstStyle/>
        <a:p>
          <a:endParaRPr lang="fr-FR"/>
        </a:p>
      </dgm:t>
    </dgm:pt>
    <dgm:pt modelId="{FE45943F-3266-4D34-B8BC-9E13164F566E}" type="pres">
      <dgm:prSet presAssocID="{21EE56D0-3663-4C9D-8CB1-6488986F8C3A}" presName="desCircle" presStyleLbl="node1" presStyleIdx="0" presStyleCnt="7" custLinFactNeighborX="2704"/>
      <dgm:spPr>
        <a:gradFill rotWithShape="0">
          <a:gsLst>
            <a:gs pos="0">
              <a:schemeClr val="accent6">
                <a:lumMod val="60000"/>
                <a:lumOff val="40000"/>
              </a:schemeClr>
            </a:gs>
            <a:gs pos="100000">
              <a:schemeClr val="accent6">
                <a:lumMod val="75000"/>
              </a:schemeClr>
            </a:gs>
          </a:gsLst>
        </a:gradFill>
        <a:ln w="25400" cmpd="sng">
          <a:solidFill>
            <a:schemeClr val="bg1"/>
          </a:solidFill>
        </a:ln>
        <a:effectLst>
          <a:outerShdw blurRad="50800" dist="38100" dir="2700000" algn="tl" rotWithShape="0">
            <a:prstClr val="black">
              <a:alpha val="40000"/>
            </a:prstClr>
          </a:outerShdw>
        </a:effectLst>
      </dgm:spPr>
      <dgm:t>
        <a:bodyPr/>
        <a:lstStyle/>
        <a:p>
          <a:endParaRPr lang="fr-FR"/>
        </a:p>
      </dgm:t>
    </dgm:pt>
    <dgm:pt modelId="{54480293-4B7F-41AB-AA4E-FB56049C1607}" type="pres">
      <dgm:prSet presAssocID="{21EE56D0-3663-4C9D-8CB1-6488986F8C3A}" presName="chTx" presStyleLbl="revTx" presStyleIdx="1" presStyleCnt="16"/>
      <dgm:spPr/>
      <dgm:t>
        <a:bodyPr/>
        <a:lstStyle/>
        <a:p>
          <a:endParaRPr lang="fr-FR"/>
        </a:p>
      </dgm:t>
    </dgm:pt>
    <dgm:pt modelId="{507C203B-1CE0-46E5-AE23-87EF002589DA}" type="pres">
      <dgm:prSet presAssocID="{21EE56D0-3663-4C9D-8CB1-6488986F8C3A}" presName="desTx" presStyleLbl="revTx" presStyleIdx="2" presStyleCnt="16">
        <dgm:presLayoutVars>
          <dgm:bulletEnabled val="1"/>
        </dgm:presLayoutVars>
      </dgm:prSet>
      <dgm:spPr/>
      <dgm:t>
        <a:bodyPr/>
        <a:lstStyle/>
        <a:p>
          <a:endParaRPr lang="fr-FR"/>
        </a:p>
      </dgm:t>
    </dgm:pt>
    <dgm:pt modelId="{6E406730-BB0B-4FBE-B3C5-3AACDB984FDB}" type="pres">
      <dgm:prSet presAssocID="{21EE56D0-3663-4C9D-8CB1-6488986F8C3A}" presName="desBackupRightNorm" presStyleCnt="0"/>
      <dgm:spPr/>
      <dgm:t>
        <a:bodyPr/>
        <a:lstStyle/>
        <a:p>
          <a:endParaRPr lang="fr-FR"/>
        </a:p>
      </dgm:t>
    </dgm:pt>
    <dgm:pt modelId="{3F5133AA-7340-4FC9-A1ED-930BC252D29F}" type="pres">
      <dgm:prSet presAssocID="{CFBE3F0B-9915-46EC-A76E-9183BC9D7EE6}" presName="desSpace" presStyleCnt="0"/>
      <dgm:spPr/>
      <dgm:t>
        <a:bodyPr/>
        <a:lstStyle/>
        <a:p>
          <a:endParaRPr lang="fr-FR"/>
        </a:p>
      </dgm:t>
    </dgm:pt>
    <dgm:pt modelId="{04BD5BA7-CCBE-4B57-8A7F-AD426F52174C}" type="pres">
      <dgm:prSet presAssocID="{FCA91940-6CBD-4CB7-936C-D9A754E19BA8}" presName="desBackupLeftNorm" presStyleCnt="0"/>
      <dgm:spPr/>
      <dgm:t>
        <a:bodyPr/>
        <a:lstStyle/>
        <a:p>
          <a:endParaRPr lang="fr-FR"/>
        </a:p>
      </dgm:t>
    </dgm:pt>
    <dgm:pt modelId="{A1F9E4CF-616D-46C7-A2BC-4AEEED1B2C23}" type="pres">
      <dgm:prSet presAssocID="{FCA91940-6CBD-4CB7-936C-D9A754E19BA8}" presName="desComposite" presStyleCnt="0"/>
      <dgm:spPr/>
      <dgm:t>
        <a:bodyPr/>
        <a:lstStyle/>
        <a:p>
          <a:endParaRPr lang="fr-FR"/>
        </a:p>
      </dgm:t>
    </dgm:pt>
    <dgm:pt modelId="{600DB311-4A02-4915-A9A1-AAC6D6A23A12}" type="pres">
      <dgm:prSet presAssocID="{FCA91940-6CBD-4CB7-936C-D9A754E19BA8}" presName="desCircle" presStyleLbl="node1" presStyleIdx="1" presStyleCnt="7"/>
      <dgm:spPr>
        <a:gradFill rotWithShape="0">
          <a:gsLst>
            <a:gs pos="0">
              <a:schemeClr val="accent6">
                <a:lumMod val="60000"/>
                <a:lumOff val="40000"/>
              </a:schemeClr>
            </a:gs>
            <a:gs pos="100000">
              <a:schemeClr val="accent6">
                <a:lumMod val="75000"/>
              </a:schemeClr>
            </a:gs>
          </a:gsLst>
        </a:gradFill>
        <a:ln w="25400" cmpd="sng">
          <a:solidFill>
            <a:schemeClr val="bg1"/>
          </a:solidFill>
        </a:ln>
        <a:effectLst>
          <a:outerShdw blurRad="50800" dist="38100" dir="2700000" algn="tl" rotWithShape="0">
            <a:prstClr val="black">
              <a:alpha val="40000"/>
            </a:prstClr>
          </a:outerShdw>
        </a:effectLst>
      </dgm:spPr>
      <dgm:t>
        <a:bodyPr/>
        <a:lstStyle/>
        <a:p>
          <a:endParaRPr lang="fr-FR"/>
        </a:p>
      </dgm:t>
    </dgm:pt>
    <dgm:pt modelId="{6C3BBABC-655F-4A07-A1E5-78C38B845325}" type="pres">
      <dgm:prSet presAssocID="{FCA91940-6CBD-4CB7-936C-D9A754E19BA8}" presName="chTx" presStyleLbl="revTx" presStyleIdx="3" presStyleCnt="16"/>
      <dgm:spPr/>
      <dgm:t>
        <a:bodyPr/>
        <a:lstStyle/>
        <a:p>
          <a:endParaRPr lang="fr-FR"/>
        </a:p>
      </dgm:t>
    </dgm:pt>
    <dgm:pt modelId="{C187E091-2724-4040-9167-B006B5A78AF4}" type="pres">
      <dgm:prSet presAssocID="{FCA91940-6CBD-4CB7-936C-D9A754E19BA8}" presName="desTx" presStyleLbl="revTx" presStyleIdx="4" presStyleCnt="16">
        <dgm:presLayoutVars>
          <dgm:bulletEnabled val="1"/>
        </dgm:presLayoutVars>
      </dgm:prSet>
      <dgm:spPr/>
      <dgm:t>
        <a:bodyPr/>
        <a:lstStyle/>
        <a:p>
          <a:endParaRPr lang="fr-FR"/>
        </a:p>
      </dgm:t>
    </dgm:pt>
    <dgm:pt modelId="{7549FDD6-518C-493D-84F5-0155C6D0ADEF}" type="pres">
      <dgm:prSet presAssocID="{FCA91940-6CBD-4CB7-936C-D9A754E19BA8}" presName="desBackupRightNorm" presStyleCnt="0"/>
      <dgm:spPr/>
      <dgm:t>
        <a:bodyPr/>
        <a:lstStyle/>
        <a:p>
          <a:endParaRPr lang="fr-FR"/>
        </a:p>
      </dgm:t>
    </dgm:pt>
    <dgm:pt modelId="{9900D003-9BD2-4A77-B5D4-C9A4A414B870}" type="pres">
      <dgm:prSet presAssocID="{FCFE547F-AC7E-49CA-8ED5-6CDC8588453B}" presName="desSpace" presStyleCnt="0"/>
      <dgm:spPr/>
      <dgm:t>
        <a:bodyPr/>
        <a:lstStyle/>
        <a:p>
          <a:endParaRPr lang="fr-FR"/>
        </a:p>
      </dgm:t>
    </dgm:pt>
    <dgm:pt modelId="{8A5FB4F6-B43D-4EB4-A721-0CF0C85C5E27}" type="pres">
      <dgm:prSet presAssocID="{34E1871D-72E3-4BBC-AD03-69A6968F64A8}" presName="desBackupLeftNorm" presStyleCnt="0"/>
      <dgm:spPr/>
      <dgm:t>
        <a:bodyPr/>
        <a:lstStyle/>
        <a:p>
          <a:endParaRPr lang="fr-FR"/>
        </a:p>
      </dgm:t>
    </dgm:pt>
    <dgm:pt modelId="{B11D9C56-979A-4EE0-B9FE-61C586FF65DA}" type="pres">
      <dgm:prSet presAssocID="{34E1871D-72E3-4BBC-AD03-69A6968F64A8}" presName="desComposite" presStyleCnt="0"/>
      <dgm:spPr/>
      <dgm:t>
        <a:bodyPr/>
        <a:lstStyle/>
        <a:p>
          <a:endParaRPr lang="fr-FR"/>
        </a:p>
      </dgm:t>
    </dgm:pt>
    <dgm:pt modelId="{47E39B09-5A6E-41A2-B42A-C2332063F0B3}" type="pres">
      <dgm:prSet presAssocID="{34E1871D-72E3-4BBC-AD03-69A6968F64A8}" presName="desCircle" presStyleLbl="node1" presStyleIdx="2" presStyleCnt="7"/>
      <dgm:spPr>
        <a:gradFill rotWithShape="0">
          <a:gsLst>
            <a:gs pos="0">
              <a:schemeClr val="accent6">
                <a:lumMod val="60000"/>
                <a:lumOff val="40000"/>
              </a:schemeClr>
            </a:gs>
            <a:gs pos="100000">
              <a:schemeClr val="accent6">
                <a:lumMod val="75000"/>
              </a:schemeClr>
            </a:gs>
          </a:gsLst>
        </a:gradFill>
        <a:ln w="25400" cmpd="sng">
          <a:solidFill>
            <a:schemeClr val="bg1"/>
          </a:solidFill>
        </a:ln>
        <a:effectLst>
          <a:outerShdw blurRad="50800" dist="38100" dir="2700000" algn="tl" rotWithShape="0">
            <a:prstClr val="black">
              <a:alpha val="40000"/>
            </a:prstClr>
          </a:outerShdw>
        </a:effectLst>
      </dgm:spPr>
      <dgm:t>
        <a:bodyPr/>
        <a:lstStyle/>
        <a:p>
          <a:endParaRPr lang="fr-FR"/>
        </a:p>
      </dgm:t>
    </dgm:pt>
    <dgm:pt modelId="{A645D3EE-D2D2-4006-A870-31D103ED6B86}" type="pres">
      <dgm:prSet presAssocID="{34E1871D-72E3-4BBC-AD03-69A6968F64A8}" presName="chTx" presStyleLbl="revTx" presStyleIdx="5" presStyleCnt="16"/>
      <dgm:spPr/>
      <dgm:t>
        <a:bodyPr/>
        <a:lstStyle/>
        <a:p>
          <a:endParaRPr lang="fr-FR"/>
        </a:p>
      </dgm:t>
    </dgm:pt>
    <dgm:pt modelId="{AB36139C-5571-49B3-ADA1-1FB2F882900C}" type="pres">
      <dgm:prSet presAssocID="{34E1871D-72E3-4BBC-AD03-69A6968F64A8}" presName="desTx" presStyleLbl="revTx" presStyleIdx="6" presStyleCnt="16">
        <dgm:presLayoutVars>
          <dgm:bulletEnabled val="1"/>
        </dgm:presLayoutVars>
      </dgm:prSet>
      <dgm:spPr/>
      <dgm:t>
        <a:bodyPr/>
        <a:lstStyle/>
        <a:p>
          <a:endParaRPr lang="fr-FR"/>
        </a:p>
      </dgm:t>
    </dgm:pt>
    <dgm:pt modelId="{86FCCF3B-8336-4602-9F76-88827A78FEDE}" type="pres">
      <dgm:prSet presAssocID="{34E1871D-72E3-4BBC-AD03-69A6968F64A8}" presName="desBackupRightNorm" presStyleCnt="0"/>
      <dgm:spPr/>
      <dgm:t>
        <a:bodyPr/>
        <a:lstStyle/>
        <a:p>
          <a:endParaRPr lang="fr-FR"/>
        </a:p>
      </dgm:t>
    </dgm:pt>
    <dgm:pt modelId="{AE1C3876-D016-4157-A03D-B3926FF6B292}" type="pres">
      <dgm:prSet presAssocID="{F9436545-FD0F-438B-AF92-E9ADED7E41E0}" presName="desSpace" presStyleCnt="0"/>
      <dgm:spPr/>
      <dgm:t>
        <a:bodyPr/>
        <a:lstStyle/>
        <a:p>
          <a:endParaRPr lang="fr-FR"/>
        </a:p>
      </dgm:t>
    </dgm:pt>
    <dgm:pt modelId="{09668DFF-27BD-4A9E-B1E4-6FA46F0EB6CD}" type="pres">
      <dgm:prSet presAssocID="{A048ABC8-77E4-4FA4-AEA8-1352602EE8F0}" presName="desBackupLeftNorm" presStyleCnt="0"/>
      <dgm:spPr/>
      <dgm:t>
        <a:bodyPr/>
        <a:lstStyle/>
        <a:p>
          <a:endParaRPr lang="fr-FR"/>
        </a:p>
      </dgm:t>
    </dgm:pt>
    <dgm:pt modelId="{8E6702D1-26AD-4BBC-AAFF-883EAC371799}" type="pres">
      <dgm:prSet presAssocID="{A048ABC8-77E4-4FA4-AEA8-1352602EE8F0}" presName="desComposite" presStyleCnt="0"/>
      <dgm:spPr/>
      <dgm:t>
        <a:bodyPr/>
        <a:lstStyle/>
        <a:p>
          <a:endParaRPr lang="fr-FR"/>
        </a:p>
      </dgm:t>
    </dgm:pt>
    <dgm:pt modelId="{E18FDB7A-051D-4F7E-B752-5766C741344E}" type="pres">
      <dgm:prSet presAssocID="{A048ABC8-77E4-4FA4-AEA8-1352602EE8F0}" presName="desCircle" presStyleLbl="node1" presStyleIdx="3" presStyleCnt="7"/>
      <dgm:spPr>
        <a:gradFill rotWithShape="0">
          <a:gsLst>
            <a:gs pos="0">
              <a:schemeClr val="accent6">
                <a:lumMod val="60000"/>
                <a:lumOff val="40000"/>
              </a:schemeClr>
            </a:gs>
            <a:gs pos="100000">
              <a:schemeClr val="accent6">
                <a:lumMod val="75000"/>
              </a:schemeClr>
            </a:gs>
          </a:gsLst>
        </a:gradFill>
        <a:ln w="25400" cmpd="sng">
          <a:solidFill>
            <a:schemeClr val="bg1"/>
          </a:solidFill>
        </a:ln>
        <a:effectLst>
          <a:outerShdw blurRad="50800" dist="38100" dir="2700000" algn="tl" rotWithShape="0">
            <a:prstClr val="black">
              <a:alpha val="40000"/>
            </a:prstClr>
          </a:outerShdw>
        </a:effectLst>
      </dgm:spPr>
      <dgm:t>
        <a:bodyPr/>
        <a:lstStyle/>
        <a:p>
          <a:endParaRPr lang="fr-FR"/>
        </a:p>
      </dgm:t>
    </dgm:pt>
    <dgm:pt modelId="{86C372BE-1081-489B-81D1-A9E82073733C}" type="pres">
      <dgm:prSet presAssocID="{A048ABC8-77E4-4FA4-AEA8-1352602EE8F0}" presName="chTx" presStyleLbl="revTx" presStyleIdx="7" presStyleCnt="16"/>
      <dgm:spPr/>
      <dgm:t>
        <a:bodyPr/>
        <a:lstStyle/>
        <a:p>
          <a:endParaRPr lang="fr-FR"/>
        </a:p>
      </dgm:t>
    </dgm:pt>
    <dgm:pt modelId="{AACB8187-8820-4264-B71D-B95F0B4FCAAF}" type="pres">
      <dgm:prSet presAssocID="{A048ABC8-77E4-4FA4-AEA8-1352602EE8F0}" presName="desTx" presStyleLbl="revTx" presStyleIdx="8" presStyleCnt="16">
        <dgm:presLayoutVars>
          <dgm:bulletEnabled val="1"/>
        </dgm:presLayoutVars>
      </dgm:prSet>
      <dgm:spPr/>
      <dgm:t>
        <a:bodyPr/>
        <a:lstStyle/>
        <a:p>
          <a:endParaRPr lang="fr-FR"/>
        </a:p>
      </dgm:t>
    </dgm:pt>
    <dgm:pt modelId="{E7DA1E87-83B7-4548-96A9-FFFC75B2604D}" type="pres">
      <dgm:prSet presAssocID="{A048ABC8-77E4-4FA4-AEA8-1352602EE8F0}" presName="desBackupRightNorm" presStyleCnt="0"/>
      <dgm:spPr/>
      <dgm:t>
        <a:bodyPr/>
        <a:lstStyle/>
        <a:p>
          <a:endParaRPr lang="fr-FR"/>
        </a:p>
      </dgm:t>
    </dgm:pt>
    <dgm:pt modelId="{077CB6CA-EB90-40F1-9A41-31D7BE4370EC}" type="pres">
      <dgm:prSet presAssocID="{A0943B3D-5BD5-4571-B88F-4E464A520110}" presName="desSpace" presStyleCnt="0"/>
      <dgm:spPr/>
      <dgm:t>
        <a:bodyPr/>
        <a:lstStyle/>
        <a:p>
          <a:endParaRPr lang="fr-FR"/>
        </a:p>
      </dgm:t>
    </dgm:pt>
    <dgm:pt modelId="{23FF4B09-221E-4881-9C85-6EE9339F9224}" type="pres">
      <dgm:prSet presAssocID="{F3FFA412-8809-4783-9829-89D3D9CC1568}" presName="desBackupLeftNorm" presStyleCnt="0"/>
      <dgm:spPr/>
      <dgm:t>
        <a:bodyPr/>
        <a:lstStyle/>
        <a:p>
          <a:endParaRPr lang="fr-FR"/>
        </a:p>
      </dgm:t>
    </dgm:pt>
    <dgm:pt modelId="{08CB415F-E7E8-4463-81EB-6FF479D6BF39}" type="pres">
      <dgm:prSet presAssocID="{F3FFA412-8809-4783-9829-89D3D9CC1568}" presName="desComposite" presStyleCnt="0"/>
      <dgm:spPr/>
      <dgm:t>
        <a:bodyPr/>
        <a:lstStyle/>
        <a:p>
          <a:endParaRPr lang="fr-FR"/>
        </a:p>
      </dgm:t>
    </dgm:pt>
    <dgm:pt modelId="{CA02D534-C49E-462F-A769-AB5F7A26DEF2}" type="pres">
      <dgm:prSet presAssocID="{F3FFA412-8809-4783-9829-89D3D9CC1568}" presName="desCircle" presStyleLbl="node1" presStyleIdx="4" presStyleCnt="7"/>
      <dgm:spPr>
        <a:gradFill rotWithShape="0">
          <a:gsLst>
            <a:gs pos="0">
              <a:schemeClr val="accent6">
                <a:lumMod val="60000"/>
                <a:lumOff val="40000"/>
              </a:schemeClr>
            </a:gs>
            <a:gs pos="100000">
              <a:schemeClr val="accent6">
                <a:lumMod val="75000"/>
              </a:schemeClr>
            </a:gs>
          </a:gsLst>
        </a:gradFill>
        <a:ln w="25400" cmpd="sng">
          <a:solidFill>
            <a:schemeClr val="bg1"/>
          </a:solidFill>
        </a:ln>
        <a:effectLst>
          <a:outerShdw blurRad="50800" dist="38100" dir="2700000" algn="tl" rotWithShape="0">
            <a:prstClr val="black">
              <a:alpha val="40000"/>
            </a:prstClr>
          </a:outerShdw>
        </a:effectLst>
      </dgm:spPr>
      <dgm:t>
        <a:bodyPr/>
        <a:lstStyle/>
        <a:p>
          <a:endParaRPr lang="fr-FR"/>
        </a:p>
      </dgm:t>
    </dgm:pt>
    <dgm:pt modelId="{6C9B90CE-3502-4353-B5D3-044BDA324B9D}" type="pres">
      <dgm:prSet presAssocID="{F3FFA412-8809-4783-9829-89D3D9CC1568}" presName="chTx" presStyleLbl="revTx" presStyleIdx="9" presStyleCnt="16"/>
      <dgm:spPr/>
      <dgm:t>
        <a:bodyPr/>
        <a:lstStyle/>
        <a:p>
          <a:endParaRPr lang="fr-FR"/>
        </a:p>
      </dgm:t>
    </dgm:pt>
    <dgm:pt modelId="{2C453852-477F-4C6C-9A1D-E55228E941FA}" type="pres">
      <dgm:prSet presAssocID="{F3FFA412-8809-4783-9829-89D3D9CC1568}" presName="desTx" presStyleLbl="revTx" presStyleIdx="10" presStyleCnt="16">
        <dgm:presLayoutVars>
          <dgm:bulletEnabled val="1"/>
        </dgm:presLayoutVars>
      </dgm:prSet>
      <dgm:spPr/>
      <dgm:t>
        <a:bodyPr/>
        <a:lstStyle/>
        <a:p>
          <a:endParaRPr lang="fr-FR"/>
        </a:p>
      </dgm:t>
    </dgm:pt>
    <dgm:pt modelId="{F90AA82A-F855-4D45-A4BF-316BD16F355A}" type="pres">
      <dgm:prSet presAssocID="{F3FFA412-8809-4783-9829-89D3D9CC1568}" presName="desBackupRightNorm" presStyleCnt="0"/>
      <dgm:spPr/>
      <dgm:t>
        <a:bodyPr/>
        <a:lstStyle/>
        <a:p>
          <a:endParaRPr lang="fr-FR"/>
        </a:p>
      </dgm:t>
    </dgm:pt>
    <dgm:pt modelId="{C89ACBDA-CB26-43C8-8385-EC52589354C4}" type="pres">
      <dgm:prSet presAssocID="{E83F3C4C-14F4-4940-82AD-9FF511A188BF}" presName="desSpace" presStyleCnt="0"/>
      <dgm:spPr/>
      <dgm:t>
        <a:bodyPr/>
        <a:lstStyle/>
        <a:p>
          <a:endParaRPr lang="fr-FR"/>
        </a:p>
      </dgm:t>
    </dgm:pt>
    <dgm:pt modelId="{3F7FEF92-353A-4D82-BB7A-B09425970CC7}" type="pres">
      <dgm:prSet presAssocID="{516846F4-83BD-40A2-8314-38F65F0FA269}" presName="desBackupLeftNorm" presStyleCnt="0"/>
      <dgm:spPr/>
      <dgm:t>
        <a:bodyPr/>
        <a:lstStyle/>
        <a:p>
          <a:endParaRPr lang="fr-FR"/>
        </a:p>
      </dgm:t>
    </dgm:pt>
    <dgm:pt modelId="{D68A9384-FFFD-4B50-B127-6F1349CCE638}" type="pres">
      <dgm:prSet presAssocID="{516846F4-83BD-40A2-8314-38F65F0FA269}" presName="desComposite" presStyleCnt="0"/>
      <dgm:spPr/>
      <dgm:t>
        <a:bodyPr/>
        <a:lstStyle/>
        <a:p>
          <a:endParaRPr lang="fr-FR"/>
        </a:p>
      </dgm:t>
    </dgm:pt>
    <dgm:pt modelId="{1416C633-615A-4FDA-9AB5-A6D0069AF976}" type="pres">
      <dgm:prSet presAssocID="{516846F4-83BD-40A2-8314-38F65F0FA269}" presName="desCircle" presStyleLbl="node1" presStyleIdx="5" presStyleCnt="7"/>
      <dgm:spPr>
        <a:gradFill rotWithShape="0">
          <a:gsLst>
            <a:gs pos="0">
              <a:schemeClr val="accent6">
                <a:lumMod val="60000"/>
                <a:lumOff val="40000"/>
              </a:schemeClr>
            </a:gs>
            <a:gs pos="100000">
              <a:schemeClr val="accent6">
                <a:lumMod val="75000"/>
              </a:schemeClr>
            </a:gs>
          </a:gsLst>
        </a:gradFill>
        <a:ln w="25400" cmpd="sng">
          <a:solidFill>
            <a:schemeClr val="bg1"/>
          </a:solidFill>
        </a:ln>
        <a:effectLst>
          <a:outerShdw blurRad="50800" dist="38100" dir="2700000" algn="tl" rotWithShape="0">
            <a:prstClr val="black">
              <a:alpha val="40000"/>
            </a:prstClr>
          </a:outerShdw>
        </a:effectLst>
      </dgm:spPr>
      <dgm:t>
        <a:bodyPr/>
        <a:lstStyle/>
        <a:p>
          <a:endParaRPr lang="fr-FR"/>
        </a:p>
      </dgm:t>
    </dgm:pt>
    <dgm:pt modelId="{9423394A-E865-4072-8FD5-B64CBBD72AF2}" type="pres">
      <dgm:prSet presAssocID="{516846F4-83BD-40A2-8314-38F65F0FA269}" presName="chTx" presStyleLbl="revTx" presStyleIdx="11" presStyleCnt="16"/>
      <dgm:spPr/>
      <dgm:t>
        <a:bodyPr/>
        <a:lstStyle/>
        <a:p>
          <a:endParaRPr lang="fr-FR"/>
        </a:p>
      </dgm:t>
    </dgm:pt>
    <dgm:pt modelId="{88445B8D-D233-4383-BCC1-B3F7CA166ECF}" type="pres">
      <dgm:prSet presAssocID="{516846F4-83BD-40A2-8314-38F65F0FA269}" presName="desTx" presStyleLbl="revTx" presStyleIdx="12" presStyleCnt="16">
        <dgm:presLayoutVars>
          <dgm:bulletEnabled val="1"/>
        </dgm:presLayoutVars>
      </dgm:prSet>
      <dgm:spPr/>
      <dgm:t>
        <a:bodyPr/>
        <a:lstStyle/>
        <a:p>
          <a:endParaRPr lang="fr-FR"/>
        </a:p>
      </dgm:t>
    </dgm:pt>
    <dgm:pt modelId="{F1686C0A-3FFC-41AB-BCE5-CEDBB586B935}" type="pres">
      <dgm:prSet presAssocID="{516846F4-83BD-40A2-8314-38F65F0FA269}" presName="desBackupRightNorm" presStyleCnt="0"/>
      <dgm:spPr/>
      <dgm:t>
        <a:bodyPr/>
        <a:lstStyle/>
        <a:p>
          <a:endParaRPr lang="fr-FR"/>
        </a:p>
      </dgm:t>
    </dgm:pt>
    <dgm:pt modelId="{B425B443-F249-4582-AE7D-2069B57E631A}" type="pres">
      <dgm:prSet presAssocID="{BD79EB9B-7833-4C06-998E-70E233787C29}" presName="desSpace" presStyleCnt="0"/>
      <dgm:spPr/>
      <dgm:t>
        <a:bodyPr/>
        <a:lstStyle/>
        <a:p>
          <a:endParaRPr lang="fr-FR"/>
        </a:p>
      </dgm:t>
    </dgm:pt>
    <dgm:pt modelId="{721AA027-057F-4CB1-B2BF-69BA5A47F39B}" type="pres">
      <dgm:prSet presAssocID="{CFF4C47F-C234-41C4-B3D6-125F3D9E4CEB}" presName="parComposite" presStyleCnt="0"/>
      <dgm:spPr/>
    </dgm:pt>
    <dgm:pt modelId="{CBAFB41C-FBDE-42EB-B3D1-DEAEA7AECB6B}" type="pres">
      <dgm:prSet presAssocID="{CFF4C47F-C234-41C4-B3D6-125F3D9E4CEB}" presName="parBigCircle" presStyleLbl="node0" presStyleIdx="1" presStyleCnt="2"/>
      <dgm:spPr>
        <a:gradFill rotWithShape="0">
          <a:gsLst>
            <a:gs pos="0">
              <a:schemeClr val="accent1">
                <a:lumMod val="60000"/>
                <a:lumOff val="40000"/>
              </a:schemeClr>
            </a:gs>
            <a:gs pos="100000">
              <a:schemeClr val="accent1"/>
            </a:gs>
          </a:gsLst>
        </a:gradFill>
        <a:ln w="25400" cmpd="sng">
          <a:solidFill>
            <a:schemeClr val="bg1"/>
          </a:solidFill>
        </a:ln>
        <a:effectLst>
          <a:outerShdw blurRad="50800" dist="38100" dir="2700000" algn="tl" rotWithShape="0">
            <a:prstClr val="black">
              <a:alpha val="40000"/>
            </a:prstClr>
          </a:outerShdw>
        </a:effectLst>
      </dgm:spPr>
      <dgm:t>
        <a:bodyPr/>
        <a:lstStyle/>
        <a:p>
          <a:endParaRPr lang="fr-FR"/>
        </a:p>
      </dgm:t>
    </dgm:pt>
    <dgm:pt modelId="{282C86DC-2B89-4B11-8EFE-6E57A32FD0D8}" type="pres">
      <dgm:prSet presAssocID="{CFF4C47F-C234-41C4-B3D6-125F3D9E4CEB}" presName="parTx" presStyleLbl="revTx" presStyleIdx="13" presStyleCnt="16"/>
      <dgm:spPr/>
      <dgm:t>
        <a:bodyPr/>
        <a:lstStyle/>
        <a:p>
          <a:endParaRPr lang="fr-FR"/>
        </a:p>
      </dgm:t>
    </dgm:pt>
    <dgm:pt modelId="{665291C0-48AF-4BA0-91BD-6C3A9EC58000}" type="pres">
      <dgm:prSet presAssocID="{CFF4C47F-C234-41C4-B3D6-125F3D9E4CEB}" presName="bSpace" presStyleCnt="0"/>
      <dgm:spPr/>
    </dgm:pt>
    <dgm:pt modelId="{624F652F-92E3-4D47-9C31-6C830CDF0538}" type="pres">
      <dgm:prSet presAssocID="{CFF4C47F-C234-41C4-B3D6-125F3D9E4CEB}" presName="parBackupNorm" presStyleCnt="0"/>
      <dgm:spPr/>
    </dgm:pt>
    <dgm:pt modelId="{0154CC6B-84DD-4198-A0C1-1432F79965D5}" type="pres">
      <dgm:prSet presAssocID="{2E0E00B8-9C48-45A3-AC56-7BC2D42DF504}" presName="parSpace" presStyleCnt="0"/>
      <dgm:spPr/>
    </dgm:pt>
    <dgm:pt modelId="{68BB44B6-0CA8-48E9-BD85-9308D8403746}" type="pres">
      <dgm:prSet presAssocID="{8E174C56-9165-49B5-BFD2-7D016D4A00B9}" presName="desBackupLeftNorm" presStyleCnt="0"/>
      <dgm:spPr/>
    </dgm:pt>
    <dgm:pt modelId="{8443FFBA-0575-467F-B1D0-377672B2D06E}" type="pres">
      <dgm:prSet presAssocID="{8E174C56-9165-49B5-BFD2-7D016D4A00B9}" presName="desComposite" presStyleCnt="0"/>
      <dgm:spPr/>
    </dgm:pt>
    <dgm:pt modelId="{091C15FA-520B-44E2-AD4E-FB9C3407E901}" type="pres">
      <dgm:prSet presAssocID="{8E174C56-9165-49B5-BFD2-7D016D4A00B9}" presName="desCircle" presStyleLbl="node1" presStyleIdx="6" presStyleCnt="7"/>
      <dgm:spPr>
        <a:gradFill rotWithShape="0">
          <a:gsLst>
            <a:gs pos="0">
              <a:schemeClr val="accent5"/>
            </a:gs>
            <a:gs pos="100000">
              <a:schemeClr val="accent5">
                <a:lumMod val="60000"/>
                <a:lumOff val="40000"/>
              </a:schemeClr>
            </a:gs>
          </a:gsLst>
        </a:gradFill>
        <a:ln w="25400" cmpd="sng">
          <a:solidFill>
            <a:schemeClr val="bg1"/>
          </a:solidFill>
        </a:ln>
        <a:effectLst>
          <a:outerShdw blurRad="50800" dist="38100" dir="2700000" algn="tl" rotWithShape="0">
            <a:prstClr val="black">
              <a:alpha val="40000"/>
            </a:prstClr>
          </a:outerShdw>
        </a:effectLst>
      </dgm:spPr>
      <dgm:t>
        <a:bodyPr/>
        <a:lstStyle/>
        <a:p>
          <a:endParaRPr lang="fr-FR"/>
        </a:p>
      </dgm:t>
    </dgm:pt>
    <dgm:pt modelId="{F0D5CC7F-C900-4E10-B755-667671650AE5}" type="pres">
      <dgm:prSet presAssocID="{8E174C56-9165-49B5-BFD2-7D016D4A00B9}" presName="chTx" presStyleLbl="revTx" presStyleIdx="14" presStyleCnt="16"/>
      <dgm:spPr/>
      <dgm:t>
        <a:bodyPr/>
        <a:lstStyle/>
        <a:p>
          <a:endParaRPr lang="fr-FR"/>
        </a:p>
      </dgm:t>
    </dgm:pt>
    <dgm:pt modelId="{C8D7412C-C9C7-41DC-805F-9C12515FCD4A}" type="pres">
      <dgm:prSet presAssocID="{8E174C56-9165-49B5-BFD2-7D016D4A00B9}" presName="desTx" presStyleLbl="revTx" presStyleIdx="15" presStyleCnt="16">
        <dgm:presLayoutVars>
          <dgm:bulletEnabled val="1"/>
        </dgm:presLayoutVars>
      </dgm:prSet>
      <dgm:spPr/>
    </dgm:pt>
    <dgm:pt modelId="{4D6484D1-91B5-4C83-9C4C-3448E0570A42}" type="pres">
      <dgm:prSet presAssocID="{8E174C56-9165-49B5-BFD2-7D016D4A00B9}" presName="desBackupRightNorm" presStyleCnt="0"/>
      <dgm:spPr/>
    </dgm:pt>
    <dgm:pt modelId="{D4AC2871-966F-460F-B407-51913AA68053}" type="pres">
      <dgm:prSet presAssocID="{D4437318-3820-4DD7-B40F-7754BBAD77C1}" presName="desSpace" presStyleCnt="0"/>
      <dgm:spPr/>
    </dgm:pt>
  </dgm:ptLst>
  <dgm:cxnLst>
    <dgm:cxn modelId="{745BDD29-1E4A-4194-8850-E8B164D14463}" srcId="{D63848A5-40E5-4320-BB92-3788E5CA6E85}" destId="{CFF4C47F-C234-41C4-B3D6-125F3D9E4CEB}" srcOrd="1" destOrd="0" parTransId="{F5B155D8-C2EC-4CF7-8AD1-9C65A5942B34}" sibTransId="{2E0E00B8-9C48-45A3-AC56-7BC2D42DF504}"/>
    <dgm:cxn modelId="{00178045-96D1-49EC-BA0F-4AA84FF82600}" type="presOf" srcId="{FCA91940-6CBD-4CB7-936C-D9A754E19BA8}" destId="{6C3BBABC-655F-4A07-A1E5-78C38B845325}" srcOrd="0" destOrd="0" presId="urn:microsoft.com/office/officeart/2008/layout/CircleAccentTimeline"/>
    <dgm:cxn modelId="{07268D9C-3130-4586-856A-585611354CD3}" srcId="{D63848A5-40E5-4320-BB92-3788E5CA6E85}" destId="{B7DA7B26-E7A5-4E12-A28E-C5BDBED82100}" srcOrd="0" destOrd="0" parTransId="{67A7938D-17A8-4DB1-A30F-62074922AB69}" sibTransId="{F4FD0E17-F596-49DC-9CAB-0E08107F5801}"/>
    <dgm:cxn modelId="{BF91925C-DCB2-4398-87C1-E537434A3725}" srcId="{B7DA7B26-E7A5-4E12-A28E-C5BDBED82100}" destId="{F3FFA412-8809-4783-9829-89D3D9CC1568}" srcOrd="4" destOrd="0" parTransId="{87ED1ED0-4750-4328-89CC-8DFDAB6E40BB}" sibTransId="{E83F3C4C-14F4-4940-82AD-9FF511A188BF}"/>
    <dgm:cxn modelId="{E4995775-C568-462F-823C-9CA279D0484F}" srcId="{B7DA7B26-E7A5-4E12-A28E-C5BDBED82100}" destId="{21EE56D0-3663-4C9D-8CB1-6488986F8C3A}" srcOrd="0" destOrd="0" parTransId="{18DBE7B5-B559-47F2-AD8A-ADA93B439A20}" sibTransId="{CFBE3F0B-9915-46EC-A76E-9183BC9D7EE6}"/>
    <dgm:cxn modelId="{249D8CF9-6088-46CE-88A8-DA0C0E9863A7}" type="presOf" srcId="{B7DA7B26-E7A5-4E12-A28E-C5BDBED82100}" destId="{65D0BFD8-0809-4907-A820-FBCF5B8D8CC3}" srcOrd="0" destOrd="0" presId="urn:microsoft.com/office/officeart/2008/layout/CircleAccentTimeline"/>
    <dgm:cxn modelId="{83AA87CC-CA98-4328-A918-2973E83B49A0}" srcId="{B7DA7B26-E7A5-4E12-A28E-C5BDBED82100}" destId="{FCA91940-6CBD-4CB7-936C-D9A754E19BA8}" srcOrd="1" destOrd="0" parTransId="{14840851-CF05-46D4-AF8C-46A4D4557853}" sibTransId="{FCFE547F-AC7E-49CA-8ED5-6CDC8588453B}"/>
    <dgm:cxn modelId="{50A39EF4-0035-4C8F-AD19-307B67A8CB8B}" type="presOf" srcId="{34E1871D-72E3-4BBC-AD03-69A6968F64A8}" destId="{A645D3EE-D2D2-4006-A870-31D103ED6B86}" srcOrd="0" destOrd="0" presId="urn:microsoft.com/office/officeart/2008/layout/CircleAccentTimeline"/>
    <dgm:cxn modelId="{385C40B6-263C-4B03-8D37-9DA27AC1DD5E}" type="presOf" srcId="{8E174C56-9165-49B5-BFD2-7D016D4A00B9}" destId="{F0D5CC7F-C900-4E10-B755-667671650AE5}" srcOrd="0" destOrd="0" presId="urn:microsoft.com/office/officeart/2008/layout/CircleAccentTimeline"/>
    <dgm:cxn modelId="{66D164C1-ADA6-45E5-8656-CFE5C2EADCA5}" type="presOf" srcId="{CFF4C47F-C234-41C4-B3D6-125F3D9E4CEB}" destId="{282C86DC-2B89-4B11-8EFE-6E57A32FD0D8}" srcOrd="0" destOrd="0" presId="urn:microsoft.com/office/officeart/2008/layout/CircleAccentTimeline"/>
    <dgm:cxn modelId="{B59E8078-BC77-4E29-A909-A9961FDA7E6E}" type="presOf" srcId="{21EE56D0-3663-4C9D-8CB1-6488986F8C3A}" destId="{54480293-4B7F-41AB-AA4E-FB56049C1607}" srcOrd="0" destOrd="0" presId="urn:microsoft.com/office/officeart/2008/layout/CircleAccentTimeline"/>
    <dgm:cxn modelId="{C14AE814-677D-4F22-B543-1B8E61997A6D}" srcId="{B7DA7B26-E7A5-4E12-A28E-C5BDBED82100}" destId="{516846F4-83BD-40A2-8314-38F65F0FA269}" srcOrd="5" destOrd="0" parTransId="{7EFF8F31-E68D-4EA6-91F6-78F6D656032A}" sibTransId="{BD79EB9B-7833-4C06-998E-70E233787C29}"/>
    <dgm:cxn modelId="{A860E649-EA58-4719-B714-AD079A77A5CF}" srcId="{CFF4C47F-C234-41C4-B3D6-125F3D9E4CEB}" destId="{8E174C56-9165-49B5-BFD2-7D016D4A00B9}" srcOrd="0" destOrd="0" parTransId="{9883A8DE-C7D6-4B87-8751-C88C9B8E05D6}" sibTransId="{D4437318-3820-4DD7-B40F-7754BBAD77C1}"/>
    <dgm:cxn modelId="{FA45F660-C4E5-48F9-854E-4BD45395765F}" srcId="{B7DA7B26-E7A5-4E12-A28E-C5BDBED82100}" destId="{34E1871D-72E3-4BBC-AD03-69A6968F64A8}" srcOrd="2" destOrd="0" parTransId="{EE24CF8D-44BF-4B93-8999-B8AD45ADCF25}" sibTransId="{F9436545-FD0F-438B-AF92-E9ADED7E41E0}"/>
    <dgm:cxn modelId="{B72F791B-4812-44DA-A298-767BE4CCE784}" type="presOf" srcId="{A048ABC8-77E4-4FA4-AEA8-1352602EE8F0}" destId="{86C372BE-1081-489B-81D1-A9E82073733C}" srcOrd="0" destOrd="0" presId="urn:microsoft.com/office/officeart/2008/layout/CircleAccentTimeline"/>
    <dgm:cxn modelId="{CE952FF6-FC46-44B8-9C85-2662F9A6AD29}" srcId="{B7DA7B26-E7A5-4E12-A28E-C5BDBED82100}" destId="{A048ABC8-77E4-4FA4-AEA8-1352602EE8F0}" srcOrd="3" destOrd="0" parTransId="{B6E3629C-04D7-4D73-BD76-870E2D8F4AB1}" sibTransId="{A0943B3D-5BD5-4571-B88F-4E464A520110}"/>
    <dgm:cxn modelId="{764ED05F-24D2-4472-8677-3592E517F030}" type="presOf" srcId="{516846F4-83BD-40A2-8314-38F65F0FA269}" destId="{9423394A-E865-4072-8FD5-B64CBBD72AF2}" srcOrd="0" destOrd="0" presId="urn:microsoft.com/office/officeart/2008/layout/CircleAccentTimeline"/>
    <dgm:cxn modelId="{97D13249-7094-4C95-8C8D-61CC50255754}" type="presOf" srcId="{F3FFA412-8809-4783-9829-89D3D9CC1568}" destId="{6C9B90CE-3502-4353-B5D3-044BDA324B9D}" srcOrd="0" destOrd="0" presId="urn:microsoft.com/office/officeart/2008/layout/CircleAccentTimeline"/>
    <dgm:cxn modelId="{036A5206-2BE2-4C86-98A9-51EF8E986B88}" type="presOf" srcId="{D63848A5-40E5-4320-BB92-3788E5CA6E85}" destId="{19A78EA1-CA2C-49BE-B808-91AF203E7F81}" srcOrd="0" destOrd="0" presId="urn:microsoft.com/office/officeart/2008/layout/CircleAccentTimeline"/>
    <dgm:cxn modelId="{5F88BFA0-1080-4BF8-AB21-5641E236CD22}" type="presParOf" srcId="{19A78EA1-CA2C-49BE-B808-91AF203E7F81}" destId="{6E094201-9B40-48B5-AF60-E967EB8C8490}" srcOrd="0" destOrd="0" presId="urn:microsoft.com/office/officeart/2008/layout/CircleAccentTimeline"/>
    <dgm:cxn modelId="{3C5F0F5C-21AC-44D5-A1A3-95C3E26926F8}" type="presParOf" srcId="{6E094201-9B40-48B5-AF60-E967EB8C8490}" destId="{3361FEFF-2C44-4055-A5DF-A2F823D93471}" srcOrd="0" destOrd="0" presId="urn:microsoft.com/office/officeart/2008/layout/CircleAccentTimeline"/>
    <dgm:cxn modelId="{13B753CD-5F6A-4E3B-AD35-D92065C9E235}" type="presParOf" srcId="{6E094201-9B40-48B5-AF60-E967EB8C8490}" destId="{65D0BFD8-0809-4907-A820-FBCF5B8D8CC3}" srcOrd="1" destOrd="0" presId="urn:microsoft.com/office/officeart/2008/layout/CircleAccentTimeline"/>
    <dgm:cxn modelId="{894DDF93-A758-4B69-A9AA-027508BE6B5A}" type="presParOf" srcId="{6E094201-9B40-48B5-AF60-E967EB8C8490}" destId="{29B88270-C896-4991-A001-BAD7A0C83395}" srcOrd="2" destOrd="0" presId="urn:microsoft.com/office/officeart/2008/layout/CircleAccentTimeline"/>
    <dgm:cxn modelId="{0F43AE8F-AB5D-4FF1-A285-D64A981D3BC2}" type="presParOf" srcId="{19A78EA1-CA2C-49BE-B808-91AF203E7F81}" destId="{985C26FF-012B-4BF3-AF72-335C908EBF88}" srcOrd="1" destOrd="0" presId="urn:microsoft.com/office/officeart/2008/layout/CircleAccentTimeline"/>
    <dgm:cxn modelId="{2C480DD8-6A2F-4D19-A10F-9ED3538D2623}" type="presParOf" srcId="{19A78EA1-CA2C-49BE-B808-91AF203E7F81}" destId="{4F90D0ED-1176-4D1E-B35E-2453E48352A5}" srcOrd="2" destOrd="0" presId="urn:microsoft.com/office/officeart/2008/layout/CircleAccentTimeline"/>
    <dgm:cxn modelId="{3C3A9074-2AB8-4977-939E-B8A3CF83DBD4}" type="presParOf" srcId="{19A78EA1-CA2C-49BE-B808-91AF203E7F81}" destId="{38E64D2B-EABC-400D-B705-7D678DD5DCE8}" srcOrd="3" destOrd="0" presId="urn:microsoft.com/office/officeart/2008/layout/CircleAccentTimeline"/>
    <dgm:cxn modelId="{A7483005-4662-4393-BF0B-56128207B44A}" type="presParOf" srcId="{19A78EA1-CA2C-49BE-B808-91AF203E7F81}" destId="{D4B64E8B-35DD-4F9C-A9DB-8193206A83A9}" srcOrd="4" destOrd="0" presId="urn:microsoft.com/office/officeart/2008/layout/CircleAccentTimeline"/>
    <dgm:cxn modelId="{8B38A423-B07D-4AF0-835E-0312A5044BB5}" type="presParOf" srcId="{D4B64E8B-35DD-4F9C-A9DB-8193206A83A9}" destId="{FE45943F-3266-4D34-B8BC-9E13164F566E}" srcOrd="0" destOrd="0" presId="urn:microsoft.com/office/officeart/2008/layout/CircleAccentTimeline"/>
    <dgm:cxn modelId="{36F2890B-64A8-456D-BCDA-8D139B918926}" type="presParOf" srcId="{D4B64E8B-35DD-4F9C-A9DB-8193206A83A9}" destId="{54480293-4B7F-41AB-AA4E-FB56049C1607}" srcOrd="1" destOrd="0" presId="urn:microsoft.com/office/officeart/2008/layout/CircleAccentTimeline"/>
    <dgm:cxn modelId="{CA63806B-8050-4189-9FCC-1AF619F5934E}" type="presParOf" srcId="{D4B64E8B-35DD-4F9C-A9DB-8193206A83A9}" destId="{507C203B-1CE0-46E5-AE23-87EF002589DA}" srcOrd="2" destOrd="0" presId="urn:microsoft.com/office/officeart/2008/layout/CircleAccentTimeline"/>
    <dgm:cxn modelId="{333AEA81-C23A-4F06-AEDE-4B8A103034A0}" type="presParOf" srcId="{19A78EA1-CA2C-49BE-B808-91AF203E7F81}" destId="{6E406730-BB0B-4FBE-B3C5-3AACDB984FDB}" srcOrd="5" destOrd="0" presId="urn:microsoft.com/office/officeart/2008/layout/CircleAccentTimeline"/>
    <dgm:cxn modelId="{6362D650-5C9F-47E9-9043-FB24B1C18E71}" type="presParOf" srcId="{19A78EA1-CA2C-49BE-B808-91AF203E7F81}" destId="{3F5133AA-7340-4FC9-A1ED-930BC252D29F}" srcOrd="6" destOrd="0" presId="urn:microsoft.com/office/officeart/2008/layout/CircleAccentTimeline"/>
    <dgm:cxn modelId="{3E8D400D-785D-4062-81E7-A8A8B91F159B}" type="presParOf" srcId="{19A78EA1-CA2C-49BE-B808-91AF203E7F81}" destId="{04BD5BA7-CCBE-4B57-8A7F-AD426F52174C}" srcOrd="7" destOrd="0" presId="urn:microsoft.com/office/officeart/2008/layout/CircleAccentTimeline"/>
    <dgm:cxn modelId="{60D93345-4DFE-4904-A94E-D60633321B1D}" type="presParOf" srcId="{19A78EA1-CA2C-49BE-B808-91AF203E7F81}" destId="{A1F9E4CF-616D-46C7-A2BC-4AEEED1B2C23}" srcOrd="8" destOrd="0" presId="urn:microsoft.com/office/officeart/2008/layout/CircleAccentTimeline"/>
    <dgm:cxn modelId="{FC36A776-2B3B-4B25-B11A-B88720A02951}" type="presParOf" srcId="{A1F9E4CF-616D-46C7-A2BC-4AEEED1B2C23}" destId="{600DB311-4A02-4915-A9A1-AAC6D6A23A12}" srcOrd="0" destOrd="0" presId="urn:microsoft.com/office/officeart/2008/layout/CircleAccentTimeline"/>
    <dgm:cxn modelId="{6B6A3B01-6525-4AB3-BCAE-B71671C2F772}" type="presParOf" srcId="{A1F9E4CF-616D-46C7-A2BC-4AEEED1B2C23}" destId="{6C3BBABC-655F-4A07-A1E5-78C38B845325}" srcOrd="1" destOrd="0" presId="urn:microsoft.com/office/officeart/2008/layout/CircleAccentTimeline"/>
    <dgm:cxn modelId="{598F0810-CB9D-4AD7-80F9-EE97B0ABEBDE}" type="presParOf" srcId="{A1F9E4CF-616D-46C7-A2BC-4AEEED1B2C23}" destId="{C187E091-2724-4040-9167-B006B5A78AF4}" srcOrd="2" destOrd="0" presId="urn:microsoft.com/office/officeart/2008/layout/CircleAccentTimeline"/>
    <dgm:cxn modelId="{E71CE44A-D844-4AC0-B0F4-60ADE3403ACF}" type="presParOf" srcId="{19A78EA1-CA2C-49BE-B808-91AF203E7F81}" destId="{7549FDD6-518C-493D-84F5-0155C6D0ADEF}" srcOrd="9" destOrd="0" presId="urn:microsoft.com/office/officeart/2008/layout/CircleAccentTimeline"/>
    <dgm:cxn modelId="{30F3F6ED-42C5-4236-AA80-E6E839AAF454}" type="presParOf" srcId="{19A78EA1-CA2C-49BE-B808-91AF203E7F81}" destId="{9900D003-9BD2-4A77-B5D4-C9A4A414B870}" srcOrd="10" destOrd="0" presId="urn:microsoft.com/office/officeart/2008/layout/CircleAccentTimeline"/>
    <dgm:cxn modelId="{36ABB889-245B-4741-B987-C3960230157E}" type="presParOf" srcId="{19A78EA1-CA2C-49BE-B808-91AF203E7F81}" destId="{8A5FB4F6-B43D-4EB4-A721-0CF0C85C5E27}" srcOrd="11" destOrd="0" presId="urn:microsoft.com/office/officeart/2008/layout/CircleAccentTimeline"/>
    <dgm:cxn modelId="{D3DDBF39-3D77-4B90-BB9E-D2900690FFA9}" type="presParOf" srcId="{19A78EA1-CA2C-49BE-B808-91AF203E7F81}" destId="{B11D9C56-979A-4EE0-B9FE-61C586FF65DA}" srcOrd="12" destOrd="0" presId="urn:microsoft.com/office/officeart/2008/layout/CircleAccentTimeline"/>
    <dgm:cxn modelId="{5C107F7C-3734-414E-AE01-C3595EF3D3E3}" type="presParOf" srcId="{B11D9C56-979A-4EE0-B9FE-61C586FF65DA}" destId="{47E39B09-5A6E-41A2-B42A-C2332063F0B3}" srcOrd="0" destOrd="0" presId="urn:microsoft.com/office/officeart/2008/layout/CircleAccentTimeline"/>
    <dgm:cxn modelId="{55A7C8A1-8DBF-4745-A968-C095C34B2ABC}" type="presParOf" srcId="{B11D9C56-979A-4EE0-B9FE-61C586FF65DA}" destId="{A645D3EE-D2D2-4006-A870-31D103ED6B86}" srcOrd="1" destOrd="0" presId="urn:microsoft.com/office/officeart/2008/layout/CircleAccentTimeline"/>
    <dgm:cxn modelId="{A903F553-A284-4756-AB86-9B182BA8F613}" type="presParOf" srcId="{B11D9C56-979A-4EE0-B9FE-61C586FF65DA}" destId="{AB36139C-5571-49B3-ADA1-1FB2F882900C}" srcOrd="2" destOrd="0" presId="urn:microsoft.com/office/officeart/2008/layout/CircleAccentTimeline"/>
    <dgm:cxn modelId="{3A0CEF37-C373-4C49-B5E1-BEB4B898FFD9}" type="presParOf" srcId="{19A78EA1-CA2C-49BE-B808-91AF203E7F81}" destId="{86FCCF3B-8336-4602-9F76-88827A78FEDE}" srcOrd="13" destOrd="0" presId="urn:microsoft.com/office/officeart/2008/layout/CircleAccentTimeline"/>
    <dgm:cxn modelId="{DEF7E3A3-AECC-4D6D-921D-78284E4021F5}" type="presParOf" srcId="{19A78EA1-CA2C-49BE-B808-91AF203E7F81}" destId="{AE1C3876-D016-4157-A03D-B3926FF6B292}" srcOrd="14" destOrd="0" presId="urn:microsoft.com/office/officeart/2008/layout/CircleAccentTimeline"/>
    <dgm:cxn modelId="{6A43DA16-7878-4063-B25F-A1FCAF3F58B1}" type="presParOf" srcId="{19A78EA1-CA2C-49BE-B808-91AF203E7F81}" destId="{09668DFF-27BD-4A9E-B1E4-6FA46F0EB6CD}" srcOrd="15" destOrd="0" presId="urn:microsoft.com/office/officeart/2008/layout/CircleAccentTimeline"/>
    <dgm:cxn modelId="{4ECE7420-D854-4EC9-84C8-AAACEA14730C}" type="presParOf" srcId="{19A78EA1-CA2C-49BE-B808-91AF203E7F81}" destId="{8E6702D1-26AD-4BBC-AAFF-883EAC371799}" srcOrd="16" destOrd="0" presId="urn:microsoft.com/office/officeart/2008/layout/CircleAccentTimeline"/>
    <dgm:cxn modelId="{897987E2-09FF-4A13-A9A5-6A32D4DA26AC}" type="presParOf" srcId="{8E6702D1-26AD-4BBC-AAFF-883EAC371799}" destId="{E18FDB7A-051D-4F7E-B752-5766C741344E}" srcOrd="0" destOrd="0" presId="urn:microsoft.com/office/officeart/2008/layout/CircleAccentTimeline"/>
    <dgm:cxn modelId="{48EF044F-CF52-4DF9-B0C0-E7290354D9E7}" type="presParOf" srcId="{8E6702D1-26AD-4BBC-AAFF-883EAC371799}" destId="{86C372BE-1081-489B-81D1-A9E82073733C}" srcOrd="1" destOrd="0" presId="urn:microsoft.com/office/officeart/2008/layout/CircleAccentTimeline"/>
    <dgm:cxn modelId="{47EF43A8-F217-447B-A75C-0B258FA36E77}" type="presParOf" srcId="{8E6702D1-26AD-4BBC-AAFF-883EAC371799}" destId="{AACB8187-8820-4264-B71D-B95F0B4FCAAF}" srcOrd="2" destOrd="0" presId="urn:microsoft.com/office/officeart/2008/layout/CircleAccentTimeline"/>
    <dgm:cxn modelId="{BCCCFFD9-BE56-4625-9E4A-AC08C8E873BD}" type="presParOf" srcId="{19A78EA1-CA2C-49BE-B808-91AF203E7F81}" destId="{E7DA1E87-83B7-4548-96A9-FFFC75B2604D}" srcOrd="17" destOrd="0" presId="urn:microsoft.com/office/officeart/2008/layout/CircleAccentTimeline"/>
    <dgm:cxn modelId="{60FF35BE-26F9-43F7-BEA4-701BDC525B98}" type="presParOf" srcId="{19A78EA1-CA2C-49BE-B808-91AF203E7F81}" destId="{077CB6CA-EB90-40F1-9A41-31D7BE4370EC}" srcOrd="18" destOrd="0" presId="urn:microsoft.com/office/officeart/2008/layout/CircleAccentTimeline"/>
    <dgm:cxn modelId="{97CC37A2-723D-4AF6-83F9-50D0227F724B}" type="presParOf" srcId="{19A78EA1-CA2C-49BE-B808-91AF203E7F81}" destId="{23FF4B09-221E-4881-9C85-6EE9339F9224}" srcOrd="19" destOrd="0" presId="urn:microsoft.com/office/officeart/2008/layout/CircleAccentTimeline"/>
    <dgm:cxn modelId="{774301E7-DF14-4FBB-8541-9416C86AB172}" type="presParOf" srcId="{19A78EA1-CA2C-49BE-B808-91AF203E7F81}" destId="{08CB415F-E7E8-4463-81EB-6FF479D6BF39}" srcOrd="20" destOrd="0" presId="urn:microsoft.com/office/officeart/2008/layout/CircleAccentTimeline"/>
    <dgm:cxn modelId="{DF2DB822-A589-44F3-B12F-3AE01C744170}" type="presParOf" srcId="{08CB415F-E7E8-4463-81EB-6FF479D6BF39}" destId="{CA02D534-C49E-462F-A769-AB5F7A26DEF2}" srcOrd="0" destOrd="0" presId="urn:microsoft.com/office/officeart/2008/layout/CircleAccentTimeline"/>
    <dgm:cxn modelId="{F6E18C0D-4BEB-4E3B-A5A7-7BDE7BC9F1A5}" type="presParOf" srcId="{08CB415F-E7E8-4463-81EB-6FF479D6BF39}" destId="{6C9B90CE-3502-4353-B5D3-044BDA324B9D}" srcOrd="1" destOrd="0" presId="urn:microsoft.com/office/officeart/2008/layout/CircleAccentTimeline"/>
    <dgm:cxn modelId="{3387C9E2-8A0B-4B3C-85F7-379D6142722D}" type="presParOf" srcId="{08CB415F-E7E8-4463-81EB-6FF479D6BF39}" destId="{2C453852-477F-4C6C-9A1D-E55228E941FA}" srcOrd="2" destOrd="0" presId="urn:microsoft.com/office/officeart/2008/layout/CircleAccentTimeline"/>
    <dgm:cxn modelId="{03660B08-5D7D-413B-B032-37BA56CA2DF9}" type="presParOf" srcId="{19A78EA1-CA2C-49BE-B808-91AF203E7F81}" destId="{F90AA82A-F855-4D45-A4BF-316BD16F355A}" srcOrd="21" destOrd="0" presId="urn:microsoft.com/office/officeart/2008/layout/CircleAccentTimeline"/>
    <dgm:cxn modelId="{BF29E024-214C-4278-8107-50A7BAF514E8}" type="presParOf" srcId="{19A78EA1-CA2C-49BE-B808-91AF203E7F81}" destId="{C89ACBDA-CB26-43C8-8385-EC52589354C4}" srcOrd="22" destOrd="0" presId="urn:microsoft.com/office/officeart/2008/layout/CircleAccentTimeline"/>
    <dgm:cxn modelId="{BE5349ED-D6C2-45DC-9F96-C711D7CF4A00}" type="presParOf" srcId="{19A78EA1-CA2C-49BE-B808-91AF203E7F81}" destId="{3F7FEF92-353A-4D82-BB7A-B09425970CC7}" srcOrd="23" destOrd="0" presId="urn:microsoft.com/office/officeart/2008/layout/CircleAccentTimeline"/>
    <dgm:cxn modelId="{41E7E379-A17C-43B7-A7D2-A944240F8270}" type="presParOf" srcId="{19A78EA1-CA2C-49BE-B808-91AF203E7F81}" destId="{D68A9384-FFFD-4B50-B127-6F1349CCE638}" srcOrd="24" destOrd="0" presId="urn:microsoft.com/office/officeart/2008/layout/CircleAccentTimeline"/>
    <dgm:cxn modelId="{42AD5356-BC50-4EE5-870C-0994D4B0A656}" type="presParOf" srcId="{D68A9384-FFFD-4B50-B127-6F1349CCE638}" destId="{1416C633-615A-4FDA-9AB5-A6D0069AF976}" srcOrd="0" destOrd="0" presId="urn:microsoft.com/office/officeart/2008/layout/CircleAccentTimeline"/>
    <dgm:cxn modelId="{85E2ED4C-F71A-437A-9935-C58273CC5FAC}" type="presParOf" srcId="{D68A9384-FFFD-4B50-B127-6F1349CCE638}" destId="{9423394A-E865-4072-8FD5-B64CBBD72AF2}" srcOrd="1" destOrd="0" presId="urn:microsoft.com/office/officeart/2008/layout/CircleAccentTimeline"/>
    <dgm:cxn modelId="{86A41F25-E25C-46D7-AD9C-DE7F30F82C0A}" type="presParOf" srcId="{D68A9384-FFFD-4B50-B127-6F1349CCE638}" destId="{88445B8D-D233-4383-BCC1-B3F7CA166ECF}" srcOrd="2" destOrd="0" presId="urn:microsoft.com/office/officeart/2008/layout/CircleAccentTimeline"/>
    <dgm:cxn modelId="{9C3A82BC-1135-4927-9ECE-C37FF0CA01F1}" type="presParOf" srcId="{19A78EA1-CA2C-49BE-B808-91AF203E7F81}" destId="{F1686C0A-3FFC-41AB-BCE5-CEDBB586B935}" srcOrd="25" destOrd="0" presId="urn:microsoft.com/office/officeart/2008/layout/CircleAccentTimeline"/>
    <dgm:cxn modelId="{2B99B60B-21BB-43C0-A2EC-9799E7DB290E}" type="presParOf" srcId="{19A78EA1-CA2C-49BE-B808-91AF203E7F81}" destId="{B425B443-F249-4582-AE7D-2069B57E631A}" srcOrd="26" destOrd="0" presId="urn:microsoft.com/office/officeart/2008/layout/CircleAccentTimeline"/>
    <dgm:cxn modelId="{F115E4AD-3443-498F-90E0-9382DB615CAA}" type="presParOf" srcId="{19A78EA1-CA2C-49BE-B808-91AF203E7F81}" destId="{721AA027-057F-4CB1-B2BF-69BA5A47F39B}" srcOrd="27" destOrd="0" presId="urn:microsoft.com/office/officeart/2008/layout/CircleAccentTimeline"/>
    <dgm:cxn modelId="{E2E01FD2-AE9B-403B-B17A-DEBE4279C20A}" type="presParOf" srcId="{721AA027-057F-4CB1-B2BF-69BA5A47F39B}" destId="{CBAFB41C-FBDE-42EB-B3D1-DEAEA7AECB6B}" srcOrd="0" destOrd="0" presId="urn:microsoft.com/office/officeart/2008/layout/CircleAccentTimeline"/>
    <dgm:cxn modelId="{4A069FED-24D4-4EBD-9A61-EAC79AC2FEDB}" type="presParOf" srcId="{721AA027-057F-4CB1-B2BF-69BA5A47F39B}" destId="{282C86DC-2B89-4B11-8EFE-6E57A32FD0D8}" srcOrd="1" destOrd="0" presId="urn:microsoft.com/office/officeart/2008/layout/CircleAccentTimeline"/>
    <dgm:cxn modelId="{35AE055F-91B0-4B1E-A6EF-D02E984A6355}" type="presParOf" srcId="{721AA027-057F-4CB1-B2BF-69BA5A47F39B}" destId="{665291C0-48AF-4BA0-91BD-6C3A9EC58000}" srcOrd="2" destOrd="0" presId="urn:microsoft.com/office/officeart/2008/layout/CircleAccentTimeline"/>
    <dgm:cxn modelId="{B3CB8172-3766-4CB9-B882-9543D273CBE4}" type="presParOf" srcId="{19A78EA1-CA2C-49BE-B808-91AF203E7F81}" destId="{624F652F-92E3-4D47-9C31-6C830CDF0538}" srcOrd="28" destOrd="0" presId="urn:microsoft.com/office/officeart/2008/layout/CircleAccentTimeline"/>
    <dgm:cxn modelId="{84EB7C8D-5F39-4A3C-A9F3-5631F80C01AB}" type="presParOf" srcId="{19A78EA1-CA2C-49BE-B808-91AF203E7F81}" destId="{0154CC6B-84DD-4198-A0C1-1432F79965D5}" srcOrd="29" destOrd="0" presId="urn:microsoft.com/office/officeart/2008/layout/CircleAccentTimeline"/>
    <dgm:cxn modelId="{0F30A15B-13CD-42F0-9E02-24AB625A3CEF}" type="presParOf" srcId="{19A78EA1-CA2C-49BE-B808-91AF203E7F81}" destId="{68BB44B6-0CA8-48E9-BD85-9308D8403746}" srcOrd="30" destOrd="0" presId="urn:microsoft.com/office/officeart/2008/layout/CircleAccentTimeline"/>
    <dgm:cxn modelId="{BF6A44A2-E64A-4EA3-8B79-E1F979C0AED5}" type="presParOf" srcId="{19A78EA1-CA2C-49BE-B808-91AF203E7F81}" destId="{8443FFBA-0575-467F-B1D0-377672B2D06E}" srcOrd="31" destOrd="0" presId="urn:microsoft.com/office/officeart/2008/layout/CircleAccentTimeline"/>
    <dgm:cxn modelId="{1EDDB413-A2E1-4F04-94AE-AD338B2788DA}" type="presParOf" srcId="{8443FFBA-0575-467F-B1D0-377672B2D06E}" destId="{091C15FA-520B-44E2-AD4E-FB9C3407E901}" srcOrd="0" destOrd="0" presId="urn:microsoft.com/office/officeart/2008/layout/CircleAccentTimeline"/>
    <dgm:cxn modelId="{4FEAB660-0A1A-467A-8C4F-988385A65BE6}" type="presParOf" srcId="{8443FFBA-0575-467F-B1D0-377672B2D06E}" destId="{F0D5CC7F-C900-4E10-B755-667671650AE5}" srcOrd="1" destOrd="0" presId="urn:microsoft.com/office/officeart/2008/layout/CircleAccentTimeline"/>
    <dgm:cxn modelId="{03909BE0-D3B0-490B-A100-3C23CB1A197C}" type="presParOf" srcId="{8443FFBA-0575-467F-B1D0-377672B2D06E}" destId="{C8D7412C-C9C7-41DC-805F-9C12515FCD4A}" srcOrd="2" destOrd="0" presId="urn:microsoft.com/office/officeart/2008/layout/CircleAccentTimeline"/>
    <dgm:cxn modelId="{311509DF-BB24-43CA-AE20-F7D04D61178C}" type="presParOf" srcId="{19A78EA1-CA2C-49BE-B808-91AF203E7F81}" destId="{4D6484D1-91B5-4C83-9C4C-3448E0570A42}" srcOrd="32" destOrd="0" presId="urn:microsoft.com/office/officeart/2008/layout/CircleAccentTimeline"/>
    <dgm:cxn modelId="{1C077DC7-8499-42F2-BBD0-10A28A4AE27E}" type="presParOf" srcId="{19A78EA1-CA2C-49BE-B808-91AF203E7F81}" destId="{D4AC2871-966F-460F-B407-51913AA68053}" srcOrd="33" destOrd="0" presId="urn:microsoft.com/office/officeart/2008/layout/CircleAccent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C2B47F0-C38D-4332-9507-947D080D5885}" type="doc">
      <dgm:prSet loTypeId="urn:microsoft.com/office/officeart/2005/8/layout/pyramid2" loCatId="list" qsTypeId="urn:microsoft.com/office/officeart/2005/8/quickstyle/simple5" qsCatId="simple" csTypeId="urn:microsoft.com/office/officeart/2005/8/colors/accent1_2" csCatId="accent1" phldr="1"/>
      <dgm:spPr/>
    </dgm:pt>
    <dgm:pt modelId="{CBDAA0EE-8E25-4076-B4B6-BC2042AE3AD7}">
      <dgm:prSet phldrT="[Texte]" custT="1"/>
      <dgm:spPr/>
      <dgm:t>
        <a:bodyPr/>
        <a:lstStyle/>
        <a:p>
          <a:r>
            <a:rPr lang="fr-FR" sz="1200" smtClean="0">
              <a:latin typeface="Arial" charset="0"/>
            </a:rPr>
            <a:t>Aisément extensible</a:t>
          </a:r>
          <a:endParaRPr lang="fr-FR" sz="1200" dirty="0"/>
        </a:p>
      </dgm:t>
    </dgm:pt>
    <dgm:pt modelId="{E8A57B58-6EE7-40FA-B6BB-B1A8D703A34F}" type="parTrans" cxnId="{4EA4579C-3854-42AB-A821-1C53BFA71D59}">
      <dgm:prSet/>
      <dgm:spPr/>
      <dgm:t>
        <a:bodyPr/>
        <a:lstStyle/>
        <a:p>
          <a:endParaRPr lang="fr-FR"/>
        </a:p>
      </dgm:t>
    </dgm:pt>
    <dgm:pt modelId="{7F9EF842-C248-4F54-8C60-503184820AA6}" type="sibTrans" cxnId="{4EA4579C-3854-42AB-A821-1C53BFA71D59}">
      <dgm:prSet/>
      <dgm:spPr/>
      <dgm:t>
        <a:bodyPr/>
        <a:lstStyle/>
        <a:p>
          <a:endParaRPr lang="fr-FR"/>
        </a:p>
      </dgm:t>
    </dgm:pt>
    <dgm:pt modelId="{550E811E-3E51-42E4-B135-A8DCBFC0772E}">
      <dgm:prSet phldrT="[Texte]" custT="1"/>
      <dgm:spPr/>
      <dgm:t>
        <a:bodyPr/>
        <a:lstStyle/>
        <a:p>
          <a:r>
            <a:rPr lang="fr-FR" sz="1200" dirty="0" smtClean="0">
              <a:latin typeface="Arial" charset="0"/>
            </a:rPr>
            <a:t>Amélioration automatique du modèle d’information </a:t>
          </a:r>
          <a:endParaRPr lang="fr-FR" sz="1200" dirty="0"/>
        </a:p>
      </dgm:t>
    </dgm:pt>
    <dgm:pt modelId="{EF22EBF9-39BB-40A2-A1A8-80823E35F2C5}" type="parTrans" cxnId="{11F5BDBF-67EF-4517-A410-19D4E08C9C36}">
      <dgm:prSet/>
      <dgm:spPr/>
      <dgm:t>
        <a:bodyPr/>
        <a:lstStyle/>
        <a:p>
          <a:endParaRPr lang="fr-FR"/>
        </a:p>
      </dgm:t>
    </dgm:pt>
    <dgm:pt modelId="{0C7652F0-AE09-4591-810F-CC838DF11C0E}" type="sibTrans" cxnId="{11F5BDBF-67EF-4517-A410-19D4E08C9C36}">
      <dgm:prSet/>
      <dgm:spPr/>
      <dgm:t>
        <a:bodyPr/>
        <a:lstStyle/>
        <a:p>
          <a:endParaRPr lang="fr-FR"/>
        </a:p>
      </dgm:t>
    </dgm:pt>
    <dgm:pt modelId="{8C55FA81-150A-467C-8675-0C459D4E36EC}">
      <dgm:prSet phldrT="[Texte]" custT="1"/>
      <dgm:spPr/>
      <dgm:t>
        <a:bodyPr/>
        <a:lstStyle/>
        <a:p>
          <a:r>
            <a:rPr lang="fr-FR" sz="1200" dirty="0" smtClean="0">
              <a:latin typeface="Arial" charset="0"/>
            </a:rPr>
            <a:t>Consistance et intégrité des données</a:t>
          </a:r>
          <a:endParaRPr lang="fr-FR" sz="1200" dirty="0"/>
        </a:p>
      </dgm:t>
    </dgm:pt>
    <dgm:pt modelId="{BADC9F4C-20E1-480B-B1A1-8CF258B82F37}" type="parTrans" cxnId="{42EF4EB1-DA17-4161-907E-F1B263E26BF0}">
      <dgm:prSet/>
      <dgm:spPr/>
      <dgm:t>
        <a:bodyPr/>
        <a:lstStyle/>
        <a:p>
          <a:endParaRPr lang="fr-FR"/>
        </a:p>
      </dgm:t>
    </dgm:pt>
    <dgm:pt modelId="{8FDDAE2C-6DF7-4CF7-93D9-4A0014902040}" type="sibTrans" cxnId="{42EF4EB1-DA17-4161-907E-F1B263E26BF0}">
      <dgm:prSet/>
      <dgm:spPr/>
      <dgm:t>
        <a:bodyPr/>
        <a:lstStyle/>
        <a:p>
          <a:endParaRPr lang="fr-FR"/>
        </a:p>
      </dgm:t>
    </dgm:pt>
    <dgm:pt modelId="{D508A678-71D4-4DF3-BB4D-40C19C2E79D1}" type="pres">
      <dgm:prSet presAssocID="{CC2B47F0-C38D-4332-9507-947D080D5885}" presName="compositeShape" presStyleCnt="0">
        <dgm:presLayoutVars>
          <dgm:dir/>
          <dgm:resizeHandles/>
        </dgm:presLayoutVars>
      </dgm:prSet>
      <dgm:spPr/>
    </dgm:pt>
    <dgm:pt modelId="{CE026DB0-C8D0-493D-B82A-99169290E320}" type="pres">
      <dgm:prSet presAssocID="{CC2B47F0-C38D-4332-9507-947D080D5885}" presName="pyramid" presStyleLbl="node1" presStyleIdx="0" presStyleCnt="1" custLinFactNeighborX="2084" custLinFactNeighborY="-329"/>
      <dgm:spPr/>
    </dgm:pt>
    <dgm:pt modelId="{25842B24-600F-4EC3-9BE4-E3E16CAED1DA}" type="pres">
      <dgm:prSet presAssocID="{CC2B47F0-C38D-4332-9507-947D080D5885}" presName="theList" presStyleCnt="0"/>
      <dgm:spPr/>
    </dgm:pt>
    <dgm:pt modelId="{6C020D8A-F71D-445A-BE62-C585D1062B4A}" type="pres">
      <dgm:prSet presAssocID="{CBDAA0EE-8E25-4076-B4B6-BC2042AE3AD7}" presName="aNode" presStyleLbl="fgAcc1" presStyleIdx="0" presStyleCnt="3">
        <dgm:presLayoutVars>
          <dgm:bulletEnabled val="1"/>
        </dgm:presLayoutVars>
      </dgm:prSet>
      <dgm:spPr/>
      <dgm:t>
        <a:bodyPr/>
        <a:lstStyle/>
        <a:p>
          <a:endParaRPr lang="fr-FR"/>
        </a:p>
      </dgm:t>
    </dgm:pt>
    <dgm:pt modelId="{56374859-32AE-4621-B644-976FD4EE26AF}" type="pres">
      <dgm:prSet presAssocID="{CBDAA0EE-8E25-4076-B4B6-BC2042AE3AD7}" presName="aSpace" presStyleCnt="0"/>
      <dgm:spPr/>
    </dgm:pt>
    <dgm:pt modelId="{8C592AF5-29D0-4CD6-B4B3-159148C53264}" type="pres">
      <dgm:prSet presAssocID="{550E811E-3E51-42E4-B135-A8DCBFC0772E}" presName="aNode" presStyleLbl="fgAcc1" presStyleIdx="1" presStyleCnt="3">
        <dgm:presLayoutVars>
          <dgm:bulletEnabled val="1"/>
        </dgm:presLayoutVars>
      </dgm:prSet>
      <dgm:spPr/>
      <dgm:t>
        <a:bodyPr/>
        <a:lstStyle/>
        <a:p>
          <a:endParaRPr lang="fr-FR"/>
        </a:p>
      </dgm:t>
    </dgm:pt>
    <dgm:pt modelId="{DE76E5FF-D48D-4F9D-958E-0941432CA297}" type="pres">
      <dgm:prSet presAssocID="{550E811E-3E51-42E4-B135-A8DCBFC0772E}" presName="aSpace" presStyleCnt="0"/>
      <dgm:spPr/>
    </dgm:pt>
    <dgm:pt modelId="{4176C978-B800-4A81-A8D0-C9587922B9EE}" type="pres">
      <dgm:prSet presAssocID="{8C55FA81-150A-467C-8675-0C459D4E36EC}" presName="aNode" presStyleLbl="fgAcc1" presStyleIdx="2" presStyleCnt="3">
        <dgm:presLayoutVars>
          <dgm:bulletEnabled val="1"/>
        </dgm:presLayoutVars>
      </dgm:prSet>
      <dgm:spPr/>
      <dgm:t>
        <a:bodyPr/>
        <a:lstStyle/>
        <a:p>
          <a:endParaRPr lang="fr-FR"/>
        </a:p>
      </dgm:t>
    </dgm:pt>
    <dgm:pt modelId="{FCA89145-8A0F-4B66-9793-D45C2ED90C34}" type="pres">
      <dgm:prSet presAssocID="{8C55FA81-150A-467C-8675-0C459D4E36EC}" presName="aSpace" presStyleCnt="0"/>
      <dgm:spPr/>
    </dgm:pt>
  </dgm:ptLst>
  <dgm:cxnLst>
    <dgm:cxn modelId="{11F5BDBF-67EF-4517-A410-19D4E08C9C36}" srcId="{CC2B47F0-C38D-4332-9507-947D080D5885}" destId="{550E811E-3E51-42E4-B135-A8DCBFC0772E}" srcOrd="1" destOrd="0" parTransId="{EF22EBF9-39BB-40A2-A1A8-80823E35F2C5}" sibTransId="{0C7652F0-AE09-4591-810F-CC838DF11C0E}"/>
    <dgm:cxn modelId="{4EA4579C-3854-42AB-A821-1C53BFA71D59}" srcId="{CC2B47F0-C38D-4332-9507-947D080D5885}" destId="{CBDAA0EE-8E25-4076-B4B6-BC2042AE3AD7}" srcOrd="0" destOrd="0" parTransId="{E8A57B58-6EE7-40FA-B6BB-B1A8D703A34F}" sibTransId="{7F9EF842-C248-4F54-8C60-503184820AA6}"/>
    <dgm:cxn modelId="{C8BBC769-A528-40CE-B6E8-AAF78DCAB67C}" type="presOf" srcId="{8C55FA81-150A-467C-8675-0C459D4E36EC}" destId="{4176C978-B800-4A81-A8D0-C9587922B9EE}" srcOrd="0" destOrd="0" presId="urn:microsoft.com/office/officeart/2005/8/layout/pyramid2"/>
    <dgm:cxn modelId="{42EF4EB1-DA17-4161-907E-F1B263E26BF0}" srcId="{CC2B47F0-C38D-4332-9507-947D080D5885}" destId="{8C55FA81-150A-467C-8675-0C459D4E36EC}" srcOrd="2" destOrd="0" parTransId="{BADC9F4C-20E1-480B-B1A1-8CF258B82F37}" sibTransId="{8FDDAE2C-6DF7-4CF7-93D9-4A0014902040}"/>
    <dgm:cxn modelId="{AACCB472-39A0-44BC-B7EB-46CA102E8034}" type="presOf" srcId="{550E811E-3E51-42E4-B135-A8DCBFC0772E}" destId="{8C592AF5-29D0-4CD6-B4B3-159148C53264}" srcOrd="0" destOrd="0" presId="urn:microsoft.com/office/officeart/2005/8/layout/pyramid2"/>
    <dgm:cxn modelId="{9C63393D-40FC-4C1C-8FD9-D58AB8B5A378}" type="presOf" srcId="{CC2B47F0-C38D-4332-9507-947D080D5885}" destId="{D508A678-71D4-4DF3-BB4D-40C19C2E79D1}" srcOrd="0" destOrd="0" presId="urn:microsoft.com/office/officeart/2005/8/layout/pyramid2"/>
    <dgm:cxn modelId="{A4990E27-8979-4681-B5BF-8A8D76A3DAB8}" type="presOf" srcId="{CBDAA0EE-8E25-4076-B4B6-BC2042AE3AD7}" destId="{6C020D8A-F71D-445A-BE62-C585D1062B4A}" srcOrd="0" destOrd="0" presId="urn:microsoft.com/office/officeart/2005/8/layout/pyramid2"/>
    <dgm:cxn modelId="{93E9A064-844A-4000-BACF-91956FBF34D2}" type="presParOf" srcId="{D508A678-71D4-4DF3-BB4D-40C19C2E79D1}" destId="{CE026DB0-C8D0-493D-B82A-99169290E320}" srcOrd="0" destOrd="0" presId="urn:microsoft.com/office/officeart/2005/8/layout/pyramid2"/>
    <dgm:cxn modelId="{1BBEA8D6-D230-4591-9BA4-7641F6DADE48}" type="presParOf" srcId="{D508A678-71D4-4DF3-BB4D-40C19C2E79D1}" destId="{25842B24-600F-4EC3-9BE4-E3E16CAED1DA}" srcOrd="1" destOrd="0" presId="urn:microsoft.com/office/officeart/2005/8/layout/pyramid2"/>
    <dgm:cxn modelId="{71BC4BA9-10E3-4C20-9002-C9E854D57A6C}" type="presParOf" srcId="{25842B24-600F-4EC3-9BE4-E3E16CAED1DA}" destId="{6C020D8A-F71D-445A-BE62-C585D1062B4A}" srcOrd="0" destOrd="0" presId="urn:microsoft.com/office/officeart/2005/8/layout/pyramid2"/>
    <dgm:cxn modelId="{7C98E7DB-6D3D-4950-95BB-5918478431E0}" type="presParOf" srcId="{25842B24-600F-4EC3-9BE4-E3E16CAED1DA}" destId="{56374859-32AE-4621-B644-976FD4EE26AF}" srcOrd="1" destOrd="0" presId="urn:microsoft.com/office/officeart/2005/8/layout/pyramid2"/>
    <dgm:cxn modelId="{BD627528-D106-47D4-8B13-4A27966C1D27}" type="presParOf" srcId="{25842B24-600F-4EC3-9BE4-E3E16CAED1DA}" destId="{8C592AF5-29D0-4CD6-B4B3-159148C53264}" srcOrd="2" destOrd="0" presId="urn:microsoft.com/office/officeart/2005/8/layout/pyramid2"/>
    <dgm:cxn modelId="{04D1697D-9141-4DAA-9E1E-8170CF92CD86}" type="presParOf" srcId="{25842B24-600F-4EC3-9BE4-E3E16CAED1DA}" destId="{DE76E5FF-D48D-4F9D-958E-0941432CA297}" srcOrd="3" destOrd="0" presId="urn:microsoft.com/office/officeart/2005/8/layout/pyramid2"/>
    <dgm:cxn modelId="{8D04A825-6A91-4ED9-9A8B-FD416F632F18}" type="presParOf" srcId="{25842B24-600F-4EC3-9BE4-E3E16CAED1DA}" destId="{4176C978-B800-4A81-A8D0-C9587922B9EE}" srcOrd="4" destOrd="0" presId="urn:microsoft.com/office/officeart/2005/8/layout/pyramid2"/>
    <dgm:cxn modelId="{C8CD1247-4438-4C9B-8A2D-42E2202DD6C4}" type="presParOf" srcId="{25842B24-600F-4EC3-9BE4-E3E16CAED1DA}" destId="{FCA89145-8A0F-4B66-9793-D45C2ED90C34}" srcOrd="5" destOrd="0" presId="urn:microsoft.com/office/officeart/2005/8/layout/pyramid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C2B47F0-C38D-4332-9507-947D080D5885}" type="doc">
      <dgm:prSet loTypeId="urn:microsoft.com/office/officeart/2005/8/layout/pyramid2" loCatId="list" qsTypeId="urn:microsoft.com/office/officeart/2005/8/quickstyle/simple5" qsCatId="simple" csTypeId="urn:microsoft.com/office/officeart/2005/8/colors/colorful2" csCatId="colorful" phldr="1"/>
      <dgm:spPr/>
    </dgm:pt>
    <dgm:pt modelId="{CBDAA0EE-8E25-4076-B4B6-BC2042AE3AD7}">
      <dgm:prSet phldrT="[Texte]" custT="1"/>
      <dgm:spPr/>
      <dgm:t>
        <a:bodyPr/>
        <a:lstStyle/>
        <a:p>
          <a:r>
            <a:rPr lang="fr-FR" sz="1200" dirty="0" smtClean="0">
              <a:latin typeface="Arial" charset="0"/>
            </a:rPr>
            <a:t>Intégration avec les systèmes ERP</a:t>
          </a:r>
          <a:endParaRPr lang="fr-FR" sz="1200" dirty="0"/>
        </a:p>
      </dgm:t>
    </dgm:pt>
    <dgm:pt modelId="{E8A57B58-6EE7-40FA-B6BB-B1A8D703A34F}" type="parTrans" cxnId="{4EA4579C-3854-42AB-A821-1C53BFA71D59}">
      <dgm:prSet/>
      <dgm:spPr/>
      <dgm:t>
        <a:bodyPr/>
        <a:lstStyle/>
        <a:p>
          <a:endParaRPr lang="fr-FR"/>
        </a:p>
      </dgm:t>
    </dgm:pt>
    <dgm:pt modelId="{7F9EF842-C248-4F54-8C60-503184820AA6}" type="sibTrans" cxnId="{4EA4579C-3854-42AB-A821-1C53BFA71D59}">
      <dgm:prSet/>
      <dgm:spPr/>
      <dgm:t>
        <a:bodyPr/>
        <a:lstStyle/>
        <a:p>
          <a:endParaRPr lang="fr-FR"/>
        </a:p>
      </dgm:t>
    </dgm:pt>
    <dgm:pt modelId="{550E811E-3E51-42E4-B135-A8DCBFC0772E}">
      <dgm:prSet phldrT="[Texte]" custT="1"/>
      <dgm:spPr/>
      <dgm:t>
        <a:bodyPr/>
        <a:lstStyle/>
        <a:p>
          <a:r>
            <a:rPr lang="fr-FR" sz="1200" smtClean="0">
              <a:latin typeface="Arial" charset="0"/>
            </a:rPr>
            <a:t>Intégration avec des données non-SAP</a:t>
          </a:r>
          <a:endParaRPr lang="fr-FR" sz="1200" dirty="0"/>
        </a:p>
      </dgm:t>
    </dgm:pt>
    <dgm:pt modelId="{EF22EBF9-39BB-40A2-A1A8-80823E35F2C5}" type="parTrans" cxnId="{11F5BDBF-67EF-4517-A410-19D4E08C9C36}">
      <dgm:prSet/>
      <dgm:spPr/>
      <dgm:t>
        <a:bodyPr/>
        <a:lstStyle/>
        <a:p>
          <a:endParaRPr lang="fr-FR"/>
        </a:p>
      </dgm:t>
    </dgm:pt>
    <dgm:pt modelId="{0C7652F0-AE09-4591-810F-CC838DF11C0E}" type="sibTrans" cxnId="{11F5BDBF-67EF-4517-A410-19D4E08C9C36}">
      <dgm:prSet/>
      <dgm:spPr/>
      <dgm:t>
        <a:bodyPr/>
        <a:lstStyle/>
        <a:p>
          <a:endParaRPr lang="fr-FR"/>
        </a:p>
      </dgm:t>
    </dgm:pt>
    <dgm:pt modelId="{8C55FA81-150A-467C-8675-0C459D4E36EC}">
      <dgm:prSet phldrT="[Texte]" custT="1"/>
      <dgm:spPr/>
      <dgm:t>
        <a:bodyPr/>
        <a:lstStyle/>
        <a:p>
          <a:r>
            <a:rPr lang="fr-FR" sz="1200" smtClean="0">
              <a:latin typeface="Arial" charset="0"/>
            </a:rPr>
            <a:t>Intégration avec les portail (fonctionne en WEB)</a:t>
          </a:r>
          <a:endParaRPr lang="fr-FR" sz="1200" dirty="0"/>
        </a:p>
      </dgm:t>
    </dgm:pt>
    <dgm:pt modelId="{BADC9F4C-20E1-480B-B1A1-8CF258B82F37}" type="parTrans" cxnId="{42EF4EB1-DA17-4161-907E-F1B263E26BF0}">
      <dgm:prSet/>
      <dgm:spPr/>
      <dgm:t>
        <a:bodyPr/>
        <a:lstStyle/>
        <a:p>
          <a:endParaRPr lang="fr-FR"/>
        </a:p>
      </dgm:t>
    </dgm:pt>
    <dgm:pt modelId="{8FDDAE2C-6DF7-4CF7-93D9-4A0014902040}" type="sibTrans" cxnId="{42EF4EB1-DA17-4161-907E-F1B263E26BF0}">
      <dgm:prSet/>
      <dgm:spPr/>
      <dgm:t>
        <a:bodyPr/>
        <a:lstStyle/>
        <a:p>
          <a:endParaRPr lang="fr-FR"/>
        </a:p>
      </dgm:t>
    </dgm:pt>
    <dgm:pt modelId="{D508A678-71D4-4DF3-BB4D-40C19C2E79D1}" type="pres">
      <dgm:prSet presAssocID="{CC2B47F0-C38D-4332-9507-947D080D5885}" presName="compositeShape" presStyleCnt="0">
        <dgm:presLayoutVars>
          <dgm:dir/>
          <dgm:resizeHandles/>
        </dgm:presLayoutVars>
      </dgm:prSet>
      <dgm:spPr/>
    </dgm:pt>
    <dgm:pt modelId="{CE026DB0-C8D0-493D-B82A-99169290E320}" type="pres">
      <dgm:prSet presAssocID="{CC2B47F0-C38D-4332-9507-947D080D5885}" presName="pyramid" presStyleLbl="node1" presStyleIdx="0" presStyleCnt="1" custLinFactNeighborX="2084" custLinFactNeighborY="-11543"/>
      <dgm:spPr/>
    </dgm:pt>
    <dgm:pt modelId="{25842B24-600F-4EC3-9BE4-E3E16CAED1DA}" type="pres">
      <dgm:prSet presAssocID="{CC2B47F0-C38D-4332-9507-947D080D5885}" presName="theList" presStyleCnt="0"/>
      <dgm:spPr/>
    </dgm:pt>
    <dgm:pt modelId="{6C020D8A-F71D-445A-BE62-C585D1062B4A}" type="pres">
      <dgm:prSet presAssocID="{CBDAA0EE-8E25-4076-B4B6-BC2042AE3AD7}" presName="aNode" presStyleLbl="fgAcc1" presStyleIdx="0" presStyleCnt="3">
        <dgm:presLayoutVars>
          <dgm:bulletEnabled val="1"/>
        </dgm:presLayoutVars>
      </dgm:prSet>
      <dgm:spPr/>
      <dgm:t>
        <a:bodyPr/>
        <a:lstStyle/>
        <a:p>
          <a:endParaRPr lang="fr-FR"/>
        </a:p>
      </dgm:t>
    </dgm:pt>
    <dgm:pt modelId="{56374859-32AE-4621-B644-976FD4EE26AF}" type="pres">
      <dgm:prSet presAssocID="{CBDAA0EE-8E25-4076-B4B6-BC2042AE3AD7}" presName="aSpace" presStyleCnt="0"/>
      <dgm:spPr/>
    </dgm:pt>
    <dgm:pt modelId="{8C592AF5-29D0-4CD6-B4B3-159148C53264}" type="pres">
      <dgm:prSet presAssocID="{550E811E-3E51-42E4-B135-A8DCBFC0772E}" presName="aNode" presStyleLbl="fgAcc1" presStyleIdx="1" presStyleCnt="3">
        <dgm:presLayoutVars>
          <dgm:bulletEnabled val="1"/>
        </dgm:presLayoutVars>
      </dgm:prSet>
      <dgm:spPr/>
      <dgm:t>
        <a:bodyPr/>
        <a:lstStyle/>
        <a:p>
          <a:endParaRPr lang="fr-FR"/>
        </a:p>
      </dgm:t>
    </dgm:pt>
    <dgm:pt modelId="{DE76E5FF-D48D-4F9D-958E-0941432CA297}" type="pres">
      <dgm:prSet presAssocID="{550E811E-3E51-42E4-B135-A8DCBFC0772E}" presName="aSpace" presStyleCnt="0"/>
      <dgm:spPr/>
    </dgm:pt>
    <dgm:pt modelId="{4176C978-B800-4A81-A8D0-C9587922B9EE}" type="pres">
      <dgm:prSet presAssocID="{8C55FA81-150A-467C-8675-0C459D4E36EC}" presName="aNode" presStyleLbl="fgAcc1" presStyleIdx="2" presStyleCnt="3">
        <dgm:presLayoutVars>
          <dgm:bulletEnabled val="1"/>
        </dgm:presLayoutVars>
      </dgm:prSet>
      <dgm:spPr/>
      <dgm:t>
        <a:bodyPr/>
        <a:lstStyle/>
        <a:p>
          <a:endParaRPr lang="fr-FR"/>
        </a:p>
      </dgm:t>
    </dgm:pt>
    <dgm:pt modelId="{FCA89145-8A0F-4B66-9793-D45C2ED90C34}" type="pres">
      <dgm:prSet presAssocID="{8C55FA81-150A-467C-8675-0C459D4E36EC}" presName="aSpace" presStyleCnt="0"/>
      <dgm:spPr/>
    </dgm:pt>
  </dgm:ptLst>
  <dgm:cxnLst>
    <dgm:cxn modelId="{4F8626DF-D8D7-4F94-A891-9CBE243448C1}" type="presOf" srcId="{550E811E-3E51-42E4-B135-A8DCBFC0772E}" destId="{8C592AF5-29D0-4CD6-B4B3-159148C53264}" srcOrd="0" destOrd="0" presId="urn:microsoft.com/office/officeart/2005/8/layout/pyramid2"/>
    <dgm:cxn modelId="{42EF4EB1-DA17-4161-907E-F1B263E26BF0}" srcId="{CC2B47F0-C38D-4332-9507-947D080D5885}" destId="{8C55FA81-150A-467C-8675-0C459D4E36EC}" srcOrd="2" destOrd="0" parTransId="{BADC9F4C-20E1-480B-B1A1-8CF258B82F37}" sibTransId="{8FDDAE2C-6DF7-4CF7-93D9-4A0014902040}"/>
    <dgm:cxn modelId="{6A31ADFD-E2CF-4ADC-874A-B2AC8DBF21C8}" type="presOf" srcId="{8C55FA81-150A-467C-8675-0C459D4E36EC}" destId="{4176C978-B800-4A81-A8D0-C9587922B9EE}" srcOrd="0" destOrd="0" presId="urn:microsoft.com/office/officeart/2005/8/layout/pyramid2"/>
    <dgm:cxn modelId="{36C0F0EC-71AA-47F0-A913-9C0710C8E8EC}" type="presOf" srcId="{CBDAA0EE-8E25-4076-B4B6-BC2042AE3AD7}" destId="{6C020D8A-F71D-445A-BE62-C585D1062B4A}" srcOrd="0" destOrd="0" presId="urn:microsoft.com/office/officeart/2005/8/layout/pyramid2"/>
    <dgm:cxn modelId="{4EA4579C-3854-42AB-A821-1C53BFA71D59}" srcId="{CC2B47F0-C38D-4332-9507-947D080D5885}" destId="{CBDAA0EE-8E25-4076-B4B6-BC2042AE3AD7}" srcOrd="0" destOrd="0" parTransId="{E8A57B58-6EE7-40FA-B6BB-B1A8D703A34F}" sibTransId="{7F9EF842-C248-4F54-8C60-503184820AA6}"/>
    <dgm:cxn modelId="{8D04BAF0-DF21-4A2E-B680-2097B5B2FE16}" type="presOf" srcId="{CC2B47F0-C38D-4332-9507-947D080D5885}" destId="{D508A678-71D4-4DF3-BB4D-40C19C2E79D1}" srcOrd="0" destOrd="0" presId="urn:microsoft.com/office/officeart/2005/8/layout/pyramid2"/>
    <dgm:cxn modelId="{11F5BDBF-67EF-4517-A410-19D4E08C9C36}" srcId="{CC2B47F0-C38D-4332-9507-947D080D5885}" destId="{550E811E-3E51-42E4-B135-A8DCBFC0772E}" srcOrd="1" destOrd="0" parTransId="{EF22EBF9-39BB-40A2-A1A8-80823E35F2C5}" sibTransId="{0C7652F0-AE09-4591-810F-CC838DF11C0E}"/>
    <dgm:cxn modelId="{AC0AC954-C2B9-4A0D-A5EA-2F12ABF64476}" type="presParOf" srcId="{D508A678-71D4-4DF3-BB4D-40C19C2E79D1}" destId="{CE026DB0-C8D0-493D-B82A-99169290E320}" srcOrd="0" destOrd="0" presId="urn:microsoft.com/office/officeart/2005/8/layout/pyramid2"/>
    <dgm:cxn modelId="{BB000994-37ED-4F03-8F4A-4B52BC834923}" type="presParOf" srcId="{D508A678-71D4-4DF3-BB4D-40C19C2E79D1}" destId="{25842B24-600F-4EC3-9BE4-E3E16CAED1DA}" srcOrd="1" destOrd="0" presId="urn:microsoft.com/office/officeart/2005/8/layout/pyramid2"/>
    <dgm:cxn modelId="{89D10647-6C41-46DB-8180-13630B8216C7}" type="presParOf" srcId="{25842B24-600F-4EC3-9BE4-E3E16CAED1DA}" destId="{6C020D8A-F71D-445A-BE62-C585D1062B4A}" srcOrd="0" destOrd="0" presId="urn:microsoft.com/office/officeart/2005/8/layout/pyramid2"/>
    <dgm:cxn modelId="{F93AEDD3-F352-40ED-8DCB-6AD0F0ACBB9B}" type="presParOf" srcId="{25842B24-600F-4EC3-9BE4-E3E16CAED1DA}" destId="{56374859-32AE-4621-B644-976FD4EE26AF}" srcOrd="1" destOrd="0" presId="urn:microsoft.com/office/officeart/2005/8/layout/pyramid2"/>
    <dgm:cxn modelId="{A664A6B5-2F9B-4398-9501-0AC4C5581095}" type="presParOf" srcId="{25842B24-600F-4EC3-9BE4-E3E16CAED1DA}" destId="{8C592AF5-29D0-4CD6-B4B3-159148C53264}" srcOrd="2" destOrd="0" presId="urn:microsoft.com/office/officeart/2005/8/layout/pyramid2"/>
    <dgm:cxn modelId="{86ED5C3C-3DA6-45C0-B0C4-7B74B5D2ACCE}" type="presParOf" srcId="{25842B24-600F-4EC3-9BE4-E3E16CAED1DA}" destId="{DE76E5FF-D48D-4F9D-958E-0941432CA297}" srcOrd="3" destOrd="0" presId="urn:microsoft.com/office/officeart/2005/8/layout/pyramid2"/>
    <dgm:cxn modelId="{B3202B94-225C-4B6E-8232-FBEB923027D4}" type="presParOf" srcId="{25842B24-600F-4EC3-9BE4-E3E16CAED1DA}" destId="{4176C978-B800-4A81-A8D0-C9587922B9EE}" srcOrd="4" destOrd="0" presId="urn:microsoft.com/office/officeart/2005/8/layout/pyramid2"/>
    <dgm:cxn modelId="{88C45086-F9E5-477B-99D3-E9D9D1E5AC45}" type="presParOf" srcId="{25842B24-600F-4EC3-9BE4-E3E16CAED1DA}" destId="{FCA89145-8A0F-4B66-9793-D45C2ED90C34}" srcOrd="5" destOrd="0" presId="urn:microsoft.com/office/officeart/2005/8/layout/pyramid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4E5F883-1B47-43D5-84DE-1CBB58C1165B}" type="doc">
      <dgm:prSet loTypeId="urn:microsoft.com/office/officeart/2005/8/layout/target1" loCatId="relationship" qsTypeId="urn:microsoft.com/office/officeart/2005/8/quickstyle/3d1" qsCatId="3D" csTypeId="urn:microsoft.com/office/officeart/2005/8/colors/colorful1#5" csCatId="colorful" phldr="1"/>
      <dgm:spPr/>
      <dgm:t>
        <a:bodyPr/>
        <a:lstStyle/>
        <a:p>
          <a:endParaRPr lang="fr-FR"/>
        </a:p>
      </dgm:t>
    </dgm:pt>
    <dgm:pt modelId="{A4DDD797-9B2D-4300-9FA8-7A8F9321BBF5}">
      <dgm:prSet phldrT="[Texte]" custT="1"/>
      <dgm:spPr/>
      <dgm:t>
        <a:bodyPr/>
        <a:lstStyle/>
        <a:p>
          <a:r>
            <a:rPr lang="fr-FR" sz="1400" b="1" dirty="0" smtClean="0">
              <a:solidFill>
                <a:schemeClr val="bg1"/>
              </a:solidFill>
              <a:latin typeface="Calibri" pitchFamily="34" charset="0"/>
              <a:cs typeface="Calibri" pitchFamily="34" charset="0"/>
            </a:rPr>
            <a:t>Mettre en place un outil orienté vers les opérationnels et managers.</a:t>
          </a:r>
          <a:endParaRPr lang="fr-FR" sz="1400" b="1" dirty="0"/>
        </a:p>
      </dgm:t>
    </dgm:pt>
    <dgm:pt modelId="{C93B6D88-3C04-40EA-9E7D-56E8B71ADC26}" type="parTrans" cxnId="{82E1F5AE-A69D-4333-8AC3-F06CF49DDAB0}">
      <dgm:prSet/>
      <dgm:spPr/>
      <dgm:t>
        <a:bodyPr/>
        <a:lstStyle/>
        <a:p>
          <a:endParaRPr lang="fr-FR"/>
        </a:p>
      </dgm:t>
    </dgm:pt>
    <dgm:pt modelId="{097FDBC3-E74B-4A90-87BC-AEA439360D76}" type="sibTrans" cxnId="{82E1F5AE-A69D-4333-8AC3-F06CF49DDAB0}">
      <dgm:prSet/>
      <dgm:spPr/>
      <dgm:t>
        <a:bodyPr/>
        <a:lstStyle/>
        <a:p>
          <a:endParaRPr lang="fr-FR"/>
        </a:p>
      </dgm:t>
    </dgm:pt>
    <dgm:pt modelId="{F8DF2B23-3F08-48FD-8DAE-E3DDAE5268C9}">
      <dgm:prSet phldrT="[Texte]" custT="1"/>
      <dgm:spPr/>
      <dgm:t>
        <a:bodyPr/>
        <a:lstStyle/>
        <a:p>
          <a:r>
            <a:rPr lang="fr-FR" sz="1400" b="1" dirty="0" smtClean="0">
              <a:solidFill>
                <a:schemeClr val="bg1"/>
              </a:solidFill>
              <a:latin typeface="Calibri" pitchFamily="34" charset="0"/>
              <a:cs typeface="Calibri" pitchFamily="34" charset="0"/>
            </a:rPr>
            <a:t>Délivrer la bonne information, au bon temps, à la bonne personne et sous le bon format.</a:t>
          </a:r>
          <a:endParaRPr lang="fr-FR" sz="1400" b="1" dirty="0"/>
        </a:p>
      </dgm:t>
    </dgm:pt>
    <dgm:pt modelId="{E1158BE0-B664-4C04-AE1A-AB6272A010DC}" type="parTrans" cxnId="{CD37261F-7214-4629-9723-BFBCCF240950}">
      <dgm:prSet/>
      <dgm:spPr/>
      <dgm:t>
        <a:bodyPr/>
        <a:lstStyle/>
        <a:p>
          <a:endParaRPr lang="fr-FR"/>
        </a:p>
      </dgm:t>
    </dgm:pt>
    <dgm:pt modelId="{6C7B1CD1-A452-4D39-B512-F6487A0BC113}" type="sibTrans" cxnId="{CD37261F-7214-4629-9723-BFBCCF240950}">
      <dgm:prSet/>
      <dgm:spPr/>
      <dgm:t>
        <a:bodyPr/>
        <a:lstStyle/>
        <a:p>
          <a:endParaRPr lang="fr-FR"/>
        </a:p>
      </dgm:t>
    </dgm:pt>
    <dgm:pt modelId="{31D898D2-2728-4323-91F8-DAF71BC846E4}">
      <dgm:prSet phldrT="[Texte]" custT="1"/>
      <dgm:spPr/>
      <dgm:t>
        <a:bodyPr/>
        <a:lstStyle/>
        <a:p>
          <a:r>
            <a:rPr lang="fr-FR" sz="1400" b="1" dirty="0" smtClean="0">
              <a:solidFill>
                <a:schemeClr val="bg1"/>
              </a:solidFill>
              <a:latin typeface="Calibri" pitchFamily="34" charset="0"/>
              <a:cs typeface="Calibri" pitchFamily="34" charset="0"/>
            </a:rPr>
            <a:t>Permettre une prise de décision facile et rapide pour l’ensemble des acteurs autour de SAP MM.</a:t>
          </a:r>
          <a:endParaRPr lang="fr-FR" sz="1400" b="1" dirty="0"/>
        </a:p>
      </dgm:t>
    </dgm:pt>
    <dgm:pt modelId="{E51E3ABD-C785-481B-90C4-5375E8D8D403}" type="parTrans" cxnId="{F2D149D8-9539-46BC-95E6-949FD05C92B4}">
      <dgm:prSet/>
      <dgm:spPr/>
      <dgm:t>
        <a:bodyPr/>
        <a:lstStyle/>
        <a:p>
          <a:endParaRPr lang="fr-FR"/>
        </a:p>
      </dgm:t>
    </dgm:pt>
    <dgm:pt modelId="{BCAA34C1-FBBC-4565-9A20-28585CCD8EFE}" type="sibTrans" cxnId="{F2D149D8-9539-46BC-95E6-949FD05C92B4}">
      <dgm:prSet/>
      <dgm:spPr/>
      <dgm:t>
        <a:bodyPr/>
        <a:lstStyle/>
        <a:p>
          <a:endParaRPr lang="fr-FR"/>
        </a:p>
      </dgm:t>
    </dgm:pt>
    <dgm:pt modelId="{75F9E353-A93C-4171-BA66-A283F2CD21E7}">
      <dgm:prSet phldrT="[Texte]" custT="1"/>
      <dgm:spPr/>
      <dgm:t>
        <a:bodyPr/>
        <a:lstStyle/>
        <a:p>
          <a:r>
            <a:rPr lang="fr-FR" sz="1400" b="1" dirty="0" smtClean="0">
              <a:solidFill>
                <a:schemeClr val="bg1"/>
              </a:solidFill>
              <a:latin typeface="Calibri" pitchFamily="34" charset="0"/>
              <a:cs typeface="Calibri" pitchFamily="34" charset="0"/>
            </a:rPr>
            <a:t>Intégrer et fusionner toutes les données transactionnelles autour de SAP MM.</a:t>
          </a:r>
          <a:endParaRPr lang="fr-FR" sz="1400" b="1" dirty="0"/>
        </a:p>
      </dgm:t>
    </dgm:pt>
    <dgm:pt modelId="{2E28A821-F5B8-4418-827F-2E1FA9EC287D}" type="parTrans" cxnId="{5A43C4F8-A2FC-47C0-B6F7-2FBFEF0B582F}">
      <dgm:prSet/>
      <dgm:spPr/>
      <dgm:t>
        <a:bodyPr/>
        <a:lstStyle/>
        <a:p>
          <a:endParaRPr lang="fr-FR"/>
        </a:p>
      </dgm:t>
    </dgm:pt>
    <dgm:pt modelId="{9EACF715-68EB-4E5E-8986-0D59474725FC}" type="sibTrans" cxnId="{5A43C4F8-A2FC-47C0-B6F7-2FBFEF0B582F}">
      <dgm:prSet/>
      <dgm:spPr/>
      <dgm:t>
        <a:bodyPr/>
        <a:lstStyle/>
        <a:p>
          <a:endParaRPr lang="fr-FR"/>
        </a:p>
      </dgm:t>
    </dgm:pt>
    <dgm:pt modelId="{78BBB38C-91F8-4F00-B507-B9CCEF6A726E}">
      <dgm:prSet phldrT="[Texte]" custT="1"/>
      <dgm:spPr/>
      <dgm:t>
        <a:bodyPr/>
        <a:lstStyle/>
        <a:p>
          <a:r>
            <a:rPr lang="fr-FR" sz="1400" b="1" dirty="0" smtClean="0">
              <a:solidFill>
                <a:schemeClr val="bg1"/>
              </a:solidFill>
              <a:latin typeface="Calibri" pitchFamily="34" charset="0"/>
              <a:cs typeface="Calibri" pitchFamily="34" charset="0"/>
            </a:rPr>
            <a:t>Séparer la plate forme transactionnelle de la plate forme décisionnelle.</a:t>
          </a:r>
          <a:endParaRPr lang="fr-FR" sz="1400" b="1" dirty="0"/>
        </a:p>
      </dgm:t>
    </dgm:pt>
    <dgm:pt modelId="{BFBEC124-E754-4089-85DC-96E1F287C202}" type="parTrans" cxnId="{01F30764-E360-4065-A0C4-3A82A5EB97E3}">
      <dgm:prSet/>
      <dgm:spPr/>
      <dgm:t>
        <a:bodyPr/>
        <a:lstStyle/>
        <a:p>
          <a:endParaRPr lang="fr-FR"/>
        </a:p>
      </dgm:t>
    </dgm:pt>
    <dgm:pt modelId="{4FBB4822-AE1B-46F8-B374-46E2751FACE3}" type="sibTrans" cxnId="{01F30764-E360-4065-A0C4-3A82A5EB97E3}">
      <dgm:prSet/>
      <dgm:spPr/>
      <dgm:t>
        <a:bodyPr/>
        <a:lstStyle/>
        <a:p>
          <a:endParaRPr lang="fr-FR"/>
        </a:p>
      </dgm:t>
    </dgm:pt>
    <dgm:pt modelId="{C70359A1-FED2-4BC5-B859-CE2681589825}">
      <dgm:prSet/>
      <dgm:spPr/>
      <dgm:t>
        <a:bodyPr/>
        <a:lstStyle/>
        <a:p>
          <a:endParaRPr lang="fr-FR" dirty="0" smtClean="0">
            <a:solidFill>
              <a:schemeClr val="bg1"/>
            </a:solidFill>
            <a:latin typeface="Calibri" pitchFamily="34" charset="0"/>
            <a:cs typeface="Calibri" pitchFamily="34" charset="0"/>
          </a:endParaRPr>
        </a:p>
      </dgm:t>
    </dgm:pt>
    <dgm:pt modelId="{3B72659E-F166-44BA-AE12-A584EE14E74F}" type="parTrans" cxnId="{BD166CD1-51A6-427C-9ECD-8235CC25484C}">
      <dgm:prSet/>
      <dgm:spPr/>
      <dgm:t>
        <a:bodyPr/>
        <a:lstStyle/>
        <a:p>
          <a:endParaRPr lang="fr-FR"/>
        </a:p>
      </dgm:t>
    </dgm:pt>
    <dgm:pt modelId="{43B8A1DB-E4E5-4997-AE9D-2B4696DD2AE8}" type="sibTrans" cxnId="{BD166CD1-51A6-427C-9ECD-8235CC25484C}">
      <dgm:prSet/>
      <dgm:spPr/>
      <dgm:t>
        <a:bodyPr/>
        <a:lstStyle/>
        <a:p>
          <a:endParaRPr lang="fr-FR"/>
        </a:p>
      </dgm:t>
    </dgm:pt>
    <dgm:pt modelId="{88028A6C-1529-48F4-8DDC-AADFD7A771C9}" type="pres">
      <dgm:prSet presAssocID="{14E5F883-1B47-43D5-84DE-1CBB58C1165B}" presName="composite" presStyleCnt="0">
        <dgm:presLayoutVars>
          <dgm:chMax val="5"/>
          <dgm:dir/>
          <dgm:resizeHandles val="exact"/>
        </dgm:presLayoutVars>
      </dgm:prSet>
      <dgm:spPr/>
      <dgm:t>
        <a:bodyPr/>
        <a:lstStyle/>
        <a:p>
          <a:endParaRPr lang="fr-FR"/>
        </a:p>
      </dgm:t>
    </dgm:pt>
    <dgm:pt modelId="{97A27C63-8F9B-4519-B4DA-C014204B6D3F}" type="pres">
      <dgm:prSet presAssocID="{A4DDD797-9B2D-4300-9FA8-7A8F9321BBF5}" presName="circle1" presStyleLbl="lnNode1" presStyleIdx="0" presStyleCnt="5" custLinFactX="-100000" custLinFactNeighborX="-101376"/>
      <dgm:spPr/>
      <dgm:t>
        <a:bodyPr/>
        <a:lstStyle/>
        <a:p>
          <a:endParaRPr lang="fr-FR"/>
        </a:p>
      </dgm:t>
    </dgm:pt>
    <dgm:pt modelId="{EDB51666-1F5E-42A8-A1BA-46E49552BC47}" type="pres">
      <dgm:prSet presAssocID="{A4DDD797-9B2D-4300-9FA8-7A8F9321BBF5}" presName="text1" presStyleLbl="revTx" presStyleIdx="0" presStyleCnt="5" custScaleX="255048" custScaleY="136383" custLinFactNeighborX="46688" custLinFactNeighborY="-2786">
        <dgm:presLayoutVars>
          <dgm:bulletEnabled val="1"/>
        </dgm:presLayoutVars>
      </dgm:prSet>
      <dgm:spPr/>
      <dgm:t>
        <a:bodyPr/>
        <a:lstStyle/>
        <a:p>
          <a:endParaRPr lang="fr-FR"/>
        </a:p>
      </dgm:t>
    </dgm:pt>
    <dgm:pt modelId="{80D35403-86D8-4024-BF7D-D6CD065ACCD3}" type="pres">
      <dgm:prSet presAssocID="{A4DDD797-9B2D-4300-9FA8-7A8F9321BBF5}" presName="line1" presStyleLbl="callout" presStyleIdx="0" presStyleCnt="10" custLinFactX="-70847" custLinFactY="-68711" custLinFactNeighborX="-100000" custLinFactNeighborY="-100000">
        <dgm:style>
          <a:lnRef idx="1">
            <a:schemeClr val="dk1"/>
          </a:lnRef>
          <a:fillRef idx="3">
            <a:schemeClr val="dk1"/>
          </a:fillRef>
          <a:effectRef idx="2">
            <a:schemeClr val="dk1"/>
          </a:effectRef>
          <a:fontRef idx="minor">
            <a:schemeClr val="lt1"/>
          </a:fontRef>
        </dgm:style>
      </dgm:prSet>
      <dgm:spPr/>
      <dgm:t>
        <a:bodyPr/>
        <a:lstStyle/>
        <a:p>
          <a:endParaRPr lang="fr-FR"/>
        </a:p>
      </dgm:t>
    </dgm:pt>
    <dgm:pt modelId="{3C1A77EC-BE97-41DE-8880-7AB28E99D0AF}" type="pres">
      <dgm:prSet presAssocID="{A4DDD797-9B2D-4300-9FA8-7A8F9321BBF5}" presName="d1" presStyleLbl="callout" presStyleIdx="1" presStyleCnt="10" custLinFactNeighborX="-40388" custLinFactNeighborY="-2909">
        <dgm:style>
          <a:lnRef idx="1">
            <a:schemeClr val="dk1"/>
          </a:lnRef>
          <a:fillRef idx="3">
            <a:schemeClr val="dk1"/>
          </a:fillRef>
          <a:effectRef idx="2">
            <a:schemeClr val="dk1"/>
          </a:effectRef>
          <a:fontRef idx="minor">
            <a:schemeClr val="lt1"/>
          </a:fontRef>
        </dgm:style>
      </dgm:prSet>
      <dgm:spPr/>
      <dgm:t>
        <a:bodyPr/>
        <a:lstStyle/>
        <a:p>
          <a:endParaRPr lang="fr-FR"/>
        </a:p>
      </dgm:t>
    </dgm:pt>
    <dgm:pt modelId="{CE4FE33D-5A03-4760-9857-37BF2896852D}" type="pres">
      <dgm:prSet presAssocID="{F8DF2B23-3F08-48FD-8DAE-E3DDAE5268C9}" presName="circle2" presStyleLbl="lnNode1" presStyleIdx="1" presStyleCnt="5" custLinFactNeighborX="-68475"/>
      <dgm:spPr/>
      <dgm:t>
        <a:bodyPr/>
        <a:lstStyle/>
        <a:p>
          <a:endParaRPr lang="fr-FR"/>
        </a:p>
      </dgm:t>
    </dgm:pt>
    <dgm:pt modelId="{9F1E184E-E512-454B-9AC6-C63A512185B1}" type="pres">
      <dgm:prSet presAssocID="{F8DF2B23-3F08-48FD-8DAE-E3DDAE5268C9}" presName="text2" presStyleLbl="revTx" presStyleIdx="1" presStyleCnt="5" custScaleX="245653" custLinFactNeighborX="39388" custLinFactNeighborY="-2786">
        <dgm:presLayoutVars>
          <dgm:bulletEnabled val="1"/>
        </dgm:presLayoutVars>
      </dgm:prSet>
      <dgm:spPr/>
      <dgm:t>
        <a:bodyPr/>
        <a:lstStyle/>
        <a:p>
          <a:endParaRPr lang="fr-FR"/>
        </a:p>
      </dgm:t>
    </dgm:pt>
    <dgm:pt modelId="{29E3F5ED-7394-43C1-A706-0167C00D00CD}" type="pres">
      <dgm:prSet presAssocID="{F8DF2B23-3F08-48FD-8DAE-E3DDAE5268C9}" presName="line2" presStyleLbl="callout" presStyleIdx="2" presStyleCnt="10" custLinFactX="-78706" custLinFactNeighborX="-100000" custLinFactNeighborY="-2155">
        <dgm:style>
          <a:lnRef idx="1">
            <a:schemeClr val="dk1"/>
          </a:lnRef>
          <a:fillRef idx="3">
            <a:schemeClr val="dk1"/>
          </a:fillRef>
          <a:effectRef idx="2">
            <a:schemeClr val="dk1"/>
          </a:effectRef>
          <a:fontRef idx="minor">
            <a:schemeClr val="lt1"/>
          </a:fontRef>
        </dgm:style>
      </dgm:prSet>
      <dgm:spPr/>
      <dgm:t>
        <a:bodyPr/>
        <a:lstStyle/>
        <a:p>
          <a:endParaRPr lang="fr-FR"/>
        </a:p>
      </dgm:t>
    </dgm:pt>
    <dgm:pt modelId="{8926E3F7-97B1-434A-AEF2-3A9D4DBED1FA}" type="pres">
      <dgm:prSet presAssocID="{F8DF2B23-3F08-48FD-8DAE-E3DDAE5268C9}" presName="d2" presStyleLbl="callout" presStyleIdx="3" presStyleCnt="10" custLinFactNeighborX="-48743" custLinFactNeighborY="85">
        <dgm:style>
          <a:lnRef idx="1">
            <a:schemeClr val="dk1"/>
          </a:lnRef>
          <a:fillRef idx="3">
            <a:schemeClr val="dk1"/>
          </a:fillRef>
          <a:effectRef idx="2">
            <a:schemeClr val="dk1"/>
          </a:effectRef>
          <a:fontRef idx="minor">
            <a:schemeClr val="lt1"/>
          </a:fontRef>
        </dgm:style>
      </dgm:prSet>
      <dgm:spPr/>
      <dgm:t>
        <a:bodyPr/>
        <a:lstStyle/>
        <a:p>
          <a:endParaRPr lang="fr-FR"/>
        </a:p>
      </dgm:t>
    </dgm:pt>
    <dgm:pt modelId="{5503D71E-0281-4E8A-B416-AED99B2BAF73}" type="pres">
      <dgm:prSet presAssocID="{31D898D2-2728-4323-91F8-DAF71BC846E4}" presName="circle3" presStyleLbl="lnNode1" presStyleIdx="2" presStyleCnt="5" custLinFactNeighborX="-41886"/>
      <dgm:spPr/>
      <dgm:t>
        <a:bodyPr/>
        <a:lstStyle/>
        <a:p>
          <a:endParaRPr lang="fr-FR"/>
        </a:p>
      </dgm:t>
    </dgm:pt>
    <dgm:pt modelId="{C32CE204-780B-414B-9310-4F68B27F0ADA}" type="pres">
      <dgm:prSet presAssocID="{31D898D2-2728-4323-91F8-DAF71BC846E4}" presName="text3" presStyleLbl="revTx" presStyleIdx="2" presStyleCnt="5" custScaleX="242899" custLinFactNeighborX="39411">
        <dgm:presLayoutVars>
          <dgm:bulletEnabled val="1"/>
        </dgm:presLayoutVars>
      </dgm:prSet>
      <dgm:spPr/>
      <dgm:t>
        <a:bodyPr/>
        <a:lstStyle/>
        <a:p>
          <a:endParaRPr lang="fr-FR"/>
        </a:p>
      </dgm:t>
    </dgm:pt>
    <dgm:pt modelId="{1865677F-1D1C-4496-A3F9-AC51BC43BC3A}" type="pres">
      <dgm:prSet presAssocID="{31D898D2-2728-4323-91F8-DAF71BC846E4}" presName="line3" presStyleLbl="callout" presStyleIdx="4" presStyleCnt="10" custLinFactX="-70837" custLinFactY="-68711" custLinFactNeighborX="-100000" custLinFactNeighborY="-100000">
        <dgm:style>
          <a:lnRef idx="1">
            <a:schemeClr val="dk1"/>
          </a:lnRef>
          <a:fillRef idx="3">
            <a:schemeClr val="dk1"/>
          </a:fillRef>
          <a:effectRef idx="2">
            <a:schemeClr val="dk1"/>
          </a:effectRef>
          <a:fontRef idx="minor">
            <a:schemeClr val="lt1"/>
          </a:fontRef>
        </dgm:style>
      </dgm:prSet>
      <dgm:spPr/>
      <dgm:t>
        <a:bodyPr/>
        <a:lstStyle/>
        <a:p>
          <a:endParaRPr lang="fr-FR"/>
        </a:p>
      </dgm:t>
    </dgm:pt>
    <dgm:pt modelId="{D5D7CF81-B375-436B-9873-2519B28635BB}" type="pres">
      <dgm:prSet presAssocID="{31D898D2-2728-4323-91F8-DAF71BC846E4}" presName="d3" presStyleLbl="callout" presStyleIdx="5" presStyleCnt="10" custLinFactNeighborX="-55458" custLinFactNeighborY="-4432">
        <dgm:style>
          <a:lnRef idx="1">
            <a:schemeClr val="dk1"/>
          </a:lnRef>
          <a:fillRef idx="3">
            <a:schemeClr val="dk1"/>
          </a:fillRef>
          <a:effectRef idx="2">
            <a:schemeClr val="dk1"/>
          </a:effectRef>
          <a:fontRef idx="minor">
            <a:schemeClr val="lt1"/>
          </a:fontRef>
        </dgm:style>
      </dgm:prSet>
      <dgm:spPr/>
      <dgm:t>
        <a:bodyPr/>
        <a:lstStyle/>
        <a:p>
          <a:endParaRPr lang="fr-FR"/>
        </a:p>
      </dgm:t>
    </dgm:pt>
    <dgm:pt modelId="{244C0BE5-F4F0-4E94-9FF8-45065EBA7447}" type="pres">
      <dgm:prSet presAssocID="{75F9E353-A93C-4171-BA66-A283F2CD21E7}" presName="circle4" presStyleLbl="lnNode1" presStyleIdx="3" presStyleCnt="5" custLinFactNeighborX="-29234"/>
      <dgm:spPr/>
      <dgm:t>
        <a:bodyPr/>
        <a:lstStyle/>
        <a:p>
          <a:endParaRPr lang="fr-FR"/>
        </a:p>
      </dgm:t>
    </dgm:pt>
    <dgm:pt modelId="{204B13FD-4265-4C1E-A4C3-312DEF07A2E0}" type="pres">
      <dgm:prSet presAssocID="{75F9E353-A93C-4171-BA66-A283F2CD21E7}" presName="text4" presStyleLbl="revTx" presStyleIdx="3" presStyleCnt="5" custScaleX="254458" custLinFactNeighborX="58033">
        <dgm:presLayoutVars>
          <dgm:bulletEnabled val="1"/>
        </dgm:presLayoutVars>
      </dgm:prSet>
      <dgm:spPr/>
      <dgm:t>
        <a:bodyPr/>
        <a:lstStyle/>
        <a:p>
          <a:endParaRPr lang="fr-FR"/>
        </a:p>
      </dgm:t>
    </dgm:pt>
    <dgm:pt modelId="{FCCA80AF-66BB-4DB2-8D4D-E402B204EA4A}" type="pres">
      <dgm:prSet presAssocID="{75F9E353-A93C-4171-BA66-A283F2CD21E7}" presName="line4" presStyleLbl="callout" presStyleIdx="6" presStyleCnt="10" custLinFactX="-78705" custLinFactY="-68713" custLinFactNeighborX="-100000" custLinFactNeighborY="-100000">
        <dgm:style>
          <a:lnRef idx="1">
            <a:schemeClr val="dk1"/>
          </a:lnRef>
          <a:fillRef idx="3">
            <a:schemeClr val="dk1"/>
          </a:fillRef>
          <a:effectRef idx="2">
            <a:schemeClr val="dk1"/>
          </a:effectRef>
          <a:fontRef idx="minor">
            <a:schemeClr val="lt1"/>
          </a:fontRef>
        </dgm:style>
      </dgm:prSet>
      <dgm:spPr/>
      <dgm:t>
        <a:bodyPr/>
        <a:lstStyle/>
        <a:p>
          <a:endParaRPr lang="fr-FR"/>
        </a:p>
      </dgm:t>
    </dgm:pt>
    <dgm:pt modelId="{A8E174D8-5DCB-4341-A606-5C23D2A36CE3}" type="pres">
      <dgm:prSet presAssocID="{75F9E353-A93C-4171-BA66-A283F2CD21E7}" presName="d4" presStyleLbl="callout" presStyleIdx="7" presStyleCnt="10" custLinFactNeighborX="-74865" custLinFactNeighborY="-5808">
        <dgm:style>
          <a:lnRef idx="1">
            <a:schemeClr val="dk1"/>
          </a:lnRef>
          <a:fillRef idx="3">
            <a:schemeClr val="dk1"/>
          </a:fillRef>
          <a:effectRef idx="2">
            <a:schemeClr val="dk1"/>
          </a:effectRef>
          <a:fontRef idx="minor">
            <a:schemeClr val="lt1"/>
          </a:fontRef>
        </dgm:style>
      </dgm:prSet>
      <dgm:spPr/>
      <dgm:t>
        <a:bodyPr/>
        <a:lstStyle/>
        <a:p>
          <a:endParaRPr lang="fr-FR"/>
        </a:p>
      </dgm:t>
    </dgm:pt>
    <dgm:pt modelId="{26DCEF1C-528C-4332-8D7D-95DF63DF1803}" type="pres">
      <dgm:prSet presAssocID="{78BBB38C-91F8-4F00-B507-B9CCEF6A726E}" presName="circle5" presStyleLbl="lnNode1" presStyleIdx="4" presStyleCnt="5" custLinFactNeighborX="-28676"/>
      <dgm:spPr/>
      <dgm:t>
        <a:bodyPr/>
        <a:lstStyle/>
        <a:p>
          <a:endParaRPr lang="fr-FR"/>
        </a:p>
      </dgm:t>
    </dgm:pt>
    <dgm:pt modelId="{BE7EE63F-B5D5-49D6-957E-2E7217E818FA}" type="pres">
      <dgm:prSet presAssocID="{78BBB38C-91F8-4F00-B507-B9CCEF6A726E}" presName="text5" presStyleLbl="revTx" presStyleIdx="4" presStyleCnt="5" custScaleX="254744" custLinFactNeighborX="44339">
        <dgm:presLayoutVars>
          <dgm:bulletEnabled val="1"/>
        </dgm:presLayoutVars>
      </dgm:prSet>
      <dgm:spPr/>
      <dgm:t>
        <a:bodyPr/>
        <a:lstStyle/>
        <a:p>
          <a:endParaRPr lang="fr-FR"/>
        </a:p>
      </dgm:t>
    </dgm:pt>
    <dgm:pt modelId="{9F10A20B-3F6A-4A6B-AE4B-361D7256AD22}" type="pres">
      <dgm:prSet presAssocID="{78BBB38C-91F8-4F00-B507-B9CCEF6A726E}" presName="line5" presStyleLbl="callout" presStyleIdx="8" presStyleCnt="10" custLinFactX="-66902" custLinFactY="-68711" custLinFactNeighborX="-100000" custLinFactNeighborY="-100000">
        <dgm:style>
          <a:lnRef idx="1">
            <a:schemeClr val="dk1"/>
          </a:lnRef>
          <a:fillRef idx="3">
            <a:schemeClr val="dk1"/>
          </a:fillRef>
          <a:effectRef idx="2">
            <a:schemeClr val="dk1"/>
          </a:effectRef>
          <a:fontRef idx="minor">
            <a:schemeClr val="lt1"/>
          </a:fontRef>
        </dgm:style>
      </dgm:prSet>
      <dgm:spPr/>
      <dgm:t>
        <a:bodyPr/>
        <a:lstStyle/>
        <a:p>
          <a:endParaRPr lang="fr-FR"/>
        </a:p>
      </dgm:t>
    </dgm:pt>
    <dgm:pt modelId="{BF43DC27-2571-4222-A00F-1262F0B5D6E4}" type="pres">
      <dgm:prSet presAssocID="{78BBB38C-91F8-4F00-B507-B9CCEF6A726E}" presName="d5" presStyleLbl="callout" presStyleIdx="9" presStyleCnt="10" custLinFactNeighborX="-98577" custLinFactNeighborY="-8230">
        <dgm:style>
          <a:lnRef idx="1">
            <a:schemeClr val="dk1"/>
          </a:lnRef>
          <a:fillRef idx="3">
            <a:schemeClr val="dk1"/>
          </a:fillRef>
          <a:effectRef idx="2">
            <a:schemeClr val="dk1"/>
          </a:effectRef>
          <a:fontRef idx="minor">
            <a:schemeClr val="lt1"/>
          </a:fontRef>
        </dgm:style>
      </dgm:prSet>
      <dgm:spPr/>
      <dgm:t>
        <a:bodyPr/>
        <a:lstStyle/>
        <a:p>
          <a:endParaRPr lang="fr-FR"/>
        </a:p>
      </dgm:t>
    </dgm:pt>
  </dgm:ptLst>
  <dgm:cxnLst>
    <dgm:cxn modelId="{F2D149D8-9539-46BC-95E6-949FD05C92B4}" srcId="{14E5F883-1B47-43D5-84DE-1CBB58C1165B}" destId="{31D898D2-2728-4323-91F8-DAF71BC846E4}" srcOrd="2" destOrd="0" parTransId="{E51E3ABD-C785-481B-90C4-5375E8D8D403}" sibTransId="{BCAA34C1-FBBC-4565-9A20-28585CCD8EFE}"/>
    <dgm:cxn modelId="{74AEE32F-9B7B-49E0-8A6B-F7EE7F652C86}" type="presOf" srcId="{14E5F883-1B47-43D5-84DE-1CBB58C1165B}" destId="{88028A6C-1529-48F4-8DDC-AADFD7A771C9}" srcOrd="0" destOrd="0" presId="urn:microsoft.com/office/officeart/2005/8/layout/target1"/>
    <dgm:cxn modelId="{5A43C4F8-A2FC-47C0-B6F7-2FBFEF0B582F}" srcId="{14E5F883-1B47-43D5-84DE-1CBB58C1165B}" destId="{75F9E353-A93C-4171-BA66-A283F2CD21E7}" srcOrd="3" destOrd="0" parTransId="{2E28A821-F5B8-4418-827F-2E1FA9EC287D}" sibTransId="{9EACF715-68EB-4E5E-8986-0D59474725FC}"/>
    <dgm:cxn modelId="{6E4A8D97-699D-42A5-B8D9-BDA9E6321B8D}" type="presOf" srcId="{75F9E353-A93C-4171-BA66-A283F2CD21E7}" destId="{204B13FD-4265-4C1E-A4C3-312DEF07A2E0}" srcOrd="0" destOrd="0" presId="urn:microsoft.com/office/officeart/2005/8/layout/target1"/>
    <dgm:cxn modelId="{82E1F5AE-A69D-4333-8AC3-F06CF49DDAB0}" srcId="{14E5F883-1B47-43D5-84DE-1CBB58C1165B}" destId="{A4DDD797-9B2D-4300-9FA8-7A8F9321BBF5}" srcOrd="0" destOrd="0" parTransId="{C93B6D88-3C04-40EA-9E7D-56E8B71ADC26}" sibTransId="{097FDBC3-E74B-4A90-87BC-AEA439360D76}"/>
    <dgm:cxn modelId="{B3175A4C-7C52-4552-9BE2-354F5AAD0329}" type="presOf" srcId="{78BBB38C-91F8-4F00-B507-B9CCEF6A726E}" destId="{BE7EE63F-B5D5-49D6-957E-2E7217E818FA}" srcOrd="0" destOrd="0" presId="urn:microsoft.com/office/officeart/2005/8/layout/target1"/>
    <dgm:cxn modelId="{01F30764-E360-4065-A0C4-3A82A5EB97E3}" srcId="{14E5F883-1B47-43D5-84DE-1CBB58C1165B}" destId="{78BBB38C-91F8-4F00-B507-B9CCEF6A726E}" srcOrd="4" destOrd="0" parTransId="{BFBEC124-E754-4089-85DC-96E1F287C202}" sibTransId="{4FBB4822-AE1B-46F8-B374-46E2751FACE3}"/>
    <dgm:cxn modelId="{BA90C3FD-B801-4E88-BEB2-196121017F7A}" type="presOf" srcId="{31D898D2-2728-4323-91F8-DAF71BC846E4}" destId="{C32CE204-780B-414B-9310-4F68B27F0ADA}" srcOrd="0" destOrd="0" presId="urn:microsoft.com/office/officeart/2005/8/layout/target1"/>
    <dgm:cxn modelId="{9A6DE0C6-F33F-4F22-ADC3-77E6A87C85E8}" type="presOf" srcId="{F8DF2B23-3F08-48FD-8DAE-E3DDAE5268C9}" destId="{9F1E184E-E512-454B-9AC6-C63A512185B1}" srcOrd="0" destOrd="0" presId="urn:microsoft.com/office/officeart/2005/8/layout/target1"/>
    <dgm:cxn modelId="{BD166CD1-51A6-427C-9ECD-8235CC25484C}" srcId="{14E5F883-1B47-43D5-84DE-1CBB58C1165B}" destId="{C70359A1-FED2-4BC5-B859-CE2681589825}" srcOrd="5" destOrd="0" parTransId="{3B72659E-F166-44BA-AE12-A584EE14E74F}" sibTransId="{43B8A1DB-E4E5-4997-AE9D-2B4696DD2AE8}"/>
    <dgm:cxn modelId="{D1174A83-F014-490F-8AC2-7F2EE74BC90E}" type="presOf" srcId="{A4DDD797-9B2D-4300-9FA8-7A8F9321BBF5}" destId="{EDB51666-1F5E-42A8-A1BA-46E49552BC47}" srcOrd="0" destOrd="0" presId="urn:microsoft.com/office/officeart/2005/8/layout/target1"/>
    <dgm:cxn modelId="{CD37261F-7214-4629-9723-BFBCCF240950}" srcId="{14E5F883-1B47-43D5-84DE-1CBB58C1165B}" destId="{F8DF2B23-3F08-48FD-8DAE-E3DDAE5268C9}" srcOrd="1" destOrd="0" parTransId="{E1158BE0-B664-4C04-AE1A-AB6272A010DC}" sibTransId="{6C7B1CD1-A452-4D39-B512-F6487A0BC113}"/>
    <dgm:cxn modelId="{B2D724D7-0145-4778-9E73-1EBDBF87D6F6}" type="presParOf" srcId="{88028A6C-1529-48F4-8DDC-AADFD7A771C9}" destId="{97A27C63-8F9B-4519-B4DA-C014204B6D3F}" srcOrd="0" destOrd="0" presId="urn:microsoft.com/office/officeart/2005/8/layout/target1"/>
    <dgm:cxn modelId="{04FCF2EF-BC61-4280-BF3A-FFE1E61D4779}" type="presParOf" srcId="{88028A6C-1529-48F4-8DDC-AADFD7A771C9}" destId="{EDB51666-1F5E-42A8-A1BA-46E49552BC47}" srcOrd="1" destOrd="0" presId="urn:microsoft.com/office/officeart/2005/8/layout/target1"/>
    <dgm:cxn modelId="{17A68F0C-4D27-49B7-9608-DBED1B0B0625}" type="presParOf" srcId="{88028A6C-1529-48F4-8DDC-AADFD7A771C9}" destId="{80D35403-86D8-4024-BF7D-D6CD065ACCD3}" srcOrd="2" destOrd="0" presId="urn:microsoft.com/office/officeart/2005/8/layout/target1"/>
    <dgm:cxn modelId="{246187A3-EFF2-4957-A0CC-F36B8E61E1CB}" type="presParOf" srcId="{88028A6C-1529-48F4-8DDC-AADFD7A771C9}" destId="{3C1A77EC-BE97-41DE-8880-7AB28E99D0AF}" srcOrd="3" destOrd="0" presId="urn:microsoft.com/office/officeart/2005/8/layout/target1"/>
    <dgm:cxn modelId="{1C5F39A9-92B6-4B57-A2CD-861880DC39EB}" type="presParOf" srcId="{88028A6C-1529-48F4-8DDC-AADFD7A771C9}" destId="{CE4FE33D-5A03-4760-9857-37BF2896852D}" srcOrd="4" destOrd="0" presId="urn:microsoft.com/office/officeart/2005/8/layout/target1"/>
    <dgm:cxn modelId="{5494995D-1973-4231-951A-480C17C59DAA}" type="presParOf" srcId="{88028A6C-1529-48F4-8DDC-AADFD7A771C9}" destId="{9F1E184E-E512-454B-9AC6-C63A512185B1}" srcOrd="5" destOrd="0" presId="urn:microsoft.com/office/officeart/2005/8/layout/target1"/>
    <dgm:cxn modelId="{541792F4-F762-40C1-A174-30CB17B90396}" type="presParOf" srcId="{88028A6C-1529-48F4-8DDC-AADFD7A771C9}" destId="{29E3F5ED-7394-43C1-A706-0167C00D00CD}" srcOrd="6" destOrd="0" presId="urn:microsoft.com/office/officeart/2005/8/layout/target1"/>
    <dgm:cxn modelId="{C4BB02D0-8D77-4A63-9E57-D13998D929F6}" type="presParOf" srcId="{88028A6C-1529-48F4-8DDC-AADFD7A771C9}" destId="{8926E3F7-97B1-434A-AEF2-3A9D4DBED1FA}" srcOrd="7" destOrd="0" presId="urn:microsoft.com/office/officeart/2005/8/layout/target1"/>
    <dgm:cxn modelId="{C16D1C1D-333F-4CC2-A2AF-6C780964326C}" type="presParOf" srcId="{88028A6C-1529-48F4-8DDC-AADFD7A771C9}" destId="{5503D71E-0281-4E8A-B416-AED99B2BAF73}" srcOrd="8" destOrd="0" presId="urn:microsoft.com/office/officeart/2005/8/layout/target1"/>
    <dgm:cxn modelId="{A36C9D4B-8F95-4FB4-A34A-64BD085DE241}" type="presParOf" srcId="{88028A6C-1529-48F4-8DDC-AADFD7A771C9}" destId="{C32CE204-780B-414B-9310-4F68B27F0ADA}" srcOrd="9" destOrd="0" presId="urn:microsoft.com/office/officeart/2005/8/layout/target1"/>
    <dgm:cxn modelId="{3DC94C0E-593D-40F7-AFF6-8E89955F04DC}" type="presParOf" srcId="{88028A6C-1529-48F4-8DDC-AADFD7A771C9}" destId="{1865677F-1D1C-4496-A3F9-AC51BC43BC3A}" srcOrd="10" destOrd="0" presId="urn:microsoft.com/office/officeart/2005/8/layout/target1"/>
    <dgm:cxn modelId="{CF0DCD1F-8847-4079-BE00-4F75F4B95BD9}" type="presParOf" srcId="{88028A6C-1529-48F4-8DDC-AADFD7A771C9}" destId="{D5D7CF81-B375-436B-9873-2519B28635BB}" srcOrd="11" destOrd="0" presId="urn:microsoft.com/office/officeart/2005/8/layout/target1"/>
    <dgm:cxn modelId="{6CA67CFD-48EE-4303-AF89-CD3EF3C927AE}" type="presParOf" srcId="{88028A6C-1529-48F4-8DDC-AADFD7A771C9}" destId="{244C0BE5-F4F0-4E94-9FF8-45065EBA7447}" srcOrd="12" destOrd="0" presId="urn:microsoft.com/office/officeart/2005/8/layout/target1"/>
    <dgm:cxn modelId="{5310F491-B848-4C8B-9970-8B0886A8C833}" type="presParOf" srcId="{88028A6C-1529-48F4-8DDC-AADFD7A771C9}" destId="{204B13FD-4265-4C1E-A4C3-312DEF07A2E0}" srcOrd="13" destOrd="0" presId="urn:microsoft.com/office/officeart/2005/8/layout/target1"/>
    <dgm:cxn modelId="{F9AC491E-6DCA-4F77-8C98-B8A2D0598CB6}" type="presParOf" srcId="{88028A6C-1529-48F4-8DDC-AADFD7A771C9}" destId="{FCCA80AF-66BB-4DB2-8D4D-E402B204EA4A}" srcOrd="14" destOrd="0" presId="urn:microsoft.com/office/officeart/2005/8/layout/target1"/>
    <dgm:cxn modelId="{29333DBF-F3FA-4475-B2B2-C72960149800}" type="presParOf" srcId="{88028A6C-1529-48F4-8DDC-AADFD7A771C9}" destId="{A8E174D8-5DCB-4341-A606-5C23D2A36CE3}" srcOrd="15" destOrd="0" presId="urn:microsoft.com/office/officeart/2005/8/layout/target1"/>
    <dgm:cxn modelId="{752523C4-C430-4F7C-98BC-E5BB08B569EC}" type="presParOf" srcId="{88028A6C-1529-48F4-8DDC-AADFD7A771C9}" destId="{26DCEF1C-528C-4332-8D7D-95DF63DF1803}" srcOrd="16" destOrd="0" presId="urn:microsoft.com/office/officeart/2005/8/layout/target1"/>
    <dgm:cxn modelId="{C1A384B8-9053-484B-BA9D-78347299561D}" type="presParOf" srcId="{88028A6C-1529-48F4-8DDC-AADFD7A771C9}" destId="{BE7EE63F-B5D5-49D6-957E-2E7217E818FA}" srcOrd="17" destOrd="0" presId="urn:microsoft.com/office/officeart/2005/8/layout/target1"/>
    <dgm:cxn modelId="{0711DFAE-8F2F-4BFB-AF99-E4ED4427DD6D}" type="presParOf" srcId="{88028A6C-1529-48F4-8DDC-AADFD7A771C9}" destId="{9F10A20B-3F6A-4A6B-AE4B-361D7256AD22}" srcOrd="18" destOrd="0" presId="urn:microsoft.com/office/officeart/2005/8/layout/target1"/>
    <dgm:cxn modelId="{68FAB733-59D9-4575-8E2F-BE78B9D3B4C7}" type="presParOf" srcId="{88028A6C-1529-48F4-8DDC-AADFD7A771C9}" destId="{BF43DC27-2571-4222-A00F-1262F0B5D6E4}" srcOrd="19" destOrd="0" presId="urn:microsoft.com/office/officeart/2005/8/layout/targe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13B8143-212B-4CB2-9FC3-35F6D042C574}" type="doc">
      <dgm:prSet loTypeId="urn:microsoft.com/office/officeart/2005/8/layout/lProcess2" loCatId="relationship" qsTypeId="urn:microsoft.com/office/officeart/2005/8/quickstyle/simple5" qsCatId="simple" csTypeId="urn:microsoft.com/office/officeart/2005/8/colors/colorful5" csCatId="colorful" phldr="1"/>
      <dgm:spPr/>
      <dgm:t>
        <a:bodyPr/>
        <a:lstStyle/>
        <a:p>
          <a:endParaRPr lang="fr-FR"/>
        </a:p>
      </dgm:t>
    </dgm:pt>
    <dgm:pt modelId="{F0EB07DF-A2EA-4503-B1AE-78898C5822EB}">
      <dgm:prSet phldrT="[Texte]" custT="1"/>
      <dgm:spPr/>
      <dgm:t>
        <a:bodyPr/>
        <a:lstStyle/>
        <a:p>
          <a:r>
            <a:rPr lang="fr-FR" sz="1400" b="0" dirty="0" smtClean="0"/>
            <a:t>Equipe fonctionnelle</a:t>
          </a:r>
          <a:endParaRPr lang="fr-FR" sz="1400" b="0" dirty="0">
            <a:effectLst/>
          </a:endParaRPr>
        </a:p>
      </dgm:t>
    </dgm:pt>
    <dgm:pt modelId="{D4C5079E-0677-4702-8726-75B01098ABB8}" type="parTrans" cxnId="{BE9883AC-68AA-4731-B9FE-F3E7757EC25A}">
      <dgm:prSet/>
      <dgm:spPr/>
      <dgm:t>
        <a:bodyPr/>
        <a:lstStyle/>
        <a:p>
          <a:endParaRPr lang="fr-FR" sz="2000" b="1">
            <a:effectLst>
              <a:outerShdw blurRad="38100" dist="38100" dir="2700000" algn="tl">
                <a:srgbClr val="000000">
                  <a:alpha val="43137"/>
                </a:srgbClr>
              </a:outerShdw>
            </a:effectLst>
          </a:endParaRPr>
        </a:p>
      </dgm:t>
    </dgm:pt>
    <dgm:pt modelId="{EF1D1235-2731-4EEE-8FDD-C8D1FD74BE4D}" type="sibTrans" cxnId="{BE9883AC-68AA-4731-B9FE-F3E7757EC25A}">
      <dgm:prSet/>
      <dgm:spPr/>
      <dgm:t>
        <a:bodyPr/>
        <a:lstStyle/>
        <a:p>
          <a:endParaRPr lang="fr-FR" sz="2000" b="1">
            <a:effectLst>
              <a:outerShdw blurRad="38100" dist="38100" dir="2700000" algn="tl">
                <a:srgbClr val="000000">
                  <a:alpha val="43137"/>
                </a:srgbClr>
              </a:outerShdw>
            </a:effectLst>
          </a:endParaRPr>
        </a:p>
      </dgm:t>
    </dgm:pt>
    <dgm:pt modelId="{514F8AEC-64A2-4114-A710-2A522F7A6A27}">
      <dgm:prSet custT="1"/>
      <dgm:spPr/>
      <dgm:t>
        <a:bodyPr/>
        <a:lstStyle/>
        <a:p>
          <a:r>
            <a:rPr lang="fr-FR" sz="1800" b="0" dirty="0" smtClean="0">
              <a:solidFill>
                <a:schemeClr val="bg1"/>
              </a:solidFill>
              <a:latin typeface="Calibri" pitchFamily="34" charset="0"/>
              <a:cs typeface="Calibri" pitchFamily="34" charset="0"/>
            </a:rPr>
            <a:t>Abdelaziz HAYOURI </a:t>
          </a:r>
          <a:endParaRPr lang="fr-FR" sz="1800" b="0" dirty="0">
            <a:solidFill>
              <a:schemeClr val="bg1"/>
            </a:solidFill>
            <a:latin typeface="Calibri" pitchFamily="34" charset="0"/>
            <a:cs typeface="Calibri" pitchFamily="34" charset="0"/>
          </a:endParaRPr>
        </a:p>
      </dgm:t>
    </dgm:pt>
    <dgm:pt modelId="{1A85378F-067B-4BEA-84B5-92C10C337FB8}" type="parTrans" cxnId="{BFCADA9F-E42E-4788-A520-7F3FCB868056}">
      <dgm:prSet/>
      <dgm:spPr/>
      <dgm:t>
        <a:bodyPr/>
        <a:lstStyle/>
        <a:p>
          <a:endParaRPr lang="fr-FR" sz="2000" b="1"/>
        </a:p>
      </dgm:t>
    </dgm:pt>
    <dgm:pt modelId="{F7619B41-B053-48F7-AD65-10324F7EE6DC}" type="sibTrans" cxnId="{BFCADA9F-E42E-4788-A520-7F3FCB868056}">
      <dgm:prSet/>
      <dgm:spPr/>
      <dgm:t>
        <a:bodyPr/>
        <a:lstStyle/>
        <a:p>
          <a:endParaRPr lang="fr-FR" sz="2000" b="1"/>
        </a:p>
      </dgm:t>
    </dgm:pt>
    <dgm:pt modelId="{B83856F5-7F76-4DB1-912C-D18A060458A9}">
      <dgm:prSet custT="1"/>
      <dgm:spPr/>
      <dgm:t>
        <a:bodyPr/>
        <a:lstStyle/>
        <a:p>
          <a:r>
            <a:rPr lang="fr-FR" sz="1600" b="0" dirty="0" smtClean="0"/>
            <a:t>Equipe Système </a:t>
          </a:r>
          <a:endParaRPr lang="fr-FR" sz="1600" b="0" dirty="0"/>
        </a:p>
      </dgm:t>
    </dgm:pt>
    <dgm:pt modelId="{DEF7C3B7-D421-488F-8C27-E219461F678C}" type="parTrans" cxnId="{8236785D-0AA3-455F-9C66-3A58A2C3AF48}">
      <dgm:prSet/>
      <dgm:spPr/>
      <dgm:t>
        <a:bodyPr/>
        <a:lstStyle/>
        <a:p>
          <a:endParaRPr lang="fr-FR" sz="2000" b="1"/>
        </a:p>
      </dgm:t>
    </dgm:pt>
    <dgm:pt modelId="{4D887FFE-EA2A-44ED-A1ED-8AB138258C04}" type="sibTrans" cxnId="{8236785D-0AA3-455F-9C66-3A58A2C3AF48}">
      <dgm:prSet/>
      <dgm:spPr/>
      <dgm:t>
        <a:bodyPr/>
        <a:lstStyle/>
        <a:p>
          <a:endParaRPr lang="fr-FR" sz="2000" b="1"/>
        </a:p>
      </dgm:t>
    </dgm:pt>
    <dgm:pt modelId="{4A23C660-2FA3-461E-9E62-C59643BA5FA2}">
      <dgm:prSet custT="1"/>
      <dgm:spPr/>
      <dgm:t>
        <a:bodyPr/>
        <a:lstStyle/>
        <a:p>
          <a:r>
            <a:rPr lang="fr-FR" sz="1800" b="0" dirty="0" smtClean="0">
              <a:solidFill>
                <a:schemeClr val="bg1"/>
              </a:solidFill>
              <a:latin typeface="Calibri" pitchFamily="34" charset="0"/>
              <a:cs typeface="Calibri" pitchFamily="34" charset="0"/>
            </a:rPr>
            <a:t>Hassan MORTADI</a:t>
          </a:r>
          <a:endParaRPr lang="fr-FR" sz="1800" b="0" dirty="0">
            <a:solidFill>
              <a:schemeClr val="bg1"/>
            </a:solidFill>
            <a:latin typeface="Calibri" pitchFamily="34" charset="0"/>
            <a:cs typeface="Calibri" pitchFamily="34" charset="0"/>
          </a:endParaRPr>
        </a:p>
      </dgm:t>
    </dgm:pt>
    <dgm:pt modelId="{2FDE1387-977C-4037-A05D-E8081D6DBCBA}" type="parTrans" cxnId="{FDEB437F-4862-497E-AF40-06AC11F9C020}">
      <dgm:prSet/>
      <dgm:spPr/>
      <dgm:t>
        <a:bodyPr/>
        <a:lstStyle/>
        <a:p>
          <a:endParaRPr lang="fr-FR" sz="2000" b="1"/>
        </a:p>
      </dgm:t>
    </dgm:pt>
    <dgm:pt modelId="{C2C8D81C-1F5A-4026-BD6A-233330B8E850}" type="sibTrans" cxnId="{FDEB437F-4862-497E-AF40-06AC11F9C020}">
      <dgm:prSet/>
      <dgm:spPr/>
      <dgm:t>
        <a:bodyPr/>
        <a:lstStyle/>
        <a:p>
          <a:endParaRPr lang="fr-FR" sz="2000" b="1"/>
        </a:p>
      </dgm:t>
    </dgm:pt>
    <dgm:pt modelId="{1A53DE50-DF55-4C13-BE9C-0C32B2388900}">
      <dgm:prSet custT="1"/>
      <dgm:spPr/>
      <dgm:t>
        <a:bodyPr/>
        <a:lstStyle/>
        <a:p>
          <a:r>
            <a:rPr lang="fr-FR" sz="1600" b="0" dirty="0" smtClean="0"/>
            <a:t>Equipe Technique</a:t>
          </a:r>
          <a:endParaRPr lang="fr-FR" sz="1600" b="0" dirty="0"/>
        </a:p>
      </dgm:t>
    </dgm:pt>
    <dgm:pt modelId="{D168E4CF-F8D1-4050-B99F-D98402BA2DA6}" type="parTrans" cxnId="{5163071A-38E5-4730-AA5E-CF843582E24E}">
      <dgm:prSet/>
      <dgm:spPr/>
      <dgm:t>
        <a:bodyPr/>
        <a:lstStyle/>
        <a:p>
          <a:endParaRPr lang="fr-FR" sz="2000" b="1"/>
        </a:p>
      </dgm:t>
    </dgm:pt>
    <dgm:pt modelId="{828A9B6B-6B01-45B2-97A2-0EFCA5643CFD}" type="sibTrans" cxnId="{5163071A-38E5-4730-AA5E-CF843582E24E}">
      <dgm:prSet/>
      <dgm:spPr/>
      <dgm:t>
        <a:bodyPr/>
        <a:lstStyle/>
        <a:p>
          <a:endParaRPr lang="fr-FR" sz="2000" b="1"/>
        </a:p>
      </dgm:t>
    </dgm:pt>
    <dgm:pt modelId="{80E8818B-E96E-4196-B7B2-545DF068ADF8}">
      <dgm:prSet custT="1"/>
      <dgm:spPr/>
      <dgm:t>
        <a:bodyPr/>
        <a:lstStyle/>
        <a:p>
          <a:r>
            <a:rPr lang="fr-FR" sz="1600" b="0" dirty="0" smtClean="0">
              <a:solidFill>
                <a:schemeClr val="bg1"/>
              </a:solidFill>
              <a:latin typeface="Calibri" pitchFamily="34" charset="0"/>
              <a:cs typeface="Calibri" pitchFamily="34" charset="0"/>
            </a:rPr>
            <a:t>Hicham ELKOUDRI</a:t>
          </a:r>
          <a:endParaRPr lang="fr-FR" sz="1600" b="0" dirty="0">
            <a:solidFill>
              <a:schemeClr val="bg1"/>
            </a:solidFill>
            <a:latin typeface="Calibri" pitchFamily="34" charset="0"/>
            <a:cs typeface="Calibri" pitchFamily="34" charset="0"/>
          </a:endParaRPr>
        </a:p>
      </dgm:t>
    </dgm:pt>
    <dgm:pt modelId="{13578046-F2D6-42F7-892C-0EC527D97887}" type="parTrans" cxnId="{4FDDE113-9552-4CB0-AAAD-12B39C0F8A62}">
      <dgm:prSet/>
      <dgm:spPr/>
      <dgm:t>
        <a:bodyPr/>
        <a:lstStyle/>
        <a:p>
          <a:endParaRPr lang="fr-FR" sz="2000" b="1"/>
        </a:p>
      </dgm:t>
    </dgm:pt>
    <dgm:pt modelId="{9031259A-9F9B-4AC3-A375-2B60F137E6CD}" type="sibTrans" cxnId="{4FDDE113-9552-4CB0-AAAD-12B39C0F8A62}">
      <dgm:prSet/>
      <dgm:spPr/>
      <dgm:t>
        <a:bodyPr/>
        <a:lstStyle/>
        <a:p>
          <a:endParaRPr lang="fr-FR" sz="2000" b="1"/>
        </a:p>
      </dgm:t>
    </dgm:pt>
    <dgm:pt modelId="{A9A99FBD-F0CE-478C-9C79-C0EDBB69950D}">
      <dgm:prSet custT="1"/>
      <dgm:spPr/>
      <dgm:t>
        <a:bodyPr/>
        <a:lstStyle/>
        <a:p>
          <a:r>
            <a:rPr lang="fr-FR" sz="1600" b="0" dirty="0" smtClean="0">
              <a:solidFill>
                <a:schemeClr val="bg1"/>
              </a:solidFill>
              <a:latin typeface="Calibri" pitchFamily="34" charset="0"/>
              <a:cs typeface="Calibri" pitchFamily="34" charset="0"/>
            </a:rPr>
            <a:t>Hassan MORTADI</a:t>
          </a:r>
          <a:endParaRPr lang="fr-FR" sz="1600" b="0" dirty="0">
            <a:solidFill>
              <a:schemeClr val="bg1"/>
            </a:solidFill>
            <a:latin typeface="Calibri" pitchFamily="34" charset="0"/>
            <a:cs typeface="Calibri" pitchFamily="34" charset="0"/>
          </a:endParaRPr>
        </a:p>
      </dgm:t>
    </dgm:pt>
    <dgm:pt modelId="{AAC43741-B8FF-46F9-969D-0EE6CA2E45F9}" type="parTrans" cxnId="{6E0860C2-A548-4E4A-B383-EC8F3C9880D5}">
      <dgm:prSet/>
      <dgm:spPr/>
      <dgm:t>
        <a:bodyPr/>
        <a:lstStyle/>
        <a:p>
          <a:endParaRPr lang="fr-FR" sz="2000" b="1"/>
        </a:p>
      </dgm:t>
    </dgm:pt>
    <dgm:pt modelId="{A0C26E91-3A58-4237-A1F8-903B5A1D6C46}" type="sibTrans" cxnId="{6E0860C2-A548-4E4A-B383-EC8F3C9880D5}">
      <dgm:prSet/>
      <dgm:spPr/>
      <dgm:t>
        <a:bodyPr/>
        <a:lstStyle/>
        <a:p>
          <a:endParaRPr lang="fr-FR" sz="2000" b="1"/>
        </a:p>
      </dgm:t>
    </dgm:pt>
    <dgm:pt modelId="{27172376-265E-415D-8E2F-706A5C31AFD8}">
      <dgm:prSet custT="1"/>
      <dgm:spPr/>
      <dgm:t>
        <a:bodyPr/>
        <a:lstStyle/>
        <a:p>
          <a:r>
            <a:rPr lang="fr-FR" sz="1800" b="0" dirty="0" smtClean="0">
              <a:solidFill>
                <a:schemeClr val="bg1"/>
              </a:solidFill>
              <a:latin typeface="Calibri" pitchFamily="34" charset="0"/>
              <a:cs typeface="Calibri" pitchFamily="34" charset="0"/>
            </a:rPr>
            <a:t>Ayoub MIKOU</a:t>
          </a:r>
          <a:endParaRPr lang="fr-FR" sz="1800" b="0" dirty="0">
            <a:solidFill>
              <a:schemeClr val="bg1"/>
            </a:solidFill>
            <a:latin typeface="Calibri" pitchFamily="34" charset="0"/>
            <a:cs typeface="Calibri" pitchFamily="34" charset="0"/>
          </a:endParaRPr>
        </a:p>
      </dgm:t>
    </dgm:pt>
    <dgm:pt modelId="{E363E713-1524-4012-AB44-F8C8F68823AC}" type="parTrans" cxnId="{F491948F-3A3F-4F21-B4B2-D711A5329AE9}">
      <dgm:prSet/>
      <dgm:spPr/>
      <dgm:t>
        <a:bodyPr/>
        <a:lstStyle/>
        <a:p>
          <a:endParaRPr lang="fr-FR"/>
        </a:p>
      </dgm:t>
    </dgm:pt>
    <dgm:pt modelId="{70DAA5F4-4C01-4499-A9C8-DC75B554BD47}" type="sibTrans" cxnId="{F491948F-3A3F-4F21-B4B2-D711A5329AE9}">
      <dgm:prSet/>
      <dgm:spPr/>
      <dgm:t>
        <a:bodyPr/>
        <a:lstStyle/>
        <a:p>
          <a:endParaRPr lang="fr-FR"/>
        </a:p>
      </dgm:t>
    </dgm:pt>
    <dgm:pt modelId="{75E6DDED-E85A-4868-9D4E-174802F3FA64}">
      <dgm:prSet custT="1">
        <dgm:style>
          <a:lnRef idx="0">
            <a:schemeClr val="accent1"/>
          </a:lnRef>
          <a:fillRef idx="3">
            <a:schemeClr val="accent1"/>
          </a:fillRef>
          <a:effectRef idx="3">
            <a:schemeClr val="accent1"/>
          </a:effectRef>
          <a:fontRef idx="minor">
            <a:schemeClr val="lt1"/>
          </a:fontRef>
        </dgm:style>
      </dgm:prSet>
      <dgm:spPr/>
      <dgm:t>
        <a:bodyPr/>
        <a:lstStyle/>
        <a:p>
          <a:r>
            <a:rPr lang="fr-FR" sz="1600" b="0" dirty="0" smtClean="0">
              <a:solidFill>
                <a:schemeClr val="bg1"/>
              </a:solidFill>
              <a:latin typeface="Calibri" pitchFamily="34" charset="0"/>
              <a:cs typeface="Calibri" pitchFamily="34" charset="0"/>
            </a:rPr>
            <a:t>Salah Eddine BENTALBA</a:t>
          </a:r>
          <a:endParaRPr lang="fr-FR" sz="1600" b="0" dirty="0">
            <a:solidFill>
              <a:schemeClr val="bg1"/>
            </a:solidFill>
            <a:latin typeface="Calibri" pitchFamily="34" charset="0"/>
            <a:cs typeface="Calibri" pitchFamily="34" charset="0"/>
          </a:endParaRPr>
        </a:p>
      </dgm:t>
    </dgm:pt>
    <dgm:pt modelId="{64B3DC71-C427-40CC-AF56-754D0FB36E03}" type="parTrans" cxnId="{E330C315-378F-4BA9-9F56-62F12F74E195}">
      <dgm:prSet/>
      <dgm:spPr/>
      <dgm:t>
        <a:bodyPr/>
        <a:lstStyle/>
        <a:p>
          <a:endParaRPr lang="fr-FR"/>
        </a:p>
      </dgm:t>
    </dgm:pt>
    <dgm:pt modelId="{E2577300-8284-4411-9C87-475D8F94F7EB}" type="sibTrans" cxnId="{E330C315-378F-4BA9-9F56-62F12F74E195}">
      <dgm:prSet/>
      <dgm:spPr/>
      <dgm:t>
        <a:bodyPr/>
        <a:lstStyle/>
        <a:p>
          <a:endParaRPr lang="fr-FR"/>
        </a:p>
      </dgm:t>
    </dgm:pt>
    <dgm:pt modelId="{EB93B76C-9112-45D9-988A-CEBEB6CDD4E9}" type="pres">
      <dgm:prSet presAssocID="{013B8143-212B-4CB2-9FC3-35F6D042C574}" presName="theList" presStyleCnt="0">
        <dgm:presLayoutVars>
          <dgm:dir/>
          <dgm:animLvl val="lvl"/>
          <dgm:resizeHandles val="exact"/>
        </dgm:presLayoutVars>
      </dgm:prSet>
      <dgm:spPr/>
      <dgm:t>
        <a:bodyPr/>
        <a:lstStyle/>
        <a:p>
          <a:endParaRPr lang="fr-FR"/>
        </a:p>
      </dgm:t>
    </dgm:pt>
    <dgm:pt modelId="{C190493F-265B-4133-9731-2D33365A5C23}" type="pres">
      <dgm:prSet presAssocID="{F0EB07DF-A2EA-4503-B1AE-78898C5822EB}" presName="compNode" presStyleCnt="0"/>
      <dgm:spPr/>
      <dgm:t>
        <a:bodyPr/>
        <a:lstStyle/>
        <a:p>
          <a:endParaRPr lang="fr-FR"/>
        </a:p>
      </dgm:t>
    </dgm:pt>
    <dgm:pt modelId="{9E6F99D4-7E1C-4125-A4A7-4160D9576414}" type="pres">
      <dgm:prSet presAssocID="{F0EB07DF-A2EA-4503-B1AE-78898C5822EB}" presName="aNode" presStyleLbl="bgShp" presStyleIdx="0" presStyleCnt="3"/>
      <dgm:spPr/>
      <dgm:t>
        <a:bodyPr/>
        <a:lstStyle/>
        <a:p>
          <a:endParaRPr lang="fr-FR"/>
        </a:p>
      </dgm:t>
    </dgm:pt>
    <dgm:pt modelId="{3A964241-8638-4D18-9265-4F0F91B1297F}" type="pres">
      <dgm:prSet presAssocID="{F0EB07DF-A2EA-4503-B1AE-78898C5822EB}" presName="textNode" presStyleLbl="bgShp" presStyleIdx="0" presStyleCnt="3"/>
      <dgm:spPr/>
      <dgm:t>
        <a:bodyPr/>
        <a:lstStyle/>
        <a:p>
          <a:endParaRPr lang="fr-FR"/>
        </a:p>
      </dgm:t>
    </dgm:pt>
    <dgm:pt modelId="{453837FB-CF89-436D-BFBB-35D1D6942706}" type="pres">
      <dgm:prSet presAssocID="{F0EB07DF-A2EA-4503-B1AE-78898C5822EB}" presName="compChildNode" presStyleCnt="0"/>
      <dgm:spPr/>
      <dgm:t>
        <a:bodyPr/>
        <a:lstStyle/>
        <a:p>
          <a:endParaRPr lang="fr-FR"/>
        </a:p>
      </dgm:t>
    </dgm:pt>
    <dgm:pt modelId="{32DA513A-72AE-4778-8592-A4D4F59C3EEF}" type="pres">
      <dgm:prSet presAssocID="{F0EB07DF-A2EA-4503-B1AE-78898C5822EB}" presName="theInnerList" presStyleCnt="0"/>
      <dgm:spPr/>
      <dgm:t>
        <a:bodyPr/>
        <a:lstStyle/>
        <a:p>
          <a:endParaRPr lang="fr-FR"/>
        </a:p>
      </dgm:t>
    </dgm:pt>
    <dgm:pt modelId="{BC69D3EA-B0A2-4C3F-9584-77F7F841D4AA}" type="pres">
      <dgm:prSet presAssocID="{514F8AEC-64A2-4114-A710-2A522F7A6A27}" presName="childNode" presStyleLbl="node1" presStyleIdx="0" presStyleCnt="6" custScaleX="103478" custScaleY="63235">
        <dgm:presLayoutVars>
          <dgm:bulletEnabled val="1"/>
        </dgm:presLayoutVars>
      </dgm:prSet>
      <dgm:spPr/>
      <dgm:t>
        <a:bodyPr/>
        <a:lstStyle/>
        <a:p>
          <a:endParaRPr lang="fr-FR"/>
        </a:p>
      </dgm:t>
    </dgm:pt>
    <dgm:pt modelId="{A85666B9-6AA7-4B22-987C-19426EE4ADAF}" type="pres">
      <dgm:prSet presAssocID="{F0EB07DF-A2EA-4503-B1AE-78898C5822EB}" presName="aSpace" presStyleCnt="0"/>
      <dgm:spPr/>
      <dgm:t>
        <a:bodyPr/>
        <a:lstStyle/>
        <a:p>
          <a:endParaRPr lang="fr-FR"/>
        </a:p>
      </dgm:t>
    </dgm:pt>
    <dgm:pt modelId="{28B6761C-A0AE-4524-8729-FC46B6B6C48A}" type="pres">
      <dgm:prSet presAssocID="{B83856F5-7F76-4DB1-912C-D18A060458A9}" presName="compNode" presStyleCnt="0"/>
      <dgm:spPr/>
      <dgm:t>
        <a:bodyPr/>
        <a:lstStyle/>
        <a:p>
          <a:endParaRPr lang="fr-FR"/>
        </a:p>
      </dgm:t>
    </dgm:pt>
    <dgm:pt modelId="{4026773C-FF32-4FD4-B92F-1763752D4250}" type="pres">
      <dgm:prSet presAssocID="{B83856F5-7F76-4DB1-912C-D18A060458A9}" presName="aNode" presStyleLbl="bgShp" presStyleIdx="1" presStyleCnt="3"/>
      <dgm:spPr/>
      <dgm:t>
        <a:bodyPr/>
        <a:lstStyle/>
        <a:p>
          <a:endParaRPr lang="fr-FR"/>
        </a:p>
      </dgm:t>
    </dgm:pt>
    <dgm:pt modelId="{54796AE9-97EE-4DB4-BB5F-D48B7E277655}" type="pres">
      <dgm:prSet presAssocID="{B83856F5-7F76-4DB1-912C-D18A060458A9}" presName="textNode" presStyleLbl="bgShp" presStyleIdx="1" presStyleCnt="3"/>
      <dgm:spPr/>
      <dgm:t>
        <a:bodyPr/>
        <a:lstStyle/>
        <a:p>
          <a:endParaRPr lang="fr-FR"/>
        </a:p>
      </dgm:t>
    </dgm:pt>
    <dgm:pt modelId="{BDA1015A-A2D4-49AB-AC11-669477136399}" type="pres">
      <dgm:prSet presAssocID="{B83856F5-7F76-4DB1-912C-D18A060458A9}" presName="compChildNode" presStyleCnt="0"/>
      <dgm:spPr/>
      <dgm:t>
        <a:bodyPr/>
        <a:lstStyle/>
        <a:p>
          <a:endParaRPr lang="fr-FR"/>
        </a:p>
      </dgm:t>
    </dgm:pt>
    <dgm:pt modelId="{1D9045AD-CB19-4330-A652-99D6C96C370C}" type="pres">
      <dgm:prSet presAssocID="{B83856F5-7F76-4DB1-912C-D18A060458A9}" presName="theInnerList" presStyleCnt="0"/>
      <dgm:spPr/>
      <dgm:t>
        <a:bodyPr/>
        <a:lstStyle/>
        <a:p>
          <a:endParaRPr lang="fr-FR"/>
        </a:p>
      </dgm:t>
    </dgm:pt>
    <dgm:pt modelId="{7CCF7F69-4137-4504-9C76-D34CBD8B7E40}" type="pres">
      <dgm:prSet presAssocID="{4A23C660-2FA3-461E-9E62-C59643BA5FA2}" presName="childNode" presStyleLbl="node1" presStyleIdx="1" presStyleCnt="6">
        <dgm:presLayoutVars>
          <dgm:bulletEnabled val="1"/>
        </dgm:presLayoutVars>
      </dgm:prSet>
      <dgm:spPr/>
      <dgm:t>
        <a:bodyPr/>
        <a:lstStyle/>
        <a:p>
          <a:endParaRPr lang="fr-FR"/>
        </a:p>
      </dgm:t>
    </dgm:pt>
    <dgm:pt modelId="{A10770B7-13CB-4552-9D4F-50AB43D0708A}" type="pres">
      <dgm:prSet presAssocID="{4A23C660-2FA3-461E-9E62-C59643BA5FA2}" presName="aSpace2" presStyleCnt="0"/>
      <dgm:spPr/>
      <dgm:t>
        <a:bodyPr/>
        <a:lstStyle/>
        <a:p>
          <a:endParaRPr lang="fr-FR"/>
        </a:p>
      </dgm:t>
    </dgm:pt>
    <dgm:pt modelId="{9057C725-03F0-47EE-BEC9-55966EE90662}" type="pres">
      <dgm:prSet presAssocID="{27172376-265E-415D-8E2F-706A5C31AFD8}" presName="childNode" presStyleLbl="node1" presStyleIdx="2" presStyleCnt="6">
        <dgm:presLayoutVars>
          <dgm:bulletEnabled val="1"/>
        </dgm:presLayoutVars>
      </dgm:prSet>
      <dgm:spPr/>
      <dgm:t>
        <a:bodyPr/>
        <a:lstStyle/>
        <a:p>
          <a:endParaRPr lang="fr-FR"/>
        </a:p>
      </dgm:t>
    </dgm:pt>
    <dgm:pt modelId="{B215F994-3109-4EA3-B194-EC0422FA6CA4}" type="pres">
      <dgm:prSet presAssocID="{B83856F5-7F76-4DB1-912C-D18A060458A9}" presName="aSpace" presStyleCnt="0"/>
      <dgm:spPr/>
      <dgm:t>
        <a:bodyPr/>
        <a:lstStyle/>
        <a:p>
          <a:endParaRPr lang="fr-FR"/>
        </a:p>
      </dgm:t>
    </dgm:pt>
    <dgm:pt modelId="{2545C8E3-4653-479B-B62F-6B702E67B946}" type="pres">
      <dgm:prSet presAssocID="{1A53DE50-DF55-4C13-BE9C-0C32B2388900}" presName="compNode" presStyleCnt="0"/>
      <dgm:spPr/>
      <dgm:t>
        <a:bodyPr/>
        <a:lstStyle/>
        <a:p>
          <a:endParaRPr lang="fr-FR"/>
        </a:p>
      </dgm:t>
    </dgm:pt>
    <dgm:pt modelId="{2D025A8C-C5D2-4EF4-A65B-80B76D9018B0}" type="pres">
      <dgm:prSet presAssocID="{1A53DE50-DF55-4C13-BE9C-0C32B2388900}" presName="aNode" presStyleLbl="bgShp" presStyleIdx="2" presStyleCnt="3"/>
      <dgm:spPr/>
      <dgm:t>
        <a:bodyPr/>
        <a:lstStyle/>
        <a:p>
          <a:endParaRPr lang="fr-FR"/>
        </a:p>
      </dgm:t>
    </dgm:pt>
    <dgm:pt modelId="{9BE12033-F5EC-4851-89EA-60E995FB77C5}" type="pres">
      <dgm:prSet presAssocID="{1A53DE50-DF55-4C13-BE9C-0C32B2388900}" presName="textNode" presStyleLbl="bgShp" presStyleIdx="2" presStyleCnt="3"/>
      <dgm:spPr/>
      <dgm:t>
        <a:bodyPr/>
        <a:lstStyle/>
        <a:p>
          <a:endParaRPr lang="fr-FR"/>
        </a:p>
      </dgm:t>
    </dgm:pt>
    <dgm:pt modelId="{AB50692E-9F93-4B14-AC6D-39F0F8497236}" type="pres">
      <dgm:prSet presAssocID="{1A53DE50-DF55-4C13-BE9C-0C32B2388900}" presName="compChildNode" presStyleCnt="0"/>
      <dgm:spPr/>
      <dgm:t>
        <a:bodyPr/>
        <a:lstStyle/>
        <a:p>
          <a:endParaRPr lang="fr-FR"/>
        </a:p>
      </dgm:t>
    </dgm:pt>
    <dgm:pt modelId="{2C101396-5D66-4578-A649-6CAF7803FB09}" type="pres">
      <dgm:prSet presAssocID="{1A53DE50-DF55-4C13-BE9C-0C32B2388900}" presName="theInnerList" presStyleCnt="0"/>
      <dgm:spPr/>
      <dgm:t>
        <a:bodyPr/>
        <a:lstStyle/>
        <a:p>
          <a:endParaRPr lang="fr-FR"/>
        </a:p>
      </dgm:t>
    </dgm:pt>
    <dgm:pt modelId="{5F19565A-52EA-488D-95B0-758DD5248B4C}" type="pres">
      <dgm:prSet presAssocID="{80E8818B-E96E-4196-B7B2-545DF068ADF8}" presName="childNode" presStyleLbl="node1" presStyleIdx="3" presStyleCnt="6">
        <dgm:presLayoutVars>
          <dgm:bulletEnabled val="1"/>
        </dgm:presLayoutVars>
      </dgm:prSet>
      <dgm:spPr/>
      <dgm:t>
        <a:bodyPr/>
        <a:lstStyle/>
        <a:p>
          <a:endParaRPr lang="fr-FR"/>
        </a:p>
      </dgm:t>
    </dgm:pt>
    <dgm:pt modelId="{0A634EDB-8E5E-4206-B1E7-FD2996987733}" type="pres">
      <dgm:prSet presAssocID="{80E8818B-E96E-4196-B7B2-545DF068ADF8}" presName="aSpace2" presStyleCnt="0"/>
      <dgm:spPr/>
      <dgm:t>
        <a:bodyPr/>
        <a:lstStyle/>
        <a:p>
          <a:endParaRPr lang="fr-FR"/>
        </a:p>
      </dgm:t>
    </dgm:pt>
    <dgm:pt modelId="{2DDEDF56-043F-4EBF-8849-59D5F86BDC69}" type="pres">
      <dgm:prSet presAssocID="{A9A99FBD-F0CE-478C-9C79-C0EDBB69950D}" presName="childNode" presStyleLbl="node1" presStyleIdx="4" presStyleCnt="6">
        <dgm:presLayoutVars>
          <dgm:bulletEnabled val="1"/>
        </dgm:presLayoutVars>
      </dgm:prSet>
      <dgm:spPr/>
      <dgm:t>
        <a:bodyPr/>
        <a:lstStyle/>
        <a:p>
          <a:endParaRPr lang="fr-FR"/>
        </a:p>
      </dgm:t>
    </dgm:pt>
    <dgm:pt modelId="{D5E17FE7-C2EA-4878-A318-6197B5639A1B}" type="pres">
      <dgm:prSet presAssocID="{A9A99FBD-F0CE-478C-9C79-C0EDBB69950D}" presName="aSpace2" presStyleCnt="0"/>
      <dgm:spPr/>
      <dgm:t>
        <a:bodyPr/>
        <a:lstStyle/>
        <a:p>
          <a:endParaRPr lang="fr-FR"/>
        </a:p>
      </dgm:t>
    </dgm:pt>
    <dgm:pt modelId="{7B4A5B77-3435-4CF9-9B32-969301C5FFBD}" type="pres">
      <dgm:prSet presAssocID="{75E6DDED-E85A-4868-9D4E-174802F3FA64}" presName="childNode" presStyleLbl="node1" presStyleIdx="5" presStyleCnt="6">
        <dgm:presLayoutVars>
          <dgm:bulletEnabled val="1"/>
        </dgm:presLayoutVars>
      </dgm:prSet>
      <dgm:spPr/>
      <dgm:t>
        <a:bodyPr/>
        <a:lstStyle/>
        <a:p>
          <a:endParaRPr lang="fr-FR"/>
        </a:p>
      </dgm:t>
    </dgm:pt>
  </dgm:ptLst>
  <dgm:cxnLst>
    <dgm:cxn modelId="{6E0860C2-A548-4E4A-B383-EC8F3C9880D5}" srcId="{1A53DE50-DF55-4C13-BE9C-0C32B2388900}" destId="{A9A99FBD-F0CE-478C-9C79-C0EDBB69950D}" srcOrd="1" destOrd="0" parTransId="{AAC43741-B8FF-46F9-969D-0EE6CA2E45F9}" sibTransId="{A0C26E91-3A58-4237-A1F8-903B5A1D6C46}"/>
    <dgm:cxn modelId="{F491948F-3A3F-4F21-B4B2-D711A5329AE9}" srcId="{B83856F5-7F76-4DB1-912C-D18A060458A9}" destId="{27172376-265E-415D-8E2F-706A5C31AFD8}" srcOrd="1" destOrd="0" parTransId="{E363E713-1524-4012-AB44-F8C8F68823AC}" sibTransId="{70DAA5F4-4C01-4499-A9C8-DC75B554BD47}"/>
    <dgm:cxn modelId="{160B439B-B377-4EBA-B7DA-A2386F9C3304}" type="presOf" srcId="{F0EB07DF-A2EA-4503-B1AE-78898C5822EB}" destId="{9E6F99D4-7E1C-4125-A4A7-4160D9576414}" srcOrd="0" destOrd="0" presId="urn:microsoft.com/office/officeart/2005/8/layout/lProcess2"/>
    <dgm:cxn modelId="{62480BF7-1931-40A5-A781-C6BF29133574}" type="presOf" srcId="{F0EB07DF-A2EA-4503-B1AE-78898C5822EB}" destId="{3A964241-8638-4D18-9265-4F0F91B1297F}" srcOrd="1" destOrd="0" presId="urn:microsoft.com/office/officeart/2005/8/layout/lProcess2"/>
    <dgm:cxn modelId="{BE9883AC-68AA-4731-B9FE-F3E7757EC25A}" srcId="{013B8143-212B-4CB2-9FC3-35F6D042C574}" destId="{F0EB07DF-A2EA-4503-B1AE-78898C5822EB}" srcOrd="0" destOrd="0" parTransId="{D4C5079E-0677-4702-8726-75B01098ABB8}" sibTransId="{EF1D1235-2731-4EEE-8FDD-C8D1FD74BE4D}"/>
    <dgm:cxn modelId="{4FDDE113-9552-4CB0-AAAD-12B39C0F8A62}" srcId="{1A53DE50-DF55-4C13-BE9C-0C32B2388900}" destId="{80E8818B-E96E-4196-B7B2-545DF068ADF8}" srcOrd="0" destOrd="0" parTransId="{13578046-F2D6-42F7-892C-0EC527D97887}" sibTransId="{9031259A-9F9B-4AC3-A375-2B60F137E6CD}"/>
    <dgm:cxn modelId="{8236785D-0AA3-455F-9C66-3A58A2C3AF48}" srcId="{013B8143-212B-4CB2-9FC3-35F6D042C574}" destId="{B83856F5-7F76-4DB1-912C-D18A060458A9}" srcOrd="1" destOrd="0" parTransId="{DEF7C3B7-D421-488F-8C27-E219461F678C}" sibTransId="{4D887FFE-EA2A-44ED-A1ED-8AB138258C04}"/>
    <dgm:cxn modelId="{4A1855FC-BE5D-4331-8443-6A496484220C}" type="presOf" srcId="{514F8AEC-64A2-4114-A710-2A522F7A6A27}" destId="{BC69D3EA-B0A2-4C3F-9584-77F7F841D4AA}" srcOrd="0" destOrd="0" presId="urn:microsoft.com/office/officeart/2005/8/layout/lProcess2"/>
    <dgm:cxn modelId="{444F72FF-5CB2-4D82-80CF-B094D10F5804}" type="presOf" srcId="{80E8818B-E96E-4196-B7B2-545DF068ADF8}" destId="{5F19565A-52EA-488D-95B0-758DD5248B4C}" srcOrd="0" destOrd="0" presId="urn:microsoft.com/office/officeart/2005/8/layout/lProcess2"/>
    <dgm:cxn modelId="{F3CFF428-F409-4D26-BA43-993F495F9A42}" type="presOf" srcId="{B83856F5-7F76-4DB1-912C-D18A060458A9}" destId="{54796AE9-97EE-4DB4-BB5F-D48B7E277655}" srcOrd="1" destOrd="0" presId="urn:microsoft.com/office/officeart/2005/8/layout/lProcess2"/>
    <dgm:cxn modelId="{4560A2DA-2F98-45E0-80E9-0B41ACD666F3}" type="presOf" srcId="{1A53DE50-DF55-4C13-BE9C-0C32B2388900}" destId="{9BE12033-F5EC-4851-89EA-60E995FB77C5}" srcOrd="1" destOrd="0" presId="urn:microsoft.com/office/officeart/2005/8/layout/lProcess2"/>
    <dgm:cxn modelId="{0EAAAFDB-44CE-4D34-A096-0937FF8C27CF}" type="presOf" srcId="{75E6DDED-E85A-4868-9D4E-174802F3FA64}" destId="{7B4A5B77-3435-4CF9-9B32-969301C5FFBD}" srcOrd="0" destOrd="0" presId="urn:microsoft.com/office/officeart/2005/8/layout/lProcess2"/>
    <dgm:cxn modelId="{679863E1-FD56-4B2B-B9E5-018D589A1FCA}" type="presOf" srcId="{B83856F5-7F76-4DB1-912C-D18A060458A9}" destId="{4026773C-FF32-4FD4-B92F-1763752D4250}" srcOrd="0" destOrd="0" presId="urn:microsoft.com/office/officeart/2005/8/layout/lProcess2"/>
    <dgm:cxn modelId="{BFCADA9F-E42E-4788-A520-7F3FCB868056}" srcId="{F0EB07DF-A2EA-4503-B1AE-78898C5822EB}" destId="{514F8AEC-64A2-4114-A710-2A522F7A6A27}" srcOrd="0" destOrd="0" parTransId="{1A85378F-067B-4BEA-84B5-92C10C337FB8}" sibTransId="{F7619B41-B053-48F7-AD65-10324F7EE6DC}"/>
    <dgm:cxn modelId="{E330C315-378F-4BA9-9F56-62F12F74E195}" srcId="{1A53DE50-DF55-4C13-BE9C-0C32B2388900}" destId="{75E6DDED-E85A-4868-9D4E-174802F3FA64}" srcOrd="2" destOrd="0" parTransId="{64B3DC71-C427-40CC-AF56-754D0FB36E03}" sibTransId="{E2577300-8284-4411-9C87-475D8F94F7EB}"/>
    <dgm:cxn modelId="{A1A06066-B4FB-4A0D-9534-51047F613964}" type="presOf" srcId="{1A53DE50-DF55-4C13-BE9C-0C32B2388900}" destId="{2D025A8C-C5D2-4EF4-A65B-80B76D9018B0}" srcOrd="0" destOrd="0" presId="urn:microsoft.com/office/officeart/2005/8/layout/lProcess2"/>
    <dgm:cxn modelId="{C0E3ECF9-5323-4989-8F5F-7014AA90F78B}" type="presOf" srcId="{27172376-265E-415D-8E2F-706A5C31AFD8}" destId="{9057C725-03F0-47EE-BEC9-55966EE90662}" srcOrd="0" destOrd="0" presId="urn:microsoft.com/office/officeart/2005/8/layout/lProcess2"/>
    <dgm:cxn modelId="{EAA98313-CE03-4605-B368-73872C3DA8BC}" type="presOf" srcId="{A9A99FBD-F0CE-478C-9C79-C0EDBB69950D}" destId="{2DDEDF56-043F-4EBF-8849-59D5F86BDC69}" srcOrd="0" destOrd="0" presId="urn:microsoft.com/office/officeart/2005/8/layout/lProcess2"/>
    <dgm:cxn modelId="{EE27EE33-4126-4652-AB6A-94C33B598396}" type="presOf" srcId="{4A23C660-2FA3-461E-9E62-C59643BA5FA2}" destId="{7CCF7F69-4137-4504-9C76-D34CBD8B7E40}" srcOrd="0" destOrd="0" presId="urn:microsoft.com/office/officeart/2005/8/layout/lProcess2"/>
    <dgm:cxn modelId="{331CD050-C848-425C-9134-B46CD58F2812}" type="presOf" srcId="{013B8143-212B-4CB2-9FC3-35F6D042C574}" destId="{EB93B76C-9112-45D9-988A-CEBEB6CDD4E9}" srcOrd="0" destOrd="0" presId="urn:microsoft.com/office/officeart/2005/8/layout/lProcess2"/>
    <dgm:cxn modelId="{5163071A-38E5-4730-AA5E-CF843582E24E}" srcId="{013B8143-212B-4CB2-9FC3-35F6D042C574}" destId="{1A53DE50-DF55-4C13-BE9C-0C32B2388900}" srcOrd="2" destOrd="0" parTransId="{D168E4CF-F8D1-4050-B99F-D98402BA2DA6}" sibTransId="{828A9B6B-6B01-45B2-97A2-0EFCA5643CFD}"/>
    <dgm:cxn modelId="{FDEB437F-4862-497E-AF40-06AC11F9C020}" srcId="{B83856F5-7F76-4DB1-912C-D18A060458A9}" destId="{4A23C660-2FA3-461E-9E62-C59643BA5FA2}" srcOrd="0" destOrd="0" parTransId="{2FDE1387-977C-4037-A05D-E8081D6DBCBA}" sibTransId="{C2C8D81C-1F5A-4026-BD6A-233330B8E850}"/>
    <dgm:cxn modelId="{C30F83ED-E79A-4918-AEB0-615F684EE90E}" type="presParOf" srcId="{EB93B76C-9112-45D9-988A-CEBEB6CDD4E9}" destId="{C190493F-265B-4133-9731-2D33365A5C23}" srcOrd="0" destOrd="0" presId="urn:microsoft.com/office/officeart/2005/8/layout/lProcess2"/>
    <dgm:cxn modelId="{5561E5EE-D3EF-4117-93C4-4DAF1F0C3CEC}" type="presParOf" srcId="{C190493F-265B-4133-9731-2D33365A5C23}" destId="{9E6F99D4-7E1C-4125-A4A7-4160D9576414}" srcOrd="0" destOrd="0" presId="urn:microsoft.com/office/officeart/2005/8/layout/lProcess2"/>
    <dgm:cxn modelId="{D2BF5D46-FA27-4D0C-92C7-8B684FF4D254}" type="presParOf" srcId="{C190493F-265B-4133-9731-2D33365A5C23}" destId="{3A964241-8638-4D18-9265-4F0F91B1297F}" srcOrd="1" destOrd="0" presId="urn:microsoft.com/office/officeart/2005/8/layout/lProcess2"/>
    <dgm:cxn modelId="{115CE746-17EC-4BCA-A04B-CB73EFD6938F}" type="presParOf" srcId="{C190493F-265B-4133-9731-2D33365A5C23}" destId="{453837FB-CF89-436D-BFBB-35D1D6942706}" srcOrd="2" destOrd="0" presId="urn:microsoft.com/office/officeart/2005/8/layout/lProcess2"/>
    <dgm:cxn modelId="{D43D2884-288D-45D2-846B-8F08BDE3FE85}" type="presParOf" srcId="{453837FB-CF89-436D-BFBB-35D1D6942706}" destId="{32DA513A-72AE-4778-8592-A4D4F59C3EEF}" srcOrd="0" destOrd="0" presId="urn:microsoft.com/office/officeart/2005/8/layout/lProcess2"/>
    <dgm:cxn modelId="{EA8B7BD4-797F-4D50-8130-42F9797F8968}" type="presParOf" srcId="{32DA513A-72AE-4778-8592-A4D4F59C3EEF}" destId="{BC69D3EA-B0A2-4C3F-9584-77F7F841D4AA}" srcOrd="0" destOrd="0" presId="urn:microsoft.com/office/officeart/2005/8/layout/lProcess2"/>
    <dgm:cxn modelId="{7C18E22C-BC9F-4EBC-ACDC-E55CA62F5974}" type="presParOf" srcId="{EB93B76C-9112-45D9-988A-CEBEB6CDD4E9}" destId="{A85666B9-6AA7-4B22-987C-19426EE4ADAF}" srcOrd="1" destOrd="0" presId="urn:microsoft.com/office/officeart/2005/8/layout/lProcess2"/>
    <dgm:cxn modelId="{1D119522-EB07-43BD-BF3F-0DCA67999C00}" type="presParOf" srcId="{EB93B76C-9112-45D9-988A-CEBEB6CDD4E9}" destId="{28B6761C-A0AE-4524-8729-FC46B6B6C48A}" srcOrd="2" destOrd="0" presId="urn:microsoft.com/office/officeart/2005/8/layout/lProcess2"/>
    <dgm:cxn modelId="{30BDB8EB-65DA-4C73-A92F-9FC0C93CC783}" type="presParOf" srcId="{28B6761C-A0AE-4524-8729-FC46B6B6C48A}" destId="{4026773C-FF32-4FD4-B92F-1763752D4250}" srcOrd="0" destOrd="0" presId="urn:microsoft.com/office/officeart/2005/8/layout/lProcess2"/>
    <dgm:cxn modelId="{F086BB28-B5AC-402D-B012-0D3A7B55B08C}" type="presParOf" srcId="{28B6761C-A0AE-4524-8729-FC46B6B6C48A}" destId="{54796AE9-97EE-4DB4-BB5F-D48B7E277655}" srcOrd="1" destOrd="0" presId="urn:microsoft.com/office/officeart/2005/8/layout/lProcess2"/>
    <dgm:cxn modelId="{8637112B-759C-4590-A88E-CB6B8FE6F212}" type="presParOf" srcId="{28B6761C-A0AE-4524-8729-FC46B6B6C48A}" destId="{BDA1015A-A2D4-49AB-AC11-669477136399}" srcOrd="2" destOrd="0" presId="urn:microsoft.com/office/officeart/2005/8/layout/lProcess2"/>
    <dgm:cxn modelId="{F8984115-B2AD-4C31-A622-D88FAD51854D}" type="presParOf" srcId="{BDA1015A-A2D4-49AB-AC11-669477136399}" destId="{1D9045AD-CB19-4330-A652-99D6C96C370C}" srcOrd="0" destOrd="0" presId="urn:microsoft.com/office/officeart/2005/8/layout/lProcess2"/>
    <dgm:cxn modelId="{95EA2EFA-96B7-4A33-A54A-E852F01427A4}" type="presParOf" srcId="{1D9045AD-CB19-4330-A652-99D6C96C370C}" destId="{7CCF7F69-4137-4504-9C76-D34CBD8B7E40}" srcOrd="0" destOrd="0" presId="urn:microsoft.com/office/officeart/2005/8/layout/lProcess2"/>
    <dgm:cxn modelId="{90417923-DD0D-47A1-83F4-C18A42AD29C6}" type="presParOf" srcId="{1D9045AD-CB19-4330-A652-99D6C96C370C}" destId="{A10770B7-13CB-4552-9D4F-50AB43D0708A}" srcOrd="1" destOrd="0" presId="urn:microsoft.com/office/officeart/2005/8/layout/lProcess2"/>
    <dgm:cxn modelId="{19201591-EE75-46F9-BD21-46412F94521B}" type="presParOf" srcId="{1D9045AD-CB19-4330-A652-99D6C96C370C}" destId="{9057C725-03F0-47EE-BEC9-55966EE90662}" srcOrd="2" destOrd="0" presId="urn:microsoft.com/office/officeart/2005/8/layout/lProcess2"/>
    <dgm:cxn modelId="{4069994A-8BD5-4E92-8833-5930A3E93BE2}" type="presParOf" srcId="{EB93B76C-9112-45D9-988A-CEBEB6CDD4E9}" destId="{B215F994-3109-4EA3-B194-EC0422FA6CA4}" srcOrd="3" destOrd="0" presId="urn:microsoft.com/office/officeart/2005/8/layout/lProcess2"/>
    <dgm:cxn modelId="{89E761C7-9317-46A5-A911-042DBF3BB237}" type="presParOf" srcId="{EB93B76C-9112-45D9-988A-CEBEB6CDD4E9}" destId="{2545C8E3-4653-479B-B62F-6B702E67B946}" srcOrd="4" destOrd="0" presId="urn:microsoft.com/office/officeart/2005/8/layout/lProcess2"/>
    <dgm:cxn modelId="{943F8574-68EF-4E52-A824-6B7E3C05085E}" type="presParOf" srcId="{2545C8E3-4653-479B-B62F-6B702E67B946}" destId="{2D025A8C-C5D2-4EF4-A65B-80B76D9018B0}" srcOrd="0" destOrd="0" presId="urn:microsoft.com/office/officeart/2005/8/layout/lProcess2"/>
    <dgm:cxn modelId="{31EDAE95-DB34-48E6-AE54-FC6C4F31F40B}" type="presParOf" srcId="{2545C8E3-4653-479B-B62F-6B702E67B946}" destId="{9BE12033-F5EC-4851-89EA-60E995FB77C5}" srcOrd="1" destOrd="0" presId="urn:microsoft.com/office/officeart/2005/8/layout/lProcess2"/>
    <dgm:cxn modelId="{A36DA451-89CB-415B-AE5B-655D73585F7D}" type="presParOf" srcId="{2545C8E3-4653-479B-B62F-6B702E67B946}" destId="{AB50692E-9F93-4B14-AC6D-39F0F8497236}" srcOrd="2" destOrd="0" presId="urn:microsoft.com/office/officeart/2005/8/layout/lProcess2"/>
    <dgm:cxn modelId="{27B29E04-5676-4ABA-89BA-7B250157E79B}" type="presParOf" srcId="{AB50692E-9F93-4B14-AC6D-39F0F8497236}" destId="{2C101396-5D66-4578-A649-6CAF7803FB09}" srcOrd="0" destOrd="0" presId="urn:microsoft.com/office/officeart/2005/8/layout/lProcess2"/>
    <dgm:cxn modelId="{60E152F2-413A-426C-96CC-392495CCC4BA}" type="presParOf" srcId="{2C101396-5D66-4578-A649-6CAF7803FB09}" destId="{5F19565A-52EA-488D-95B0-758DD5248B4C}" srcOrd="0" destOrd="0" presId="urn:microsoft.com/office/officeart/2005/8/layout/lProcess2"/>
    <dgm:cxn modelId="{65E5F8FB-52F1-4DBB-987C-96E64FCA1ADC}" type="presParOf" srcId="{2C101396-5D66-4578-A649-6CAF7803FB09}" destId="{0A634EDB-8E5E-4206-B1E7-FD2996987733}" srcOrd="1" destOrd="0" presId="urn:microsoft.com/office/officeart/2005/8/layout/lProcess2"/>
    <dgm:cxn modelId="{C5D5FE04-1D29-4760-BA1C-34534CA40CD5}" type="presParOf" srcId="{2C101396-5D66-4578-A649-6CAF7803FB09}" destId="{2DDEDF56-043F-4EBF-8849-59D5F86BDC69}" srcOrd="2" destOrd="0" presId="urn:microsoft.com/office/officeart/2005/8/layout/lProcess2"/>
    <dgm:cxn modelId="{0BD6499A-8A79-4463-82D2-00AE58EBCC4F}" type="presParOf" srcId="{2C101396-5D66-4578-A649-6CAF7803FB09}" destId="{D5E17FE7-C2EA-4878-A318-6197B5639A1B}" srcOrd="3" destOrd="0" presId="urn:microsoft.com/office/officeart/2005/8/layout/lProcess2"/>
    <dgm:cxn modelId="{59AB5D4B-16D8-4442-89C5-D3A4319C71FB}" type="presParOf" srcId="{2C101396-5D66-4578-A649-6CAF7803FB09}" destId="{7B4A5B77-3435-4CF9-9B32-969301C5FFBD}"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13B8143-212B-4CB2-9FC3-35F6D042C574}" type="doc">
      <dgm:prSet loTypeId="urn:microsoft.com/office/officeart/2005/8/layout/lProcess2" loCatId="relationship" qsTypeId="urn:microsoft.com/office/officeart/2005/8/quickstyle/simple5" qsCatId="simple" csTypeId="urn:microsoft.com/office/officeart/2005/8/colors/colorful5" csCatId="colorful" phldr="1"/>
      <dgm:spPr/>
      <dgm:t>
        <a:bodyPr/>
        <a:lstStyle/>
        <a:p>
          <a:endParaRPr lang="fr-FR"/>
        </a:p>
      </dgm:t>
    </dgm:pt>
    <dgm:pt modelId="{F0EB07DF-A2EA-4503-B1AE-78898C5822EB}">
      <dgm:prSet phldrT="[Texte]" custT="1"/>
      <dgm:spPr/>
      <dgm:t>
        <a:bodyPr/>
        <a:lstStyle/>
        <a:p>
          <a:pPr algn="ctr"/>
          <a:r>
            <a:rPr lang="fr-FR" sz="1400" b="0" dirty="0" smtClean="0"/>
            <a:t>Chef de Projet</a:t>
          </a:r>
          <a:endParaRPr lang="fr-FR" sz="1400" b="0" dirty="0">
            <a:effectLst/>
          </a:endParaRPr>
        </a:p>
      </dgm:t>
    </dgm:pt>
    <dgm:pt modelId="{D4C5079E-0677-4702-8726-75B01098ABB8}" type="parTrans" cxnId="{BE9883AC-68AA-4731-B9FE-F3E7757EC25A}">
      <dgm:prSet/>
      <dgm:spPr/>
      <dgm:t>
        <a:bodyPr/>
        <a:lstStyle/>
        <a:p>
          <a:pPr algn="ctr"/>
          <a:endParaRPr lang="fr-FR" sz="2000" b="1">
            <a:effectLst>
              <a:outerShdw blurRad="38100" dist="38100" dir="2700000" algn="tl">
                <a:srgbClr val="000000">
                  <a:alpha val="43137"/>
                </a:srgbClr>
              </a:outerShdw>
            </a:effectLst>
          </a:endParaRPr>
        </a:p>
      </dgm:t>
    </dgm:pt>
    <dgm:pt modelId="{EF1D1235-2731-4EEE-8FDD-C8D1FD74BE4D}" type="sibTrans" cxnId="{BE9883AC-68AA-4731-B9FE-F3E7757EC25A}">
      <dgm:prSet/>
      <dgm:spPr/>
      <dgm:t>
        <a:bodyPr/>
        <a:lstStyle/>
        <a:p>
          <a:pPr algn="ctr"/>
          <a:endParaRPr lang="fr-FR" sz="2000" b="1">
            <a:effectLst>
              <a:outerShdw blurRad="38100" dist="38100" dir="2700000" algn="tl">
                <a:srgbClr val="000000">
                  <a:alpha val="43137"/>
                </a:srgbClr>
              </a:outerShdw>
            </a:effectLst>
          </a:endParaRPr>
        </a:p>
      </dgm:t>
    </dgm:pt>
    <dgm:pt modelId="{514F8AEC-64A2-4114-A710-2A522F7A6A27}">
      <dgm:prSet custT="1"/>
      <dgm:spPr/>
      <dgm:t>
        <a:bodyPr/>
        <a:lstStyle/>
        <a:p>
          <a:pPr algn="ctr"/>
          <a:r>
            <a:rPr lang="fr-FR" sz="1800" b="1" dirty="0" smtClean="0">
              <a:solidFill>
                <a:schemeClr val="bg1"/>
              </a:solidFill>
              <a:latin typeface="Calibri" pitchFamily="34" charset="0"/>
              <a:cs typeface="Calibri" pitchFamily="34" charset="0"/>
            </a:rPr>
            <a:t>Hicham ELKOUDRI</a:t>
          </a:r>
          <a:endParaRPr lang="fr-FR" sz="1800" b="1" dirty="0">
            <a:solidFill>
              <a:schemeClr val="bg1"/>
            </a:solidFill>
            <a:latin typeface="Calibri" pitchFamily="34" charset="0"/>
            <a:cs typeface="Calibri" pitchFamily="34" charset="0"/>
          </a:endParaRPr>
        </a:p>
      </dgm:t>
    </dgm:pt>
    <dgm:pt modelId="{1A85378F-067B-4BEA-84B5-92C10C337FB8}" type="parTrans" cxnId="{BFCADA9F-E42E-4788-A520-7F3FCB868056}">
      <dgm:prSet/>
      <dgm:spPr/>
      <dgm:t>
        <a:bodyPr/>
        <a:lstStyle/>
        <a:p>
          <a:pPr algn="ctr"/>
          <a:endParaRPr lang="fr-FR" sz="2000" b="1"/>
        </a:p>
      </dgm:t>
    </dgm:pt>
    <dgm:pt modelId="{F7619B41-B053-48F7-AD65-10324F7EE6DC}" type="sibTrans" cxnId="{BFCADA9F-E42E-4788-A520-7F3FCB868056}">
      <dgm:prSet/>
      <dgm:spPr/>
      <dgm:t>
        <a:bodyPr/>
        <a:lstStyle/>
        <a:p>
          <a:pPr algn="ctr"/>
          <a:endParaRPr lang="fr-FR" sz="2000" b="1"/>
        </a:p>
      </dgm:t>
    </dgm:pt>
    <dgm:pt modelId="{EB93B76C-9112-45D9-988A-CEBEB6CDD4E9}" type="pres">
      <dgm:prSet presAssocID="{013B8143-212B-4CB2-9FC3-35F6D042C574}" presName="theList" presStyleCnt="0">
        <dgm:presLayoutVars>
          <dgm:dir/>
          <dgm:animLvl val="lvl"/>
          <dgm:resizeHandles val="exact"/>
        </dgm:presLayoutVars>
      </dgm:prSet>
      <dgm:spPr/>
      <dgm:t>
        <a:bodyPr/>
        <a:lstStyle/>
        <a:p>
          <a:endParaRPr lang="fr-FR"/>
        </a:p>
      </dgm:t>
    </dgm:pt>
    <dgm:pt modelId="{C190493F-265B-4133-9731-2D33365A5C23}" type="pres">
      <dgm:prSet presAssocID="{F0EB07DF-A2EA-4503-B1AE-78898C5822EB}" presName="compNode" presStyleCnt="0"/>
      <dgm:spPr/>
      <dgm:t>
        <a:bodyPr/>
        <a:lstStyle/>
        <a:p>
          <a:endParaRPr lang="fr-FR"/>
        </a:p>
      </dgm:t>
    </dgm:pt>
    <dgm:pt modelId="{9E6F99D4-7E1C-4125-A4A7-4160D9576414}" type="pres">
      <dgm:prSet presAssocID="{F0EB07DF-A2EA-4503-B1AE-78898C5822EB}" presName="aNode" presStyleLbl="bgShp" presStyleIdx="0" presStyleCnt="1"/>
      <dgm:spPr/>
      <dgm:t>
        <a:bodyPr/>
        <a:lstStyle/>
        <a:p>
          <a:endParaRPr lang="fr-FR"/>
        </a:p>
      </dgm:t>
    </dgm:pt>
    <dgm:pt modelId="{3A964241-8638-4D18-9265-4F0F91B1297F}" type="pres">
      <dgm:prSet presAssocID="{F0EB07DF-A2EA-4503-B1AE-78898C5822EB}" presName="textNode" presStyleLbl="bgShp" presStyleIdx="0" presStyleCnt="1"/>
      <dgm:spPr/>
      <dgm:t>
        <a:bodyPr/>
        <a:lstStyle/>
        <a:p>
          <a:endParaRPr lang="fr-FR"/>
        </a:p>
      </dgm:t>
    </dgm:pt>
    <dgm:pt modelId="{453837FB-CF89-436D-BFBB-35D1D6942706}" type="pres">
      <dgm:prSet presAssocID="{F0EB07DF-A2EA-4503-B1AE-78898C5822EB}" presName="compChildNode" presStyleCnt="0"/>
      <dgm:spPr/>
      <dgm:t>
        <a:bodyPr/>
        <a:lstStyle/>
        <a:p>
          <a:endParaRPr lang="fr-FR"/>
        </a:p>
      </dgm:t>
    </dgm:pt>
    <dgm:pt modelId="{32DA513A-72AE-4778-8592-A4D4F59C3EEF}" type="pres">
      <dgm:prSet presAssocID="{F0EB07DF-A2EA-4503-B1AE-78898C5822EB}" presName="theInnerList" presStyleCnt="0"/>
      <dgm:spPr/>
      <dgm:t>
        <a:bodyPr/>
        <a:lstStyle/>
        <a:p>
          <a:endParaRPr lang="fr-FR"/>
        </a:p>
      </dgm:t>
    </dgm:pt>
    <dgm:pt modelId="{BC69D3EA-B0A2-4C3F-9584-77F7F841D4AA}" type="pres">
      <dgm:prSet presAssocID="{514F8AEC-64A2-4114-A710-2A522F7A6A27}" presName="childNode" presStyleLbl="node1" presStyleIdx="0" presStyleCnt="1" custScaleX="81892" custScaleY="57082">
        <dgm:presLayoutVars>
          <dgm:bulletEnabled val="1"/>
        </dgm:presLayoutVars>
      </dgm:prSet>
      <dgm:spPr/>
      <dgm:t>
        <a:bodyPr/>
        <a:lstStyle/>
        <a:p>
          <a:endParaRPr lang="fr-FR"/>
        </a:p>
      </dgm:t>
    </dgm:pt>
  </dgm:ptLst>
  <dgm:cxnLst>
    <dgm:cxn modelId="{BE9883AC-68AA-4731-B9FE-F3E7757EC25A}" srcId="{013B8143-212B-4CB2-9FC3-35F6D042C574}" destId="{F0EB07DF-A2EA-4503-B1AE-78898C5822EB}" srcOrd="0" destOrd="0" parTransId="{D4C5079E-0677-4702-8726-75B01098ABB8}" sibTransId="{EF1D1235-2731-4EEE-8FDD-C8D1FD74BE4D}"/>
    <dgm:cxn modelId="{F0E08E9B-94F6-440E-B0B4-603207BAACE7}" type="presOf" srcId="{013B8143-212B-4CB2-9FC3-35F6D042C574}" destId="{EB93B76C-9112-45D9-988A-CEBEB6CDD4E9}" srcOrd="0" destOrd="0" presId="urn:microsoft.com/office/officeart/2005/8/layout/lProcess2"/>
    <dgm:cxn modelId="{BD9D4B8A-0B92-4201-9A97-EC6563E198C2}" type="presOf" srcId="{F0EB07DF-A2EA-4503-B1AE-78898C5822EB}" destId="{3A964241-8638-4D18-9265-4F0F91B1297F}" srcOrd="1" destOrd="0" presId="urn:microsoft.com/office/officeart/2005/8/layout/lProcess2"/>
    <dgm:cxn modelId="{083357B5-6361-415E-BA7D-6A3CD7C3E91C}" type="presOf" srcId="{514F8AEC-64A2-4114-A710-2A522F7A6A27}" destId="{BC69D3EA-B0A2-4C3F-9584-77F7F841D4AA}" srcOrd="0" destOrd="0" presId="urn:microsoft.com/office/officeart/2005/8/layout/lProcess2"/>
    <dgm:cxn modelId="{BFCADA9F-E42E-4788-A520-7F3FCB868056}" srcId="{F0EB07DF-A2EA-4503-B1AE-78898C5822EB}" destId="{514F8AEC-64A2-4114-A710-2A522F7A6A27}" srcOrd="0" destOrd="0" parTransId="{1A85378F-067B-4BEA-84B5-92C10C337FB8}" sibTransId="{F7619B41-B053-48F7-AD65-10324F7EE6DC}"/>
    <dgm:cxn modelId="{5364D148-4D80-4170-B3E9-8E9609643EBB}" type="presOf" srcId="{F0EB07DF-A2EA-4503-B1AE-78898C5822EB}" destId="{9E6F99D4-7E1C-4125-A4A7-4160D9576414}" srcOrd="0" destOrd="0" presId="urn:microsoft.com/office/officeart/2005/8/layout/lProcess2"/>
    <dgm:cxn modelId="{017A39E3-B2D2-455A-B45C-C49720D6692C}" type="presParOf" srcId="{EB93B76C-9112-45D9-988A-CEBEB6CDD4E9}" destId="{C190493F-265B-4133-9731-2D33365A5C23}" srcOrd="0" destOrd="0" presId="urn:microsoft.com/office/officeart/2005/8/layout/lProcess2"/>
    <dgm:cxn modelId="{072D12C1-2F80-45E0-A5B5-6D3B818B4F4E}" type="presParOf" srcId="{C190493F-265B-4133-9731-2D33365A5C23}" destId="{9E6F99D4-7E1C-4125-A4A7-4160D9576414}" srcOrd="0" destOrd="0" presId="urn:microsoft.com/office/officeart/2005/8/layout/lProcess2"/>
    <dgm:cxn modelId="{9EE756D7-C85C-45C6-92DC-59EB3CC24206}" type="presParOf" srcId="{C190493F-265B-4133-9731-2D33365A5C23}" destId="{3A964241-8638-4D18-9265-4F0F91B1297F}" srcOrd="1" destOrd="0" presId="urn:microsoft.com/office/officeart/2005/8/layout/lProcess2"/>
    <dgm:cxn modelId="{FF347DE9-2695-456A-92E1-ED1D21F762EF}" type="presParOf" srcId="{C190493F-265B-4133-9731-2D33365A5C23}" destId="{453837FB-CF89-436D-BFBB-35D1D6942706}" srcOrd="2" destOrd="0" presId="urn:microsoft.com/office/officeart/2005/8/layout/lProcess2"/>
    <dgm:cxn modelId="{D895690D-B8F9-4709-A17F-CFD747C8D5FC}" type="presParOf" srcId="{453837FB-CF89-436D-BFBB-35D1D6942706}" destId="{32DA513A-72AE-4778-8592-A4D4F59C3EEF}" srcOrd="0" destOrd="0" presId="urn:microsoft.com/office/officeart/2005/8/layout/lProcess2"/>
    <dgm:cxn modelId="{782A63B5-4E3A-4025-8ADF-625A96AA9A2B}" type="presParOf" srcId="{32DA513A-72AE-4778-8592-A4D4F59C3EEF}" destId="{BC69D3EA-B0A2-4C3F-9584-77F7F841D4AA}" srcOrd="0" destOrd="0" presId="urn:microsoft.com/office/officeart/2005/8/layout/l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EDA096B-6F34-413B-946C-B4101ED3AA89}" type="doc">
      <dgm:prSet loTypeId="urn:microsoft.com/office/officeart/2005/8/layout/cycle4#1" loCatId="matrix" qsTypeId="urn:microsoft.com/office/officeart/2005/8/quickstyle/simple5" qsCatId="simple" csTypeId="urn:microsoft.com/office/officeart/2005/8/colors/colorful1#6" csCatId="colorful" phldr="1"/>
      <dgm:spPr/>
      <dgm:t>
        <a:bodyPr/>
        <a:lstStyle/>
        <a:p>
          <a:endParaRPr lang="fr-FR"/>
        </a:p>
      </dgm:t>
    </dgm:pt>
    <dgm:pt modelId="{38E25A7C-8242-4C93-9D9D-1DEBAF3CCD38}">
      <dgm:prSet phldrT="[Texte]"/>
      <dgm:spPr>
        <a:xfrm>
          <a:off x="882634" y="187309"/>
          <a:ext cx="768953" cy="768953"/>
        </a:xfrm>
      </dgm:spPr>
      <dgm:t>
        <a:bodyPr/>
        <a:lstStyle/>
        <a:p>
          <a:pPr algn="ctr"/>
          <a:r>
            <a:rPr lang="fr-FR" dirty="0" smtClean="0">
              <a:solidFill>
                <a:schemeClr val="bg1"/>
              </a:solidFill>
              <a:latin typeface="Calibri"/>
              <a:ea typeface="+mn-ea"/>
              <a:cs typeface="+mn-cs"/>
            </a:rPr>
            <a:t>simple et élaborée</a:t>
          </a:r>
          <a:endParaRPr lang="fr-FR" dirty="0">
            <a:solidFill>
              <a:schemeClr val="bg1"/>
            </a:solidFill>
            <a:latin typeface="Calibri"/>
            <a:ea typeface="+mn-ea"/>
            <a:cs typeface="+mn-cs"/>
          </a:endParaRPr>
        </a:p>
      </dgm:t>
    </dgm:pt>
    <dgm:pt modelId="{C7592345-63AC-4B3E-B0BD-DD425D91C1ED}" type="parTrans" cxnId="{0208FA8E-ADC2-4F9F-A1E1-4B8F3CE08ABE}">
      <dgm:prSet/>
      <dgm:spPr/>
      <dgm:t>
        <a:bodyPr/>
        <a:lstStyle/>
        <a:p>
          <a:pPr algn="ctr"/>
          <a:endParaRPr lang="fr-FR"/>
        </a:p>
      </dgm:t>
    </dgm:pt>
    <dgm:pt modelId="{389B8438-8223-4A3C-A4D7-3D58CA252ED0}" type="sibTrans" cxnId="{0208FA8E-ADC2-4F9F-A1E1-4B8F3CE08ABE}">
      <dgm:prSet/>
      <dgm:spPr/>
      <dgm:t>
        <a:bodyPr/>
        <a:lstStyle/>
        <a:p>
          <a:pPr algn="ctr"/>
          <a:endParaRPr lang="fr-FR"/>
        </a:p>
      </dgm:t>
    </dgm:pt>
    <dgm:pt modelId="{510B472C-D39F-4485-A0C2-3E403342BCED}">
      <dgm:prSet phldrT="[Texte]"/>
      <dgm:spPr>
        <a:xfrm flipH="1">
          <a:off x="1699645" y="187309"/>
          <a:ext cx="791137" cy="768953"/>
        </a:xfrm>
      </dgm:spPr>
      <dgm:t>
        <a:bodyPr/>
        <a:lstStyle/>
        <a:p>
          <a:pPr algn="ctr"/>
          <a:r>
            <a:rPr lang="fr-FR" dirty="0" smtClean="0">
              <a:solidFill>
                <a:schemeClr val="bg1"/>
              </a:solidFill>
              <a:latin typeface="Calibri"/>
              <a:ea typeface="+mn-ea"/>
              <a:cs typeface="+mn-cs"/>
            </a:rPr>
            <a:t>permettre un accès rapide aux informations</a:t>
          </a:r>
          <a:endParaRPr lang="fr-FR" dirty="0">
            <a:solidFill>
              <a:schemeClr val="bg1"/>
            </a:solidFill>
            <a:latin typeface="Calibri"/>
            <a:ea typeface="+mn-ea"/>
            <a:cs typeface="+mn-cs"/>
          </a:endParaRPr>
        </a:p>
      </dgm:t>
    </dgm:pt>
    <dgm:pt modelId="{347B8830-4593-4E2E-B8C8-2E73E5A01E9F}" type="parTrans" cxnId="{A04EE086-A325-44F6-AD71-137B01BBFBCA}">
      <dgm:prSet/>
      <dgm:spPr/>
      <dgm:t>
        <a:bodyPr/>
        <a:lstStyle/>
        <a:p>
          <a:pPr algn="ctr"/>
          <a:endParaRPr lang="fr-FR"/>
        </a:p>
      </dgm:t>
    </dgm:pt>
    <dgm:pt modelId="{2D446D71-D4FA-4C9E-9802-0B580EEE58EB}" type="sibTrans" cxnId="{A04EE086-A325-44F6-AD71-137B01BBFBCA}">
      <dgm:prSet/>
      <dgm:spPr/>
      <dgm:t>
        <a:bodyPr/>
        <a:lstStyle/>
        <a:p>
          <a:pPr algn="ctr"/>
          <a:endParaRPr lang="fr-FR"/>
        </a:p>
      </dgm:t>
    </dgm:pt>
    <dgm:pt modelId="{6EECECBC-B88D-4609-ACC9-738A89992508}">
      <dgm:prSet phldrT="[Texte]"/>
      <dgm:spPr>
        <a:xfrm>
          <a:off x="882634" y="1015412"/>
          <a:ext cx="768953" cy="768953"/>
        </a:xfrm>
      </dgm:spPr>
      <dgm:t>
        <a:bodyPr/>
        <a:lstStyle/>
        <a:p>
          <a:pPr algn="ctr"/>
          <a:r>
            <a:rPr lang="fr-FR" dirty="0" smtClean="0">
              <a:solidFill>
                <a:schemeClr val="bg1"/>
              </a:solidFill>
              <a:latin typeface="Calibri"/>
              <a:ea typeface="+mn-ea"/>
              <a:cs typeface="+mn-cs"/>
            </a:rPr>
            <a:t>homogène, claire, concise et intuitive</a:t>
          </a:r>
          <a:endParaRPr lang="fr-FR" dirty="0">
            <a:solidFill>
              <a:schemeClr val="bg1"/>
            </a:solidFill>
            <a:latin typeface="Calibri"/>
            <a:ea typeface="+mn-ea"/>
            <a:cs typeface="+mn-cs"/>
          </a:endParaRPr>
        </a:p>
      </dgm:t>
    </dgm:pt>
    <dgm:pt modelId="{B47364D4-8E2B-498E-97D4-051AB6871DB7}" type="parTrans" cxnId="{5E04A916-B96B-4A27-9563-7C5AAF9036D4}">
      <dgm:prSet/>
      <dgm:spPr/>
      <dgm:t>
        <a:bodyPr/>
        <a:lstStyle/>
        <a:p>
          <a:pPr algn="ctr"/>
          <a:endParaRPr lang="fr-FR"/>
        </a:p>
      </dgm:t>
    </dgm:pt>
    <dgm:pt modelId="{866C2793-9748-4AC5-A988-0896C2CFF4CD}" type="sibTrans" cxnId="{5E04A916-B96B-4A27-9563-7C5AAF9036D4}">
      <dgm:prSet/>
      <dgm:spPr/>
      <dgm:t>
        <a:bodyPr/>
        <a:lstStyle/>
        <a:p>
          <a:pPr algn="ctr"/>
          <a:endParaRPr lang="fr-FR"/>
        </a:p>
      </dgm:t>
    </dgm:pt>
    <dgm:pt modelId="{7DA0ADDF-889B-41E4-BAC2-636A62EB277C}">
      <dgm:prSet phldrT="[Texte]"/>
      <dgm:spPr>
        <a:xfrm flipH="1">
          <a:off x="1716966" y="1015412"/>
          <a:ext cx="756496" cy="768953"/>
        </a:xfrm>
      </dgm:spPr>
      <dgm:t>
        <a:bodyPr/>
        <a:lstStyle/>
        <a:p>
          <a:pPr algn="ctr"/>
          <a:r>
            <a:rPr lang="fr-FR" dirty="0" smtClean="0">
              <a:solidFill>
                <a:schemeClr val="bg1"/>
              </a:solidFill>
              <a:latin typeface="Calibri"/>
              <a:ea typeface="+mn-ea"/>
              <a:cs typeface="+mn-cs"/>
            </a:rPr>
            <a:t>rapide,</a:t>
          </a:r>
        </a:p>
        <a:p>
          <a:pPr algn="ctr"/>
          <a:r>
            <a:rPr lang="fr-FR" dirty="0" smtClean="0">
              <a:solidFill>
                <a:schemeClr val="bg1"/>
              </a:solidFill>
              <a:latin typeface="Calibri"/>
              <a:ea typeface="+mn-ea"/>
              <a:cs typeface="+mn-cs"/>
            </a:rPr>
            <a:t> fiable, flexible et maintenable</a:t>
          </a:r>
          <a:endParaRPr lang="fr-FR" dirty="0">
            <a:solidFill>
              <a:schemeClr val="bg1"/>
            </a:solidFill>
            <a:latin typeface="Calibri"/>
            <a:ea typeface="+mn-ea"/>
            <a:cs typeface="+mn-cs"/>
          </a:endParaRPr>
        </a:p>
      </dgm:t>
    </dgm:pt>
    <dgm:pt modelId="{EE403C04-1678-4B94-BAEF-A37178494441}" type="parTrans" cxnId="{8D98C294-98FD-4FB0-BEDD-11A7238B2310}">
      <dgm:prSet/>
      <dgm:spPr/>
      <dgm:t>
        <a:bodyPr/>
        <a:lstStyle/>
        <a:p>
          <a:pPr algn="ctr"/>
          <a:endParaRPr lang="fr-FR"/>
        </a:p>
      </dgm:t>
    </dgm:pt>
    <dgm:pt modelId="{8D83247B-B644-4067-88A9-90A75D19CCE4}" type="sibTrans" cxnId="{8D98C294-98FD-4FB0-BEDD-11A7238B2310}">
      <dgm:prSet/>
      <dgm:spPr/>
      <dgm:t>
        <a:bodyPr/>
        <a:lstStyle/>
        <a:p>
          <a:pPr algn="ctr"/>
          <a:endParaRPr lang="fr-FR"/>
        </a:p>
      </dgm:t>
    </dgm:pt>
    <dgm:pt modelId="{C8F8A9E7-BE4A-4D87-A363-151763282E14}" type="pres">
      <dgm:prSet presAssocID="{DEDA096B-6F34-413B-946C-B4101ED3AA89}" presName="cycleMatrixDiagram" presStyleCnt="0">
        <dgm:presLayoutVars>
          <dgm:chMax val="1"/>
          <dgm:dir/>
          <dgm:animLvl val="lvl"/>
          <dgm:resizeHandles val="exact"/>
        </dgm:presLayoutVars>
      </dgm:prSet>
      <dgm:spPr/>
      <dgm:t>
        <a:bodyPr/>
        <a:lstStyle/>
        <a:p>
          <a:endParaRPr lang="fr-FR"/>
        </a:p>
      </dgm:t>
    </dgm:pt>
    <dgm:pt modelId="{EAA71D29-5FAB-42DF-AF0B-640E964CA4D2}" type="pres">
      <dgm:prSet presAssocID="{DEDA096B-6F34-413B-946C-B4101ED3AA89}" presName="children" presStyleCnt="0"/>
      <dgm:spPr/>
      <dgm:t>
        <a:bodyPr/>
        <a:lstStyle/>
        <a:p>
          <a:endParaRPr lang="fr-FR"/>
        </a:p>
      </dgm:t>
    </dgm:pt>
    <dgm:pt modelId="{8044640C-50FF-4B6C-96AC-85563E820537}" type="pres">
      <dgm:prSet presAssocID="{DEDA096B-6F34-413B-946C-B4101ED3AA89}" presName="childPlaceholder" presStyleCnt="0"/>
      <dgm:spPr/>
      <dgm:t>
        <a:bodyPr/>
        <a:lstStyle/>
        <a:p>
          <a:endParaRPr lang="fr-FR"/>
        </a:p>
      </dgm:t>
    </dgm:pt>
    <dgm:pt modelId="{121BBE18-5F7D-401C-BF25-FF0AA525EBC5}" type="pres">
      <dgm:prSet presAssocID="{DEDA096B-6F34-413B-946C-B4101ED3AA89}" presName="circle" presStyleCnt="0"/>
      <dgm:spPr/>
      <dgm:t>
        <a:bodyPr/>
        <a:lstStyle/>
        <a:p>
          <a:endParaRPr lang="fr-FR"/>
        </a:p>
      </dgm:t>
    </dgm:pt>
    <dgm:pt modelId="{12886210-BB68-4208-91DE-05238EE9B765}" type="pres">
      <dgm:prSet presAssocID="{DEDA096B-6F34-413B-946C-B4101ED3AA89}" presName="quadrant1" presStyleLbl="node1" presStyleIdx="0" presStyleCnt="4">
        <dgm:presLayoutVars>
          <dgm:chMax val="1"/>
          <dgm:bulletEnabled val="1"/>
        </dgm:presLayoutVars>
      </dgm:prSet>
      <dgm:spPr/>
      <dgm:t>
        <a:bodyPr/>
        <a:lstStyle/>
        <a:p>
          <a:endParaRPr lang="fr-FR"/>
        </a:p>
      </dgm:t>
    </dgm:pt>
    <dgm:pt modelId="{68CBDE73-3B23-46B4-8C94-FB2EB17D1EC5}" type="pres">
      <dgm:prSet presAssocID="{DEDA096B-6F34-413B-946C-B4101ED3AA89}" presName="quadrant2" presStyleLbl="node1" presStyleIdx="1" presStyleCnt="4">
        <dgm:presLayoutVars>
          <dgm:chMax val="1"/>
          <dgm:bulletEnabled val="1"/>
        </dgm:presLayoutVars>
      </dgm:prSet>
      <dgm:spPr/>
      <dgm:t>
        <a:bodyPr/>
        <a:lstStyle/>
        <a:p>
          <a:endParaRPr lang="fr-FR"/>
        </a:p>
      </dgm:t>
    </dgm:pt>
    <dgm:pt modelId="{EEBD1682-135A-421F-8C40-33304BC69717}" type="pres">
      <dgm:prSet presAssocID="{DEDA096B-6F34-413B-946C-B4101ED3AA89}" presName="quadrant3" presStyleLbl="node1" presStyleIdx="2" presStyleCnt="4">
        <dgm:presLayoutVars>
          <dgm:chMax val="1"/>
          <dgm:bulletEnabled val="1"/>
        </dgm:presLayoutVars>
      </dgm:prSet>
      <dgm:spPr/>
      <dgm:t>
        <a:bodyPr/>
        <a:lstStyle/>
        <a:p>
          <a:endParaRPr lang="fr-FR"/>
        </a:p>
      </dgm:t>
    </dgm:pt>
    <dgm:pt modelId="{8CC1AE75-D74F-49F4-9CAE-876B38211ABF}" type="pres">
      <dgm:prSet presAssocID="{DEDA096B-6F34-413B-946C-B4101ED3AA89}" presName="quadrant4" presStyleLbl="node1" presStyleIdx="3" presStyleCnt="4">
        <dgm:presLayoutVars>
          <dgm:chMax val="1"/>
          <dgm:bulletEnabled val="1"/>
        </dgm:presLayoutVars>
      </dgm:prSet>
      <dgm:spPr/>
      <dgm:t>
        <a:bodyPr/>
        <a:lstStyle/>
        <a:p>
          <a:endParaRPr lang="fr-FR"/>
        </a:p>
      </dgm:t>
    </dgm:pt>
    <dgm:pt modelId="{6AF1F715-DEFB-460F-B31F-2890299AE2E1}" type="pres">
      <dgm:prSet presAssocID="{DEDA096B-6F34-413B-946C-B4101ED3AA89}" presName="quadrantPlaceholder" presStyleCnt="0"/>
      <dgm:spPr/>
      <dgm:t>
        <a:bodyPr/>
        <a:lstStyle/>
        <a:p>
          <a:endParaRPr lang="fr-FR"/>
        </a:p>
      </dgm:t>
    </dgm:pt>
    <dgm:pt modelId="{31299936-583D-45F1-9520-3D788B36C86F}" type="pres">
      <dgm:prSet presAssocID="{DEDA096B-6F34-413B-946C-B4101ED3AA89}" presName="center1" presStyleLbl="fgShp" presStyleIdx="0" presStyleCnt="2"/>
      <dgm:spPr/>
      <dgm:t>
        <a:bodyPr/>
        <a:lstStyle/>
        <a:p>
          <a:endParaRPr lang="fr-FR"/>
        </a:p>
      </dgm:t>
    </dgm:pt>
    <dgm:pt modelId="{7C34F215-5C23-40D2-AA8B-7BEFEA822AAB}" type="pres">
      <dgm:prSet presAssocID="{DEDA096B-6F34-413B-946C-B4101ED3AA89}" presName="center2" presStyleLbl="fgShp" presStyleIdx="1" presStyleCnt="2"/>
      <dgm:spPr/>
      <dgm:t>
        <a:bodyPr/>
        <a:lstStyle/>
        <a:p>
          <a:endParaRPr lang="fr-FR"/>
        </a:p>
      </dgm:t>
    </dgm:pt>
  </dgm:ptLst>
  <dgm:cxnLst>
    <dgm:cxn modelId="{29E4699A-601A-4CE9-87A5-2EA20FFD455E}" type="presOf" srcId="{DEDA096B-6F34-413B-946C-B4101ED3AA89}" destId="{C8F8A9E7-BE4A-4D87-A363-151763282E14}" srcOrd="0" destOrd="0" presId="urn:microsoft.com/office/officeart/2005/8/layout/cycle4#1"/>
    <dgm:cxn modelId="{86552DCE-A8D3-46B4-8F99-D0037BD53698}" type="presOf" srcId="{7DA0ADDF-889B-41E4-BAC2-636A62EB277C}" destId="{8CC1AE75-D74F-49F4-9CAE-876B38211ABF}" srcOrd="0" destOrd="0" presId="urn:microsoft.com/office/officeart/2005/8/layout/cycle4#1"/>
    <dgm:cxn modelId="{1A386CF5-244C-4E31-A95A-0D7EB3BF7018}" type="presOf" srcId="{38E25A7C-8242-4C93-9D9D-1DEBAF3CCD38}" destId="{12886210-BB68-4208-91DE-05238EE9B765}" srcOrd="0" destOrd="0" presId="urn:microsoft.com/office/officeart/2005/8/layout/cycle4#1"/>
    <dgm:cxn modelId="{0208FA8E-ADC2-4F9F-A1E1-4B8F3CE08ABE}" srcId="{DEDA096B-6F34-413B-946C-B4101ED3AA89}" destId="{38E25A7C-8242-4C93-9D9D-1DEBAF3CCD38}" srcOrd="0" destOrd="0" parTransId="{C7592345-63AC-4B3E-B0BD-DD425D91C1ED}" sibTransId="{389B8438-8223-4A3C-A4D7-3D58CA252ED0}"/>
    <dgm:cxn modelId="{9B2D1F06-1BDA-4ECD-AA53-A3F9B5EE8CAB}" type="presOf" srcId="{510B472C-D39F-4485-A0C2-3E403342BCED}" destId="{68CBDE73-3B23-46B4-8C94-FB2EB17D1EC5}" srcOrd="0" destOrd="0" presId="urn:microsoft.com/office/officeart/2005/8/layout/cycle4#1"/>
    <dgm:cxn modelId="{A04EE086-A325-44F6-AD71-137B01BBFBCA}" srcId="{DEDA096B-6F34-413B-946C-B4101ED3AA89}" destId="{510B472C-D39F-4485-A0C2-3E403342BCED}" srcOrd="1" destOrd="0" parTransId="{347B8830-4593-4E2E-B8C8-2E73E5A01E9F}" sibTransId="{2D446D71-D4FA-4C9E-9802-0B580EEE58EB}"/>
    <dgm:cxn modelId="{ABA02F6F-B3B3-45D4-80DC-92E9D35982FB}" type="presOf" srcId="{6EECECBC-B88D-4609-ACC9-738A89992508}" destId="{EEBD1682-135A-421F-8C40-33304BC69717}" srcOrd="0" destOrd="0" presId="urn:microsoft.com/office/officeart/2005/8/layout/cycle4#1"/>
    <dgm:cxn modelId="{5E04A916-B96B-4A27-9563-7C5AAF9036D4}" srcId="{DEDA096B-6F34-413B-946C-B4101ED3AA89}" destId="{6EECECBC-B88D-4609-ACC9-738A89992508}" srcOrd="2" destOrd="0" parTransId="{B47364D4-8E2B-498E-97D4-051AB6871DB7}" sibTransId="{866C2793-9748-4AC5-A988-0896C2CFF4CD}"/>
    <dgm:cxn modelId="{8D98C294-98FD-4FB0-BEDD-11A7238B2310}" srcId="{DEDA096B-6F34-413B-946C-B4101ED3AA89}" destId="{7DA0ADDF-889B-41E4-BAC2-636A62EB277C}" srcOrd="3" destOrd="0" parTransId="{EE403C04-1678-4B94-BAEF-A37178494441}" sibTransId="{8D83247B-B644-4067-88A9-90A75D19CCE4}"/>
    <dgm:cxn modelId="{C5C76634-F782-4AF7-B415-2190B3FC7E44}" type="presParOf" srcId="{C8F8A9E7-BE4A-4D87-A363-151763282E14}" destId="{EAA71D29-5FAB-42DF-AF0B-640E964CA4D2}" srcOrd="0" destOrd="0" presId="urn:microsoft.com/office/officeart/2005/8/layout/cycle4#1"/>
    <dgm:cxn modelId="{FE479FE8-CBEE-4225-9799-B7A987699225}" type="presParOf" srcId="{EAA71D29-5FAB-42DF-AF0B-640E964CA4D2}" destId="{8044640C-50FF-4B6C-96AC-85563E820537}" srcOrd="0" destOrd="0" presId="urn:microsoft.com/office/officeart/2005/8/layout/cycle4#1"/>
    <dgm:cxn modelId="{BADED8DD-5020-4238-A5F8-AA81BB485249}" type="presParOf" srcId="{C8F8A9E7-BE4A-4D87-A363-151763282E14}" destId="{121BBE18-5F7D-401C-BF25-FF0AA525EBC5}" srcOrd="1" destOrd="0" presId="urn:microsoft.com/office/officeart/2005/8/layout/cycle4#1"/>
    <dgm:cxn modelId="{5AADB35C-5BD9-401E-806A-14D90800F9A1}" type="presParOf" srcId="{121BBE18-5F7D-401C-BF25-FF0AA525EBC5}" destId="{12886210-BB68-4208-91DE-05238EE9B765}" srcOrd="0" destOrd="0" presId="urn:microsoft.com/office/officeart/2005/8/layout/cycle4#1"/>
    <dgm:cxn modelId="{B4E817DF-57CC-485D-BF92-83525208FC16}" type="presParOf" srcId="{121BBE18-5F7D-401C-BF25-FF0AA525EBC5}" destId="{68CBDE73-3B23-46B4-8C94-FB2EB17D1EC5}" srcOrd="1" destOrd="0" presId="urn:microsoft.com/office/officeart/2005/8/layout/cycle4#1"/>
    <dgm:cxn modelId="{335D3465-31AB-492D-AD62-3B05BDBBEB28}" type="presParOf" srcId="{121BBE18-5F7D-401C-BF25-FF0AA525EBC5}" destId="{EEBD1682-135A-421F-8C40-33304BC69717}" srcOrd="2" destOrd="0" presId="urn:microsoft.com/office/officeart/2005/8/layout/cycle4#1"/>
    <dgm:cxn modelId="{5AB8F9B9-9A1D-45E7-851A-A3DDC3C22723}" type="presParOf" srcId="{121BBE18-5F7D-401C-BF25-FF0AA525EBC5}" destId="{8CC1AE75-D74F-49F4-9CAE-876B38211ABF}" srcOrd="3" destOrd="0" presId="urn:microsoft.com/office/officeart/2005/8/layout/cycle4#1"/>
    <dgm:cxn modelId="{6611BF61-FAFF-4E2A-A250-0C485493C109}" type="presParOf" srcId="{121BBE18-5F7D-401C-BF25-FF0AA525EBC5}" destId="{6AF1F715-DEFB-460F-B31F-2890299AE2E1}" srcOrd="4" destOrd="0" presId="urn:microsoft.com/office/officeart/2005/8/layout/cycle4#1"/>
    <dgm:cxn modelId="{0F8895B4-68B0-4AD0-9C06-B66EF395927E}" type="presParOf" srcId="{C8F8A9E7-BE4A-4D87-A363-151763282E14}" destId="{31299936-583D-45F1-9520-3D788B36C86F}" srcOrd="2" destOrd="0" presId="urn:microsoft.com/office/officeart/2005/8/layout/cycle4#1"/>
    <dgm:cxn modelId="{86507CA6-AAAA-4B83-8F95-429943F17F0A}" type="presParOf" srcId="{C8F8A9E7-BE4A-4D87-A363-151763282E14}" destId="{7C34F215-5C23-40D2-AA8B-7BEFEA822AAB}" srcOrd="3" destOrd="0" presId="urn:microsoft.com/office/officeart/2005/8/layout/cycle4#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69E1EB1-5F12-4899-B654-34B6C48742FB}" type="doc">
      <dgm:prSet loTypeId="urn:microsoft.com/office/officeart/2005/8/layout/cycle4#2" loCatId="cycle" qsTypeId="urn:microsoft.com/office/officeart/2005/8/quickstyle/simple5" qsCatId="simple" csTypeId="urn:microsoft.com/office/officeart/2005/8/colors/colorful5" csCatId="colorful" phldr="1"/>
      <dgm:spPr/>
      <dgm:t>
        <a:bodyPr/>
        <a:lstStyle/>
        <a:p>
          <a:endParaRPr lang="fr-FR"/>
        </a:p>
      </dgm:t>
    </dgm:pt>
    <dgm:pt modelId="{07F92AF8-FCD2-4071-96CE-C6946D088A10}">
      <dgm:prSet phldrT="[Texte]" custT="1"/>
      <dgm:spPr/>
      <dgm:t>
        <a:bodyPr/>
        <a:lstStyle/>
        <a:p>
          <a:r>
            <a:rPr lang="fr-FR" sz="1800" b="1" dirty="0" smtClean="0">
              <a:solidFill>
                <a:schemeClr val="bg1"/>
              </a:solidFill>
              <a:latin typeface="Calibri" pitchFamily="34" charset="0"/>
              <a:cs typeface="Calibri" pitchFamily="34" charset="0"/>
            </a:rPr>
            <a:t>Risques gestion de projet</a:t>
          </a:r>
          <a:endParaRPr lang="fr-FR" sz="1800" dirty="0">
            <a:solidFill>
              <a:schemeClr val="bg1"/>
            </a:solidFill>
            <a:latin typeface="Calibri" pitchFamily="34" charset="0"/>
            <a:cs typeface="Calibri" pitchFamily="34" charset="0"/>
          </a:endParaRPr>
        </a:p>
      </dgm:t>
    </dgm:pt>
    <dgm:pt modelId="{3FF36AF2-D83D-4B33-8855-17C63808870B}" type="parTrans" cxnId="{2C564B1A-EFDA-4F5C-924B-9E11152A4710}">
      <dgm:prSet/>
      <dgm:spPr/>
      <dgm:t>
        <a:bodyPr/>
        <a:lstStyle/>
        <a:p>
          <a:endParaRPr lang="fr-FR"/>
        </a:p>
      </dgm:t>
    </dgm:pt>
    <dgm:pt modelId="{1283C494-E885-4DC3-9267-64D48AB52A4B}" type="sibTrans" cxnId="{2C564B1A-EFDA-4F5C-924B-9E11152A4710}">
      <dgm:prSet/>
      <dgm:spPr/>
      <dgm:t>
        <a:bodyPr/>
        <a:lstStyle/>
        <a:p>
          <a:endParaRPr lang="fr-FR"/>
        </a:p>
      </dgm:t>
    </dgm:pt>
    <dgm:pt modelId="{CF09E4F9-CDF1-4E74-BE53-064B590A15AA}">
      <dgm:prSet phldrT="[Texte]" custT="1"/>
      <dgm:spPr/>
      <dgm:t>
        <a:bodyPr/>
        <a:lstStyle/>
        <a:p>
          <a:r>
            <a:rPr lang="fr-FR" sz="1800" b="1" dirty="0" smtClean="0">
              <a:solidFill>
                <a:schemeClr val="bg1"/>
              </a:solidFill>
              <a:latin typeface="Calibri" pitchFamily="34" charset="0"/>
              <a:cs typeface="Calibri" pitchFamily="34" charset="0"/>
            </a:rPr>
            <a:t>Risques </a:t>
          </a:r>
          <a:r>
            <a:rPr lang="fr-FR" sz="1800" b="1" dirty="0" err="1" smtClean="0">
              <a:solidFill>
                <a:schemeClr val="bg1"/>
              </a:solidFill>
              <a:latin typeface="Calibri" pitchFamily="34" charset="0"/>
              <a:cs typeface="Calibri" pitchFamily="34" charset="0"/>
            </a:rPr>
            <a:t>Organisati-onnel</a:t>
          </a:r>
          <a:endParaRPr lang="fr-FR" sz="1800" dirty="0">
            <a:solidFill>
              <a:schemeClr val="bg1"/>
            </a:solidFill>
            <a:latin typeface="Calibri" pitchFamily="34" charset="0"/>
            <a:cs typeface="Calibri" pitchFamily="34" charset="0"/>
          </a:endParaRPr>
        </a:p>
      </dgm:t>
    </dgm:pt>
    <dgm:pt modelId="{A027AA37-F140-4DFE-B575-6B3369B3661B}" type="parTrans" cxnId="{D9E990A4-D1E6-403D-B381-209BA52DFB4F}">
      <dgm:prSet/>
      <dgm:spPr/>
      <dgm:t>
        <a:bodyPr/>
        <a:lstStyle/>
        <a:p>
          <a:endParaRPr lang="fr-FR"/>
        </a:p>
      </dgm:t>
    </dgm:pt>
    <dgm:pt modelId="{0FB559B6-8DED-4205-AF71-CEC9E6C6E8A7}" type="sibTrans" cxnId="{D9E990A4-D1E6-403D-B381-209BA52DFB4F}">
      <dgm:prSet/>
      <dgm:spPr/>
      <dgm:t>
        <a:bodyPr/>
        <a:lstStyle/>
        <a:p>
          <a:endParaRPr lang="fr-FR"/>
        </a:p>
      </dgm:t>
    </dgm:pt>
    <dgm:pt modelId="{6F2C49B9-315E-43CD-87B3-848829D2CA65}">
      <dgm:prSet phldrT="[Texte]" custT="1"/>
      <dgm:spPr/>
      <dgm:t>
        <a:bodyPr/>
        <a:lstStyle/>
        <a:p>
          <a:r>
            <a:rPr lang="fr-FR" sz="1800" b="1" dirty="0" smtClean="0">
              <a:solidFill>
                <a:schemeClr val="bg1"/>
              </a:solidFill>
              <a:latin typeface="Calibri" pitchFamily="34" charset="0"/>
              <a:cs typeface="Calibri" pitchFamily="34" charset="0"/>
            </a:rPr>
            <a:t>Risques humain</a:t>
          </a:r>
          <a:endParaRPr lang="fr-FR" sz="1800" dirty="0">
            <a:solidFill>
              <a:schemeClr val="bg1"/>
            </a:solidFill>
            <a:latin typeface="Calibri" pitchFamily="34" charset="0"/>
            <a:cs typeface="Calibri" pitchFamily="34" charset="0"/>
          </a:endParaRPr>
        </a:p>
      </dgm:t>
    </dgm:pt>
    <dgm:pt modelId="{4A395FE9-63BB-4E83-8F2A-2A48364CD10F}" type="parTrans" cxnId="{019CF6C5-E155-450F-BE3B-E70B5BBB030B}">
      <dgm:prSet/>
      <dgm:spPr/>
      <dgm:t>
        <a:bodyPr/>
        <a:lstStyle/>
        <a:p>
          <a:endParaRPr lang="fr-FR"/>
        </a:p>
      </dgm:t>
    </dgm:pt>
    <dgm:pt modelId="{D234A0D7-FE70-4964-9C9A-048EE4631FE8}" type="sibTrans" cxnId="{019CF6C5-E155-450F-BE3B-E70B5BBB030B}">
      <dgm:prSet/>
      <dgm:spPr/>
      <dgm:t>
        <a:bodyPr/>
        <a:lstStyle/>
        <a:p>
          <a:endParaRPr lang="fr-FR"/>
        </a:p>
      </dgm:t>
    </dgm:pt>
    <dgm:pt modelId="{E87C76D4-2D9B-4228-8DFC-943282354E3D}">
      <dgm:prSet phldrT="[Texte]" custT="1"/>
      <dgm:spPr/>
      <dgm:t>
        <a:bodyPr/>
        <a:lstStyle/>
        <a:p>
          <a:r>
            <a:rPr lang="fr-FR" sz="1800" b="1" dirty="0" smtClean="0">
              <a:solidFill>
                <a:schemeClr val="bg1"/>
              </a:solidFill>
              <a:latin typeface="Calibri" pitchFamily="34" charset="0"/>
              <a:cs typeface="Calibri" pitchFamily="34" charset="0"/>
            </a:rPr>
            <a:t>Risques Ressources Matériel</a:t>
          </a:r>
          <a:endParaRPr lang="fr-FR" sz="1800" dirty="0">
            <a:solidFill>
              <a:schemeClr val="bg1"/>
            </a:solidFill>
            <a:latin typeface="Calibri" pitchFamily="34" charset="0"/>
            <a:cs typeface="Calibri" pitchFamily="34" charset="0"/>
          </a:endParaRPr>
        </a:p>
      </dgm:t>
    </dgm:pt>
    <dgm:pt modelId="{0BD4CF15-09B6-4777-81F2-ACF89829937F}" type="parTrans" cxnId="{095F2C1B-C5DA-4255-A9A6-3B673E67A7C0}">
      <dgm:prSet/>
      <dgm:spPr/>
      <dgm:t>
        <a:bodyPr/>
        <a:lstStyle/>
        <a:p>
          <a:endParaRPr lang="fr-FR"/>
        </a:p>
      </dgm:t>
    </dgm:pt>
    <dgm:pt modelId="{4DA65488-C688-4E9C-8EF0-015C3A82A750}" type="sibTrans" cxnId="{095F2C1B-C5DA-4255-A9A6-3B673E67A7C0}">
      <dgm:prSet/>
      <dgm:spPr/>
      <dgm:t>
        <a:bodyPr/>
        <a:lstStyle/>
        <a:p>
          <a:endParaRPr lang="fr-FR"/>
        </a:p>
      </dgm:t>
    </dgm:pt>
    <dgm:pt modelId="{5F47597B-12BE-47BD-8AA0-9CA6C8320781}">
      <dgm:prSet phldrT="[Texte]" custT="1"/>
      <dgm:spPr/>
      <dgm:t>
        <a:bodyPr/>
        <a:lstStyle/>
        <a:p>
          <a:r>
            <a:rPr lang="fr-FR" sz="1400" dirty="0" smtClean="0">
              <a:latin typeface="Calibri" pitchFamily="34" charset="0"/>
              <a:cs typeface="Calibri" pitchFamily="34" charset="0"/>
            </a:rPr>
            <a:t>Mauvaise estimation du planning prévisionnel.</a:t>
          </a:r>
          <a:endParaRPr lang="fr-FR" sz="1400" dirty="0">
            <a:latin typeface="Calibri" pitchFamily="34" charset="0"/>
            <a:cs typeface="Calibri" pitchFamily="34" charset="0"/>
          </a:endParaRPr>
        </a:p>
      </dgm:t>
    </dgm:pt>
    <dgm:pt modelId="{59453437-57A7-419F-BFAE-0DDB403C7245}" type="parTrans" cxnId="{1588294B-07AD-4896-8EBC-17C76A9A2B10}">
      <dgm:prSet/>
      <dgm:spPr/>
      <dgm:t>
        <a:bodyPr/>
        <a:lstStyle/>
        <a:p>
          <a:endParaRPr lang="fr-FR"/>
        </a:p>
      </dgm:t>
    </dgm:pt>
    <dgm:pt modelId="{22439350-8043-4410-98DC-4800C58EEDE4}" type="sibTrans" cxnId="{1588294B-07AD-4896-8EBC-17C76A9A2B10}">
      <dgm:prSet/>
      <dgm:spPr/>
      <dgm:t>
        <a:bodyPr/>
        <a:lstStyle/>
        <a:p>
          <a:endParaRPr lang="fr-FR"/>
        </a:p>
      </dgm:t>
    </dgm:pt>
    <dgm:pt modelId="{6D841FDF-B188-4ED8-A68A-8651DB807DA3}">
      <dgm:prSet phldrT="[Texte]" custT="1"/>
      <dgm:spPr/>
      <dgm:t>
        <a:bodyPr/>
        <a:lstStyle/>
        <a:p>
          <a:r>
            <a:rPr lang="fr-FR" sz="1400" dirty="0" smtClean="0">
              <a:latin typeface="Calibri" pitchFamily="34" charset="0"/>
              <a:cs typeface="Calibri" pitchFamily="34" charset="0"/>
            </a:rPr>
            <a:t>Le besoin est changeant selon le client.</a:t>
          </a:r>
          <a:endParaRPr lang="fr-FR" sz="1400" dirty="0">
            <a:latin typeface="Calibri" pitchFamily="34" charset="0"/>
            <a:cs typeface="Calibri" pitchFamily="34" charset="0"/>
          </a:endParaRPr>
        </a:p>
      </dgm:t>
    </dgm:pt>
    <dgm:pt modelId="{66F67334-6872-4B26-A6C7-086A9821D042}" type="parTrans" cxnId="{49453061-BA03-442C-BB13-3092F45DC3A9}">
      <dgm:prSet/>
      <dgm:spPr/>
      <dgm:t>
        <a:bodyPr/>
        <a:lstStyle/>
        <a:p>
          <a:endParaRPr lang="fr-FR"/>
        </a:p>
      </dgm:t>
    </dgm:pt>
    <dgm:pt modelId="{353634FC-0629-40FA-AB2F-CA13A19C45F3}" type="sibTrans" cxnId="{49453061-BA03-442C-BB13-3092F45DC3A9}">
      <dgm:prSet/>
      <dgm:spPr/>
      <dgm:t>
        <a:bodyPr/>
        <a:lstStyle/>
        <a:p>
          <a:endParaRPr lang="fr-FR"/>
        </a:p>
      </dgm:t>
    </dgm:pt>
    <dgm:pt modelId="{75C74A6F-45F8-4CB0-9F46-221E0DC96D6A}">
      <dgm:prSet phldrT="[Texte]" custT="1"/>
      <dgm:spPr/>
      <dgm:t>
        <a:bodyPr/>
        <a:lstStyle/>
        <a:p>
          <a:r>
            <a:rPr lang="fr-FR" sz="1400" smtClean="0">
              <a:latin typeface="Calibri" pitchFamily="34" charset="0"/>
              <a:cs typeface="Calibri" pitchFamily="34" charset="0"/>
            </a:rPr>
            <a:t>Les utilisateurs ne sont pas impliqués.</a:t>
          </a:r>
          <a:endParaRPr lang="fr-FR" sz="1400" dirty="0">
            <a:latin typeface="Calibri" pitchFamily="34" charset="0"/>
            <a:cs typeface="Calibri" pitchFamily="34" charset="0"/>
          </a:endParaRPr>
        </a:p>
      </dgm:t>
    </dgm:pt>
    <dgm:pt modelId="{6D11C637-5706-42BB-BEE3-EB371DB0B93B}" type="parTrans" cxnId="{C7218AB6-E251-4186-8C39-4A52FFB1D957}">
      <dgm:prSet/>
      <dgm:spPr/>
      <dgm:t>
        <a:bodyPr/>
        <a:lstStyle/>
        <a:p>
          <a:endParaRPr lang="fr-FR"/>
        </a:p>
      </dgm:t>
    </dgm:pt>
    <dgm:pt modelId="{F838B5A6-09FC-4139-9DCA-FFE8E888DF1A}" type="sibTrans" cxnId="{C7218AB6-E251-4186-8C39-4A52FFB1D957}">
      <dgm:prSet/>
      <dgm:spPr/>
      <dgm:t>
        <a:bodyPr/>
        <a:lstStyle/>
        <a:p>
          <a:endParaRPr lang="fr-FR"/>
        </a:p>
      </dgm:t>
    </dgm:pt>
    <dgm:pt modelId="{BE82C3D0-3C52-4671-BF09-742FA422B2D2}">
      <dgm:prSet custT="1"/>
      <dgm:spPr/>
      <dgm:t>
        <a:bodyPr/>
        <a:lstStyle/>
        <a:p>
          <a:r>
            <a:rPr lang="fr-FR" sz="1400" dirty="0" smtClean="0">
              <a:latin typeface="Calibri" pitchFamily="34" charset="0"/>
              <a:cs typeface="Calibri" pitchFamily="34" charset="0"/>
            </a:rPr>
            <a:t>Attitude hostile des futurs utilisateurs.</a:t>
          </a:r>
          <a:endParaRPr lang="fr-FR" sz="1400" dirty="0">
            <a:latin typeface="Calibri" pitchFamily="34" charset="0"/>
            <a:cs typeface="Calibri" pitchFamily="34" charset="0"/>
          </a:endParaRPr>
        </a:p>
      </dgm:t>
    </dgm:pt>
    <dgm:pt modelId="{42BBDA50-B7F9-438F-817A-C2041057BC50}" type="parTrans" cxnId="{269C9960-6BE5-4457-B5D3-353FDB002391}">
      <dgm:prSet/>
      <dgm:spPr/>
      <dgm:t>
        <a:bodyPr/>
        <a:lstStyle/>
        <a:p>
          <a:endParaRPr lang="fr-FR"/>
        </a:p>
      </dgm:t>
    </dgm:pt>
    <dgm:pt modelId="{7F6FF2F6-A644-434E-A065-4479D7C989DB}" type="sibTrans" cxnId="{269C9960-6BE5-4457-B5D3-353FDB002391}">
      <dgm:prSet/>
      <dgm:spPr/>
      <dgm:t>
        <a:bodyPr/>
        <a:lstStyle/>
        <a:p>
          <a:endParaRPr lang="fr-FR"/>
        </a:p>
      </dgm:t>
    </dgm:pt>
    <dgm:pt modelId="{1EA5B85C-88FA-493E-8305-E24A0F5A5B7A}">
      <dgm:prSet phldrT="[Texte]" custT="1"/>
      <dgm:spPr/>
      <dgm:t>
        <a:bodyPr/>
        <a:lstStyle/>
        <a:p>
          <a:r>
            <a:rPr lang="fr-FR" sz="1400" smtClean="0">
              <a:latin typeface="Calibri" pitchFamily="34" charset="0"/>
              <a:cs typeface="Calibri" pitchFamily="34" charset="0"/>
            </a:rPr>
            <a:t>Les compétences de l'équipe sont insuffisantes.</a:t>
          </a:r>
          <a:endParaRPr lang="fr-FR" sz="1400" dirty="0">
            <a:latin typeface="Calibri" pitchFamily="34" charset="0"/>
            <a:cs typeface="Calibri" pitchFamily="34" charset="0"/>
          </a:endParaRPr>
        </a:p>
      </dgm:t>
    </dgm:pt>
    <dgm:pt modelId="{0D81E643-2970-4A44-8557-AEB0AA4462EC}" type="parTrans" cxnId="{62DF660D-83A7-4118-BCB7-882C77C1D5EE}">
      <dgm:prSet/>
      <dgm:spPr/>
      <dgm:t>
        <a:bodyPr/>
        <a:lstStyle/>
        <a:p>
          <a:endParaRPr lang="fr-FR"/>
        </a:p>
      </dgm:t>
    </dgm:pt>
    <dgm:pt modelId="{0D419C73-6A97-4146-8109-C004868FCA73}" type="sibTrans" cxnId="{62DF660D-83A7-4118-BCB7-882C77C1D5EE}">
      <dgm:prSet/>
      <dgm:spPr/>
      <dgm:t>
        <a:bodyPr/>
        <a:lstStyle/>
        <a:p>
          <a:endParaRPr lang="fr-FR"/>
        </a:p>
      </dgm:t>
    </dgm:pt>
    <dgm:pt modelId="{9CD2774E-3341-4BC4-8651-84B32A7C8D42}">
      <dgm:prSet custT="1"/>
      <dgm:spPr/>
      <dgm:t>
        <a:bodyPr/>
        <a:lstStyle/>
        <a:p>
          <a:r>
            <a:rPr lang="fr-FR" sz="1400" dirty="0" smtClean="0">
              <a:latin typeface="Calibri" pitchFamily="34" charset="0"/>
              <a:cs typeface="Calibri" pitchFamily="34" charset="0"/>
            </a:rPr>
            <a:t>Manque de motivation des équipes.</a:t>
          </a:r>
          <a:endParaRPr lang="fr-FR" sz="1400" dirty="0">
            <a:latin typeface="Calibri" pitchFamily="34" charset="0"/>
            <a:cs typeface="Calibri" pitchFamily="34" charset="0"/>
          </a:endParaRPr>
        </a:p>
      </dgm:t>
    </dgm:pt>
    <dgm:pt modelId="{B59C0B08-DFFD-4BEB-BDF4-A5711A66E813}" type="parTrans" cxnId="{29C907A5-49F5-484C-9B1B-CA9EDA34306E}">
      <dgm:prSet/>
      <dgm:spPr/>
      <dgm:t>
        <a:bodyPr/>
        <a:lstStyle/>
        <a:p>
          <a:endParaRPr lang="fr-FR"/>
        </a:p>
      </dgm:t>
    </dgm:pt>
    <dgm:pt modelId="{0DEF8F49-A013-4A84-88D2-E9B04D3C2DC4}" type="sibTrans" cxnId="{29C907A5-49F5-484C-9B1B-CA9EDA34306E}">
      <dgm:prSet/>
      <dgm:spPr/>
      <dgm:t>
        <a:bodyPr/>
        <a:lstStyle/>
        <a:p>
          <a:endParaRPr lang="fr-FR"/>
        </a:p>
      </dgm:t>
    </dgm:pt>
    <dgm:pt modelId="{E52BD11E-9C15-4DC4-B2AD-4FF6ED2C3434}">
      <dgm:prSet phldrT="[Texte]" custT="1"/>
      <dgm:spPr/>
      <dgm:t>
        <a:bodyPr/>
        <a:lstStyle/>
        <a:p>
          <a:r>
            <a:rPr lang="fr-FR" sz="1400" smtClean="0">
              <a:latin typeface="Calibri" pitchFamily="34" charset="0"/>
              <a:cs typeface="Calibri" pitchFamily="34" charset="0"/>
            </a:rPr>
            <a:t>Manque / Problème des machines.</a:t>
          </a:r>
          <a:endParaRPr lang="fr-FR" sz="1400" dirty="0">
            <a:latin typeface="Calibri" pitchFamily="34" charset="0"/>
            <a:cs typeface="Calibri" pitchFamily="34" charset="0"/>
          </a:endParaRPr>
        </a:p>
      </dgm:t>
    </dgm:pt>
    <dgm:pt modelId="{93B255E1-E278-4BA8-9E91-025CFF0036EF}" type="parTrans" cxnId="{D14477C9-7D8E-4C36-A639-7D3DE09CED05}">
      <dgm:prSet/>
      <dgm:spPr/>
      <dgm:t>
        <a:bodyPr/>
        <a:lstStyle/>
        <a:p>
          <a:endParaRPr lang="fr-FR"/>
        </a:p>
      </dgm:t>
    </dgm:pt>
    <dgm:pt modelId="{59C5237D-6087-4FB4-BA20-A75416803070}" type="sibTrans" cxnId="{D14477C9-7D8E-4C36-A639-7D3DE09CED05}">
      <dgm:prSet/>
      <dgm:spPr/>
      <dgm:t>
        <a:bodyPr/>
        <a:lstStyle/>
        <a:p>
          <a:endParaRPr lang="fr-FR"/>
        </a:p>
      </dgm:t>
    </dgm:pt>
    <dgm:pt modelId="{5E1C7590-FF5C-4FDA-B5EF-7854FCE38E71}" type="pres">
      <dgm:prSet presAssocID="{369E1EB1-5F12-4899-B654-34B6C48742FB}" presName="cycleMatrixDiagram" presStyleCnt="0">
        <dgm:presLayoutVars>
          <dgm:chMax val="1"/>
          <dgm:dir/>
          <dgm:animLvl val="lvl"/>
          <dgm:resizeHandles val="exact"/>
        </dgm:presLayoutVars>
      </dgm:prSet>
      <dgm:spPr/>
      <dgm:t>
        <a:bodyPr/>
        <a:lstStyle/>
        <a:p>
          <a:endParaRPr lang="fr-FR"/>
        </a:p>
      </dgm:t>
    </dgm:pt>
    <dgm:pt modelId="{F8BA03AE-7AB4-42A3-A5BF-8B66FCA52C91}" type="pres">
      <dgm:prSet presAssocID="{369E1EB1-5F12-4899-B654-34B6C48742FB}" presName="children" presStyleCnt="0"/>
      <dgm:spPr/>
    </dgm:pt>
    <dgm:pt modelId="{0C569BA1-FD4D-4E56-9DB3-36BC8E7B8278}" type="pres">
      <dgm:prSet presAssocID="{369E1EB1-5F12-4899-B654-34B6C48742FB}" presName="child1group" presStyleCnt="0"/>
      <dgm:spPr/>
    </dgm:pt>
    <dgm:pt modelId="{C7A18532-AC11-42B9-A2EB-3AC4CD4755E4}" type="pres">
      <dgm:prSet presAssocID="{369E1EB1-5F12-4899-B654-34B6C48742FB}" presName="child1" presStyleLbl="bgAcc1" presStyleIdx="0" presStyleCnt="4" custScaleX="129255" custScaleY="82832" custLinFactNeighborX="-36867" custLinFactNeighborY="3141"/>
      <dgm:spPr/>
      <dgm:t>
        <a:bodyPr/>
        <a:lstStyle/>
        <a:p>
          <a:endParaRPr lang="fr-FR"/>
        </a:p>
      </dgm:t>
    </dgm:pt>
    <dgm:pt modelId="{673FD3E9-CC4E-43CC-81D7-ACA42555FD55}" type="pres">
      <dgm:prSet presAssocID="{369E1EB1-5F12-4899-B654-34B6C48742FB}" presName="child1Text" presStyleLbl="bgAcc1" presStyleIdx="0" presStyleCnt="4">
        <dgm:presLayoutVars>
          <dgm:bulletEnabled val="1"/>
        </dgm:presLayoutVars>
      </dgm:prSet>
      <dgm:spPr/>
      <dgm:t>
        <a:bodyPr/>
        <a:lstStyle/>
        <a:p>
          <a:endParaRPr lang="fr-FR"/>
        </a:p>
      </dgm:t>
    </dgm:pt>
    <dgm:pt modelId="{1CE531FA-80FA-4073-A769-0918D029FF45}" type="pres">
      <dgm:prSet presAssocID="{369E1EB1-5F12-4899-B654-34B6C48742FB}" presName="child2group" presStyleCnt="0"/>
      <dgm:spPr/>
    </dgm:pt>
    <dgm:pt modelId="{4DC47A76-C132-4B88-AE94-6436118835C4}" type="pres">
      <dgm:prSet presAssocID="{369E1EB1-5F12-4899-B654-34B6C48742FB}" presName="child2" presStyleLbl="bgAcc1" presStyleIdx="1" presStyleCnt="4" custScaleX="142430" custScaleY="78644" custLinFactNeighborX="28054" custLinFactNeighborY="1047"/>
      <dgm:spPr/>
      <dgm:t>
        <a:bodyPr/>
        <a:lstStyle/>
        <a:p>
          <a:endParaRPr lang="fr-FR"/>
        </a:p>
      </dgm:t>
    </dgm:pt>
    <dgm:pt modelId="{1592A349-363C-4F1A-84BE-A6417DDBF421}" type="pres">
      <dgm:prSet presAssocID="{369E1EB1-5F12-4899-B654-34B6C48742FB}" presName="child2Text" presStyleLbl="bgAcc1" presStyleIdx="1" presStyleCnt="4">
        <dgm:presLayoutVars>
          <dgm:bulletEnabled val="1"/>
        </dgm:presLayoutVars>
      </dgm:prSet>
      <dgm:spPr/>
      <dgm:t>
        <a:bodyPr/>
        <a:lstStyle/>
        <a:p>
          <a:endParaRPr lang="fr-FR"/>
        </a:p>
      </dgm:t>
    </dgm:pt>
    <dgm:pt modelId="{5433E969-90BD-4EB9-AEEE-1D1EFC465450}" type="pres">
      <dgm:prSet presAssocID="{369E1EB1-5F12-4899-B654-34B6C48742FB}" presName="child3group" presStyleCnt="0"/>
      <dgm:spPr/>
    </dgm:pt>
    <dgm:pt modelId="{1E9BD3C7-64A9-474C-B2EA-02B3EFF77DC9}" type="pres">
      <dgm:prSet presAssocID="{369E1EB1-5F12-4899-B654-34B6C48742FB}" presName="child3" presStyleLbl="bgAcc1" presStyleIdx="2" presStyleCnt="4" custScaleX="139347" custScaleY="78325" custLinFactNeighborX="29836"/>
      <dgm:spPr/>
      <dgm:t>
        <a:bodyPr/>
        <a:lstStyle/>
        <a:p>
          <a:endParaRPr lang="fr-FR"/>
        </a:p>
      </dgm:t>
    </dgm:pt>
    <dgm:pt modelId="{4F3B0851-A3D1-4757-BE2D-CBF03270BD61}" type="pres">
      <dgm:prSet presAssocID="{369E1EB1-5F12-4899-B654-34B6C48742FB}" presName="child3Text" presStyleLbl="bgAcc1" presStyleIdx="2" presStyleCnt="4">
        <dgm:presLayoutVars>
          <dgm:bulletEnabled val="1"/>
        </dgm:presLayoutVars>
      </dgm:prSet>
      <dgm:spPr/>
      <dgm:t>
        <a:bodyPr/>
        <a:lstStyle/>
        <a:p>
          <a:endParaRPr lang="fr-FR"/>
        </a:p>
      </dgm:t>
    </dgm:pt>
    <dgm:pt modelId="{E8F9536E-32A7-4B39-A8D4-190DF7C9A873}" type="pres">
      <dgm:prSet presAssocID="{369E1EB1-5F12-4899-B654-34B6C48742FB}" presName="child4group" presStyleCnt="0"/>
      <dgm:spPr/>
    </dgm:pt>
    <dgm:pt modelId="{E9CC2F8D-0DDE-4050-AAE8-893DEB9F8E7A}" type="pres">
      <dgm:prSet presAssocID="{369E1EB1-5F12-4899-B654-34B6C48742FB}" presName="child4" presStyleLbl="bgAcc1" presStyleIdx="3" presStyleCnt="4" custScaleX="126070" custScaleY="78724" custLinFactNeighborX="-39324"/>
      <dgm:spPr/>
      <dgm:t>
        <a:bodyPr/>
        <a:lstStyle/>
        <a:p>
          <a:endParaRPr lang="fr-FR"/>
        </a:p>
      </dgm:t>
    </dgm:pt>
    <dgm:pt modelId="{7C134869-A69A-496F-A1E7-5571EF3E4AA2}" type="pres">
      <dgm:prSet presAssocID="{369E1EB1-5F12-4899-B654-34B6C48742FB}" presName="child4Text" presStyleLbl="bgAcc1" presStyleIdx="3" presStyleCnt="4">
        <dgm:presLayoutVars>
          <dgm:bulletEnabled val="1"/>
        </dgm:presLayoutVars>
      </dgm:prSet>
      <dgm:spPr/>
      <dgm:t>
        <a:bodyPr/>
        <a:lstStyle/>
        <a:p>
          <a:endParaRPr lang="fr-FR"/>
        </a:p>
      </dgm:t>
    </dgm:pt>
    <dgm:pt modelId="{0B3729EA-4ED1-4498-BB2B-7BF29FD80D17}" type="pres">
      <dgm:prSet presAssocID="{369E1EB1-5F12-4899-B654-34B6C48742FB}" presName="childPlaceholder" presStyleCnt="0"/>
      <dgm:spPr/>
    </dgm:pt>
    <dgm:pt modelId="{C4EA3F33-6051-4102-8B32-52AC66E2C1BB}" type="pres">
      <dgm:prSet presAssocID="{369E1EB1-5F12-4899-B654-34B6C48742FB}" presName="circle" presStyleCnt="0"/>
      <dgm:spPr/>
    </dgm:pt>
    <dgm:pt modelId="{A9F07D7F-833F-4A53-AA12-604F2854879E}" type="pres">
      <dgm:prSet presAssocID="{369E1EB1-5F12-4899-B654-34B6C48742FB}" presName="quadrant1" presStyleLbl="node1" presStyleIdx="0" presStyleCnt="4">
        <dgm:presLayoutVars>
          <dgm:chMax val="1"/>
          <dgm:bulletEnabled val="1"/>
        </dgm:presLayoutVars>
      </dgm:prSet>
      <dgm:spPr/>
      <dgm:t>
        <a:bodyPr/>
        <a:lstStyle/>
        <a:p>
          <a:endParaRPr lang="fr-FR"/>
        </a:p>
      </dgm:t>
    </dgm:pt>
    <dgm:pt modelId="{5EEE3DB7-A927-494F-9A96-C97A134D0D4F}" type="pres">
      <dgm:prSet presAssocID="{369E1EB1-5F12-4899-B654-34B6C48742FB}" presName="quadrant2" presStyleLbl="node1" presStyleIdx="1" presStyleCnt="4">
        <dgm:presLayoutVars>
          <dgm:chMax val="1"/>
          <dgm:bulletEnabled val="1"/>
        </dgm:presLayoutVars>
      </dgm:prSet>
      <dgm:spPr/>
      <dgm:t>
        <a:bodyPr/>
        <a:lstStyle/>
        <a:p>
          <a:endParaRPr lang="fr-FR"/>
        </a:p>
      </dgm:t>
    </dgm:pt>
    <dgm:pt modelId="{6D564DF4-90A7-40B6-9362-8C6DC38FB951}" type="pres">
      <dgm:prSet presAssocID="{369E1EB1-5F12-4899-B654-34B6C48742FB}" presName="quadrant3" presStyleLbl="node1" presStyleIdx="2" presStyleCnt="4">
        <dgm:presLayoutVars>
          <dgm:chMax val="1"/>
          <dgm:bulletEnabled val="1"/>
        </dgm:presLayoutVars>
      </dgm:prSet>
      <dgm:spPr/>
      <dgm:t>
        <a:bodyPr/>
        <a:lstStyle/>
        <a:p>
          <a:endParaRPr lang="fr-FR"/>
        </a:p>
      </dgm:t>
    </dgm:pt>
    <dgm:pt modelId="{1A8AC53C-7BAB-474E-8849-781175BED37D}" type="pres">
      <dgm:prSet presAssocID="{369E1EB1-5F12-4899-B654-34B6C48742FB}" presName="quadrant4" presStyleLbl="node1" presStyleIdx="3" presStyleCnt="4">
        <dgm:presLayoutVars>
          <dgm:chMax val="1"/>
          <dgm:bulletEnabled val="1"/>
        </dgm:presLayoutVars>
      </dgm:prSet>
      <dgm:spPr/>
      <dgm:t>
        <a:bodyPr/>
        <a:lstStyle/>
        <a:p>
          <a:endParaRPr lang="fr-FR"/>
        </a:p>
      </dgm:t>
    </dgm:pt>
    <dgm:pt modelId="{9A94BD5C-A2F5-4CD4-BF4D-48898C19A770}" type="pres">
      <dgm:prSet presAssocID="{369E1EB1-5F12-4899-B654-34B6C48742FB}" presName="quadrantPlaceholder" presStyleCnt="0"/>
      <dgm:spPr/>
    </dgm:pt>
    <dgm:pt modelId="{83EBD885-D0EC-44AF-9312-94F9AC4E4162}" type="pres">
      <dgm:prSet presAssocID="{369E1EB1-5F12-4899-B654-34B6C48742FB}" presName="center1" presStyleLbl="fgShp" presStyleIdx="0" presStyleCnt="2"/>
      <dgm:spPr/>
    </dgm:pt>
    <dgm:pt modelId="{F472D661-06BA-4F98-B711-545EE41207FC}" type="pres">
      <dgm:prSet presAssocID="{369E1EB1-5F12-4899-B654-34B6C48742FB}" presName="center2" presStyleLbl="fgShp" presStyleIdx="1" presStyleCnt="2"/>
      <dgm:spPr/>
    </dgm:pt>
  </dgm:ptLst>
  <dgm:cxnLst>
    <dgm:cxn modelId="{AA68562E-B2CE-42FB-9AC1-6B0AB6697D6E}" type="presOf" srcId="{CF09E4F9-CDF1-4E74-BE53-064B590A15AA}" destId="{5EEE3DB7-A927-494F-9A96-C97A134D0D4F}" srcOrd="0" destOrd="0" presId="urn:microsoft.com/office/officeart/2005/8/layout/cycle4#2"/>
    <dgm:cxn modelId="{4595916D-E78C-4A1A-B501-526D1B0EE8F5}" type="presOf" srcId="{6D841FDF-B188-4ED8-A68A-8651DB807DA3}" destId="{C7A18532-AC11-42B9-A2EB-3AC4CD4755E4}" srcOrd="0" destOrd="1" presId="urn:microsoft.com/office/officeart/2005/8/layout/cycle4#2"/>
    <dgm:cxn modelId="{9AC60F39-C924-4A81-B480-9A743C6AB607}" type="presOf" srcId="{5F47597B-12BE-47BD-8AA0-9CA6C8320781}" destId="{C7A18532-AC11-42B9-A2EB-3AC4CD4755E4}" srcOrd="0" destOrd="0" presId="urn:microsoft.com/office/officeart/2005/8/layout/cycle4#2"/>
    <dgm:cxn modelId="{C7218AB6-E251-4186-8C39-4A52FFB1D957}" srcId="{CF09E4F9-CDF1-4E74-BE53-064B590A15AA}" destId="{75C74A6F-45F8-4CB0-9F46-221E0DC96D6A}" srcOrd="0" destOrd="0" parTransId="{6D11C637-5706-42BB-BEE3-EB371DB0B93B}" sibTransId="{F838B5A6-09FC-4139-9DCA-FFE8E888DF1A}"/>
    <dgm:cxn modelId="{F24805A7-3764-4089-BC6A-DD7C1B960EA9}" type="presOf" srcId="{E52BD11E-9C15-4DC4-B2AD-4FF6ED2C3434}" destId="{E9CC2F8D-0DDE-4050-AAE8-893DEB9F8E7A}" srcOrd="0" destOrd="0" presId="urn:microsoft.com/office/officeart/2005/8/layout/cycle4#2"/>
    <dgm:cxn modelId="{586953B4-D091-4283-8FA3-1E67D02BCB24}" type="presOf" srcId="{5F47597B-12BE-47BD-8AA0-9CA6C8320781}" destId="{673FD3E9-CC4E-43CC-81D7-ACA42555FD55}" srcOrd="1" destOrd="0" presId="urn:microsoft.com/office/officeart/2005/8/layout/cycle4#2"/>
    <dgm:cxn modelId="{019CF6C5-E155-450F-BE3B-E70B5BBB030B}" srcId="{369E1EB1-5F12-4899-B654-34B6C48742FB}" destId="{6F2C49B9-315E-43CD-87B3-848829D2CA65}" srcOrd="2" destOrd="0" parTransId="{4A395FE9-63BB-4E83-8F2A-2A48364CD10F}" sibTransId="{D234A0D7-FE70-4964-9C9A-048EE4631FE8}"/>
    <dgm:cxn modelId="{CE660453-4FAD-486C-9438-E2FDCC997AAB}" type="presOf" srcId="{E87C76D4-2D9B-4228-8DFC-943282354E3D}" destId="{1A8AC53C-7BAB-474E-8849-781175BED37D}" srcOrd="0" destOrd="0" presId="urn:microsoft.com/office/officeart/2005/8/layout/cycle4#2"/>
    <dgm:cxn modelId="{4B3C7FB6-CACB-41CE-8D50-969C59C66344}" type="presOf" srcId="{75C74A6F-45F8-4CB0-9F46-221E0DC96D6A}" destId="{1592A349-363C-4F1A-84BE-A6417DDBF421}" srcOrd="1" destOrd="0" presId="urn:microsoft.com/office/officeart/2005/8/layout/cycle4#2"/>
    <dgm:cxn modelId="{CD0A81EA-C376-401A-8187-217C2E24E6C9}" type="presOf" srcId="{BE82C3D0-3C52-4671-BF09-742FA422B2D2}" destId="{4DC47A76-C132-4B88-AE94-6436118835C4}" srcOrd="0" destOrd="1" presId="urn:microsoft.com/office/officeart/2005/8/layout/cycle4#2"/>
    <dgm:cxn modelId="{2C564B1A-EFDA-4F5C-924B-9E11152A4710}" srcId="{369E1EB1-5F12-4899-B654-34B6C48742FB}" destId="{07F92AF8-FCD2-4071-96CE-C6946D088A10}" srcOrd="0" destOrd="0" parTransId="{3FF36AF2-D83D-4B33-8855-17C63808870B}" sibTransId="{1283C494-E885-4DC3-9267-64D48AB52A4B}"/>
    <dgm:cxn modelId="{2D40D1A6-EF77-4381-B320-33FB67078F28}" type="presOf" srcId="{9CD2774E-3341-4BC4-8651-84B32A7C8D42}" destId="{1E9BD3C7-64A9-474C-B2EA-02B3EFF77DC9}" srcOrd="0" destOrd="1" presId="urn:microsoft.com/office/officeart/2005/8/layout/cycle4#2"/>
    <dgm:cxn modelId="{095F2C1B-C5DA-4255-A9A6-3B673E67A7C0}" srcId="{369E1EB1-5F12-4899-B654-34B6C48742FB}" destId="{E87C76D4-2D9B-4228-8DFC-943282354E3D}" srcOrd="3" destOrd="0" parTransId="{0BD4CF15-09B6-4777-81F2-ACF89829937F}" sibTransId="{4DA65488-C688-4E9C-8EF0-015C3A82A750}"/>
    <dgm:cxn modelId="{62DF660D-83A7-4118-BCB7-882C77C1D5EE}" srcId="{6F2C49B9-315E-43CD-87B3-848829D2CA65}" destId="{1EA5B85C-88FA-493E-8305-E24A0F5A5B7A}" srcOrd="0" destOrd="0" parTransId="{0D81E643-2970-4A44-8557-AEB0AA4462EC}" sibTransId="{0D419C73-6A97-4146-8109-C004868FCA73}"/>
    <dgm:cxn modelId="{06015B63-2DD1-4CF9-8FDC-9F0788808A11}" type="presOf" srcId="{07F92AF8-FCD2-4071-96CE-C6946D088A10}" destId="{A9F07D7F-833F-4A53-AA12-604F2854879E}" srcOrd="0" destOrd="0" presId="urn:microsoft.com/office/officeart/2005/8/layout/cycle4#2"/>
    <dgm:cxn modelId="{F7B13597-E8FA-4913-9474-D95D81A1C567}" type="presOf" srcId="{75C74A6F-45F8-4CB0-9F46-221E0DC96D6A}" destId="{4DC47A76-C132-4B88-AE94-6436118835C4}" srcOrd="0" destOrd="0" presId="urn:microsoft.com/office/officeart/2005/8/layout/cycle4#2"/>
    <dgm:cxn modelId="{E1EF49F0-7EEE-46EB-86F0-EE1F874ED7A6}" type="presOf" srcId="{9CD2774E-3341-4BC4-8651-84B32A7C8D42}" destId="{4F3B0851-A3D1-4757-BE2D-CBF03270BD61}" srcOrd="1" destOrd="1" presId="urn:microsoft.com/office/officeart/2005/8/layout/cycle4#2"/>
    <dgm:cxn modelId="{D14477C9-7D8E-4C36-A639-7D3DE09CED05}" srcId="{E87C76D4-2D9B-4228-8DFC-943282354E3D}" destId="{E52BD11E-9C15-4DC4-B2AD-4FF6ED2C3434}" srcOrd="0" destOrd="0" parTransId="{93B255E1-E278-4BA8-9E91-025CFF0036EF}" sibTransId="{59C5237D-6087-4FB4-BA20-A75416803070}"/>
    <dgm:cxn modelId="{CCF757C5-ED70-4974-88C5-DE1FBDB5AE9E}" type="presOf" srcId="{1EA5B85C-88FA-493E-8305-E24A0F5A5B7A}" destId="{4F3B0851-A3D1-4757-BE2D-CBF03270BD61}" srcOrd="1" destOrd="0" presId="urn:microsoft.com/office/officeart/2005/8/layout/cycle4#2"/>
    <dgm:cxn modelId="{29C907A5-49F5-484C-9B1B-CA9EDA34306E}" srcId="{6F2C49B9-315E-43CD-87B3-848829D2CA65}" destId="{9CD2774E-3341-4BC4-8651-84B32A7C8D42}" srcOrd="1" destOrd="0" parTransId="{B59C0B08-DFFD-4BEB-BDF4-A5711A66E813}" sibTransId="{0DEF8F49-A013-4A84-88D2-E9B04D3C2DC4}"/>
    <dgm:cxn modelId="{D9E990A4-D1E6-403D-B381-209BA52DFB4F}" srcId="{369E1EB1-5F12-4899-B654-34B6C48742FB}" destId="{CF09E4F9-CDF1-4E74-BE53-064B590A15AA}" srcOrd="1" destOrd="0" parTransId="{A027AA37-F140-4DFE-B575-6B3369B3661B}" sibTransId="{0FB559B6-8DED-4205-AF71-CEC9E6C6E8A7}"/>
    <dgm:cxn modelId="{269C9960-6BE5-4457-B5D3-353FDB002391}" srcId="{CF09E4F9-CDF1-4E74-BE53-064B590A15AA}" destId="{BE82C3D0-3C52-4671-BF09-742FA422B2D2}" srcOrd="1" destOrd="0" parTransId="{42BBDA50-B7F9-438F-817A-C2041057BC50}" sibTransId="{7F6FF2F6-A644-434E-A065-4479D7C989DB}"/>
    <dgm:cxn modelId="{70BF06F7-8C03-428C-87E2-6520F3547006}" type="presOf" srcId="{369E1EB1-5F12-4899-B654-34B6C48742FB}" destId="{5E1C7590-FF5C-4FDA-B5EF-7854FCE38E71}" srcOrd="0" destOrd="0" presId="urn:microsoft.com/office/officeart/2005/8/layout/cycle4#2"/>
    <dgm:cxn modelId="{D8BB3323-E8C0-4059-B184-15C95DDC0C13}" type="presOf" srcId="{E52BD11E-9C15-4DC4-B2AD-4FF6ED2C3434}" destId="{7C134869-A69A-496F-A1E7-5571EF3E4AA2}" srcOrd="1" destOrd="0" presId="urn:microsoft.com/office/officeart/2005/8/layout/cycle4#2"/>
    <dgm:cxn modelId="{518E4081-5C36-4487-90E1-3200FB623CD5}" type="presOf" srcId="{6D841FDF-B188-4ED8-A68A-8651DB807DA3}" destId="{673FD3E9-CC4E-43CC-81D7-ACA42555FD55}" srcOrd="1" destOrd="1" presId="urn:microsoft.com/office/officeart/2005/8/layout/cycle4#2"/>
    <dgm:cxn modelId="{1588294B-07AD-4896-8EBC-17C76A9A2B10}" srcId="{07F92AF8-FCD2-4071-96CE-C6946D088A10}" destId="{5F47597B-12BE-47BD-8AA0-9CA6C8320781}" srcOrd="0" destOrd="0" parTransId="{59453437-57A7-419F-BFAE-0DDB403C7245}" sibTransId="{22439350-8043-4410-98DC-4800C58EEDE4}"/>
    <dgm:cxn modelId="{B311CA71-0D7E-441B-966F-15CE96DB5F19}" type="presOf" srcId="{BE82C3D0-3C52-4671-BF09-742FA422B2D2}" destId="{1592A349-363C-4F1A-84BE-A6417DDBF421}" srcOrd="1" destOrd="1" presId="urn:microsoft.com/office/officeart/2005/8/layout/cycle4#2"/>
    <dgm:cxn modelId="{4BDD1410-648A-41E0-9EEC-DC63F21121E6}" type="presOf" srcId="{6F2C49B9-315E-43CD-87B3-848829D2CA65}" destId="{6D564DF4-90A7-40B6-9362-8C6DC38FB951}" srcOrd="0" destOrd="0" presId="urn:microsoft.com/office/officeart/2005/8/layout/cycle4#2"/>
    <dgm:cxn modelId="{8286F1DF-761E-4D6A-B70E-8CE39652D471}" type="presOf" srcId="{1EA5B85C-88FA-493E-8305-E24A0F5A5B7A}" destId="{1E9BD3C7-64A9-474C-B2EA-02B3EFF77DC9}" srcOrd="0" destOrd="0" presId="urn:microsoft.com/office/officeart/2005/8/layout/cycle4#2"/>
    <dgm:cxn modelId="{49453061-BA03-442C-BB13-3092F45DC3A9}" srcId="{07F92AF8-FCD2-4071-96CE-C6946D088A10}" destId="{6D841FDF-B188-4ED8-A68A-8651DB807DA3}" srcOrd="1" destOrd="0" parTransId="{66F67334-6872-4B26-A6C7-086A9821D042}" sibTransId="{353634FC-0629-40FA-AB2F-CA13A19C45F3}"/>
    <dgm:cxn modelId="{DD184591-91AD-485D-B742-9931B364044A}" type="presParOf" srcId="{5E1C7590-FF5C-4FDA-B5EF-7854FCE38E71}" destId="{F8BA03AE-7AB4-42A3-A5BF-8B66FCA52C91}" srcOrd="0" destOrd="0" presId="urn:microsoft.com/office/officeart/2005/8/layout/cycle4#2"/>
    <dgm:cxn modelId="{EB6A0495-542A-447B-9BE8-87B0165622AF}" type="presParOf" srcId="{F8BA03AE-7AB4-42A3-A5BF-8B66FCA52C91}" destId="{0C569BA1-FD4D-4E56-9DB3-36BC8E7B8278}" srcOrd="0" destOrd="0" presId="urn:microsoft.com/office/officeart/2005/8/layout/cycle4#2"/>
    <dgm:cxn modelId="{EC330A40-FC33-4370-8EE8-1644D73D3C8C}" type="presParOf" srcId="{0C569BA1-FD4D-4E56-9DB3-36BC8E7B8278}" destId="{C7A18532-AC11-42B9-A2EB-3AC4CD4755E4}" srcOrd="0" destOrd="0" presId="urn:microsoft.com/office/officeart/2005/8/layout/cycle4#2"/>
    <dgm:cxn modelId="{727107C3-5CE1-4012-BB8F-3A206AC9B12D}" type="presParOf" srcId="{0C569BA1-FD4D-4E56-9DB3-36BC8E7B8278}" destId="{673FD3E9-CC4E-43CC-81D7-ACA42555FD55}" srcOrd="1" destOrd="0" presId="urn:microsoft.com/office/officeart/2005/8/layout/cycle4#2"/>
    <dgm:cxn modelId="{61C42706-85BD-4FBC-813C-00AE43AD6BC9}" type="presParOf" srcId="{F8BA03AE-7AB4-42A3-A5BF-8B66FCA52C91}" destId="{1CE531FA-80FA-4073-A769-0918D029FF45}" srcOrd="1" destOrd="0" presId="urn:microsoft.com/office/officeart/2005/8/layout/cycle4#2"/>
    <dgm:cxn modelId="{3AF35287-0EE2-4822-81A1-2BB8E24E110F}" type="presParOf" srcId="{1CE531FA-80FA-4073-A769-0918D029FF45}" destId="{4DC47A76-C132-4B88-AE94-6436118835C4}" srcOrd="0" destOrd="0" presId="urn:microsoft.com/office/officeart/2005/8/layout/cycle4#2"/>
    <dgm:cxn modelId="{10D4FE75-991E-433D-A4DE-717DEC1856A5}" type="presParOf" srcId="{1CE531FA-80FA-4073-A769-0918D029FF45}" destId="{1592A349-363C-4F1A-84BE-A6417DDBF421}" srcOrd="1" destOrd="0" presId="urn:microsoft.com/office/officeart/2005/8/layout/cycle4#2"/>
    <dgm:cxn modelId="{A1B992D5-BC66-4DB6-AA41-AAA291A177C6}" type="presParOf" srcId="{F8BA03AE-7AB4-42A3-A5BF-8B66FCA52C91}" destId="{5433E969-90BD-4EB9-AEEE-1D1EFC465450}" srcOrd="2" destOrd="0" presId="urn:microsoft.com/office/officeart/2005/8/layout/cycle4#2"/>
    <dgm:cxn modelId="{289FF9B0-2700-4C93-9E3A-AAC0726CC36B}" type="presParOf" srcId="{5433E969-90BD-4EB9-AEEE-1D1EFC465450}" destId="{1E9BD3C7-64A9-474C-B2EA-02B3EFF77DC9}" srcOrd="0" destOrd="0" presId="urn:microsoft.com/office/officeart/2005/8/layout/cycle4#2"/>
    <dgm:cxn modelId="{0B455478-023A-4D78-9000-61AF3495A86C}" type="presParOf" srcId="{5433E969-90BD-4EB9-AEEE-1D1EFC465450}" destId="{4F3B0851-A3D1-4757-BE2D-CBF03270BD61}" srcOrd="1" destOrd="0" presId="urn:microsoft.com/office/officeart/2005/8/layout/cycle4#2"/>
    <dgm:cxn modelId="{69251544-339F-4388-B326-0125D549C595}" type="presParOf" srcId="{F8BA03AE-7AB4-42A3-A5BF-8B66FCA52C91}" destId="{E8F9536E-32A7-4B39-A8D4-190DF7C9A873}" srcOrd="3" destOrd="0" presId="urn:microsoft.com/office/officeart/2005/8/layout/cycle4#2"/>
    <dgm:cxn modelId="{0EDB02FC-23B2-4AE3-9A0B-E89F730A965A}" type="presParOf" srcId="{E8F9536E-32A7-4B39-A8D4-190DF7C9A873}" destId="{E9CC2F8D-0DDE-4050-AAE8-893DEB9F8E7A}" srcOrd="0" destOrd="0" presId="urn:microsoft.com/office/officeart/2005/8/layout/cycle4#2"/>
    <dgm:cxn modelId="{19FF22AA-C6CF-4CC6-B5BF-680182080CEB}" type="presParOf" srcId="{E8F9536E-32A7-4B39-A8D4-190DF7C9A873}" destId="{7C134869-A69A-496F-A1E7-5571EF3E4AA2}" srcOrd="1" destOrd="0" presId="urn:microsoft.com/office/officeart/2005/8/layout/cycle4#2"/>
    <dgm:cxn modelId="{31FF6E43-D3F9-428B-A0CA-0C41884A04C6}" type="presParOf" srcId="{F8BA03AE-7AB4-42A3-A5BF-8B66FCA52C91}" destId="{0B3729EA-4ED1-4498-BB2B-7BF29FD80D17}" srcOrd="4" destOrd="0" presId="urn:microsoft.com/office/officeart/2005/8/layout/cycle4#2"/>
    <dgm:cxn modelId="{526BFE55-40B7-435D-99FE-A7E27BF5DAE9}" type="presParOf" srcId="{5E1C7590-FF5C-4FDA-B5EF-7854FCE38E71}" destId="{C4EA3F33-6051-4102-8B32-52AC66E2C1BB}" srcOrd="1" destOrd="0" presId="urn:microsoft.com/office/officeart/2005/8/layout/cycle4#2"/>
    <dgm:cxn modelId="{8D1C72DB-6FA5-4F4F-B37D-B05B9B46A461}" type="presParOf" srcId="{C4EA3F33-6051-4102-8B32-52AC66E2C1BB}" destId="{A9F07D7F-833F-4A53-AA12-604F2854879E}" srcOrd="0" destOrd="0" presId="urn:microsoft.com/office/officeart/2005/8/layout/cycle4#2"/>
    <dgm:cxn modelId="{26F04345-D94E-4608-A0A8-6D0E0B0EE99C}" type="presParOf" srcId="{C4EA3F33-6051-4102-8B32-52AC66E2C1BB}" destId="{5EEE3DB7-A927-494F-9A96-C97A134D0D4F}" srcOrd="1" destOrd="0" presId="urn:microsoft.com/office/officeart/2005/8/layout/cycle4#2"/>
    <dgm:cxn modelId="{4CBE7CC8-EDE9-4557-B5FA-6F33B824E545}" type="presParOf" srcId="{C4EA3F33-6051-4102-8B32-52AC66E2C1BB}" destId="{6D564DF4-90A7-40B6-9362-8C6DC38FB951}" srcOrd="2" destOrd="0" presId="urn:microsoft.com/office/officeart/2005/8/layout/cycle4#2"/>
    <dgm:cxn modelId="{2A085E38-7EA2-45A8-97CE-FF5F9D213F24}" type="presParOf" srcId="{C4EA3F33-6051-4102-8B32-52AC66E2C1BB}" destId="{1A8AC53C-7BAB-474E-8849-781175BED37D}" srcOrd="3" destOrd="0" presId="urn:microsoft.com/office/officeart/2005/8/layout/cycle4#2"/>
    <dgm:cxn modelId="{7447490E-FEAC-4C0D-B2D9-A4B4ECA9D774}" type="presParOf" srcId="{C4EA3F33-6051-4102-8B32-52AC66E2C1BB}" destId="{9A94BD5C-A2F5-4CD4-BF4D-48898C19A770}" srcOrd="4" destOrd="0" presId="urn:microsoft.com/office/officeart/2005/8/layout/cycle4#2"/>
    <dgm:cxn modelId="{AABBBA04-57E5-4E7F-B16B-EC174C525322}" type="presParOf" srcId="{5E1C7590-FF5C-4FDA-B5EF-7854FCE38E71}" destId="{83EBD885-D0EC-44AF-9312-94F9AC4E4162}" srcOrd="2" destOrd="0" presId="urn:microsoft.com/office/officeart/2005/8/layout/cycle4#2"/>
    <dgm:cxn modelId="{5C16CE26-6282-430A-A2A0-EFCCD5FEE941}" type="presParOf" srcId="{5E1C7590-FF5C-4FDA-B5EF-7854FCE38E71}" destId="{F472D661-06BA-4F98-B711-545EE41207FC}" srcOrd="3" destOrd="0" presId="urn:microsoft.com/office/officeart/2005/8/layout/cycle4#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58E55F4-A8E2-4570-91B8-447FA7BC313D}" type="doc">
      <dgm:prSet loTypeId="urn:microsoft.com/office/officeart/2005/8/layout/radial6" loCatId="relationship" qsTypeId="urn:microsoft.com/office/officeart/2005/8/quickstyle/simple5" qsCatId="simple" csTypeId="urn:microsoft.com/office/officeart/2005/8/colors/colorful3" csCatId="colorful" phldr="1"/>
      <dgm:spPr/>
      <dgm:t>
        <a:bodyPr/>
        <a:lstStyle/>
        <a:p>
          <a:endParaRPr lang="fr-FR"/>
        </a:p>
      </dgm:t>
    </dgm:pt>
    <dgm:pt modelId="{78623CF6-23EF-4998-93B4-6D2022FEB478}">
      <dgm:prSet phldrT="[Texte]"/>
      <dgm:spPr/>
      <dgm:t>
        <a:bodyPr/>
        <a:lstStyle/>
        <a:p>
          <a:r>
            <a:rPr lang="fr-FR" b="1" dirty="0" smtClean="0">
              <a:effectLst>
                <a:outerShdw blurRad="38100" dist="38100" dir="2700000" algn="tl">
                  <a:srgbClr val="000000">
                    <a:alpha val="43137"/>
                  </a:srgbClr>
                </a:outerShdw>
              </a:effectLst>
              <a:latin typeface="Calibri" pitchFamily="34" charset="0"/>
              <a:cs typeface="Calibri" pitchFamily="34" charset="0"/>
            </a:rPr>
            <a:t>Réunion</a:t>
          </a:r>
          <a:endParaRPr lang="fr-FR" b="1" dirty="0">
            <a:effectLst>
              <a:outerShdw blurRad="38100" dist="38100" dir="2700000" algn="tl">
                <a:srgbClr val="000000">
                  <a:alpha val="43137"/>
                </a:srgbClr>
              </a:outerShdw>
            </a:effectLst>
            <a:latin typeface="Calibri" pitchFamily="34" charset="0"/>
            <a:cs typeface="Calibri" pitchFamily="34" charset="0"/>
          </a:endParaRPr>
        </a:p>
      </dgm:t>
    </dgm:pt>
    <dgm:pt modelId="{48E83A62-9FB8-4D45-BF1C-52D8AF944454}" type="parTrans" cxnId="{C391F9C4-2BD3-4AA1-948D-2A64DB61668C}">
      <dgm:prSet/>
      <dgm:spPr/>
      <dgm:t>
        <a:bodyPr/>
        <a:lstStyle/>
        <a:p>
          <a:endParaRPr lang="fr-FR" b="0">
            <a:solidFill>
              <a:srgbClr val="000000"/>
            </a:solidFill>
            <a:effectLst>
              <a:outerShdw blurRad="38100" dist="38100" dir="2700000" algn="tl">
                <a:srgbClr val="000000">
                  <a:alpha val="43137"/>
                </a:srgbClr>
              </a:outerShdw>
            </a:effectLst>
          </a:endParaRPr>
        </a:p>
      </dgm:t>
    </dgm:pt>
    <dgm:pt modelId="{3B6ABF48-D8D6-49D2-AB7C-19D3FB7E2099}" type="sibTrans" cxnId="{C391F9C4-2BD3-4AA1-948D-2A64DB61668C}">
      <dgm:prSet/>
      <dgm:spPr/>
      <dgm:t>
        <a:bodyPr/>
        <a:lstStyle/>
        <a:p>
          <a:endParaRPr lang="fr-FR" b="0">
            <a:solidFill>
              <a:srgbClr val="000000"/>
            </a:solidFill>
            <a:effectLst>
              <a:outerShdw blurRad="38100" dist="38100" dir="2700000" algn="tl">
                <a:srgbClr val="000000">
                  <a:alpha val="43137"/>
                </a:srgbClr>
              </a:outerShdw>
            </a:effectLst>
          </a:endParaRPr>
        </a:p>
      </dgm:t>
    </dgm:pt>
    <dgm:pt modelId="{D22E5440-7FAB-42D0-8C14-0E0670FE3585}">
      <dgm:prSet phldrT="[Texte]" custT="1"/>
      <dgm:spPr/>
      <dgm:t>
        <a:bodyPr/>
        <a:lstStyle/>
        <a:p>
          <a:r>
            <a:rPr lang="fr-FR" sz="2000" b="1" dirty="0" smtClean="0">
              <a:effectLst>
                <a:outerShdw blurRad="38100" dist="38100" dir="2700000" algn="tl">
                  <a:srgbClr val="000000">
                    <a:alpha val="43137"/>
                  </a:srgbClr>
                </a:outerShdw>
              </a:effectLst>
              <a:latin typeface="Calibri" pitchFamily="34" charset="0"/>
              <a:cs typeface="Calibri" pitchFamily="34" charset="0"/>
            </a:rPr>
            <a:t>Mois</a:t>
          </a:r>
          <a:endParaRPr lang="fr-FR" sz="2400" b="1" dirty="0">
            <a:effectLst>
              <a:outerShdw blurRad="38100" dist="38100" dir="2700000" algn="tl">
                <a:srgbClr val="000000">
                  <a:alpha val="43137"/>
                </a:srgbClr>
              </a:outerShdw>
            </a:effectLst>
            <a:latin typeface="Calibri" pitchFamily="34" charset="0"/>
            <a:cs typeface="Calibri" pitchFamily="34" charset="0"/>
          </a:endParaRPr>
        </a:p>
      </dgm:t>
    </dgm:pt>
    <dgm:pt modelId="{563039D4-9D70-421F-8BAE-21BF867B4AA5}" type="parTrans" cxnId="{75CE0CBD-1C36-4A4E-B563-EA9523C13FA9}">
      <dgm:prSet/>
      <dgm:spPr/>
      <dgm:t>
        <a:bodyPr/>
        <a:lstStyle/>
        <a:p>
          <a:endParaRPr lang="fr-FR" b="0">
            <a:solidFill>
              <a:srgbClr val="000000"/>
            </a:solidFill>
            <a:effectLst>
              <a:outerShdw blurRad="38100" dist="38100" dir="2700000" algn="tl">
                <a:srgbClr val="000000">
                  <a:alpha val="43137"/>
                </a:srgbClr>
              </a:outerShdw>
            </a:effectLst>
          </a:endParaRPr>
        </a:p>
      </dgm:t>
    </dgm:pt>
    <dgm:pt modelId="{66A8FE3D-2A76-49B5-B5FF-A92DA3416B85}" type="sibTrans" cxnId="{75CE0CBD-1C36-4A4E-B563-EA9523C13FA9}">
      <dgm:prSet/>
      <dgm:spPr/>
      <dgm:t>
        <a:bodyPr/>
        <a:lstStyle/>
        <a:p>
          <a:endParaRPr lang="fr-FR" b="0">
            <a:solidFill>
              <a:srgbClr val="000000"/>
            </a:solidFill>
            <a:effectLst>
              <a:outerShdw blurRad="38100" dist="38100" dir="2700000" algn="tl">
                <a:srgbClr val="000000">
                  <a:alpha val="43137"/>
                </a:srgbClr>
              </a:outerShdw>
            </a:effectLst>
          </a:endParaRPr>
        </a:p>
      </dgm:t>
    </dgm:pt>
    <dgm:pt modelId="{DF856C79-FDA4-4A03-9B6B-96923AE2C980}">
      <dgm:prSet phldrT="[Texte]" custT="1"/>
      <dgm:spPr/>
      <dgm:t>
        <a:bodyPr/>
        <a:lstStyle/>
        <a:p>
          <a:r>
            <a:rPr lang="fr-FR" sz="2000" b="1" dirty="0" err="1" smtClean="0">
              <a:effectLst>
                <a:outerShdw blurRad="38100" dist="38100" dir="2700000" algn="tl">
                  <a:srgbClr val="000000">
                    <a:alpha val="43137"/>
                  </a:srgbClr>
                </a:outerShdw>
              </a:effectLst>
              <a:latin typeface="Calibri" pitchFamily="34" charset="0"/>
              <a:cs typeface="Calibri" pitchFamily="34" charset="0"/>
            </a:rPr>
            <a:t>Avanc-ement</a:t>
          </a:r>
          <a:endParaRPr lang="fr-FR" sz="2000" b="1" dirty="0">
            <a:effectLst>
              <a:outerShdw blurRad="38100" dist="38100" dir="2700000" algn="tl">
                <a:srgbClr val="000000">
                  <a:alpha val="43137"/>
                </a:srgbClr>
              </a:outerShdw>
            </a:effectLst>
            <a:latin typeface="Calibri" pitchFamily="34" charset="0"/>
            <a:cs typeface="Calibri" pitchFamily="34" charset="0"/>
          </a:endParaRPr>
        </a:p>
      </dgm:t>
    </dgm:pt>
    <dgm:pt modelId="{0B67FEFC-E574-4A2A-A07E-86B490D192A9}" type="parTrans" cxnId="{0E6B2F4E-28D0-4B15-8A20-E127E9CE5C61}">
      <dgm:prSet/>
      <dgm:spPr/>
      <dgm:t>
        <a:bodyPr/>
        <a:lstStyle/>
        <a:p>
          <a:endParaRPr lang="fr-FR" b="0">
            <a:solidFill>
              <a:srgbClr val="000000"/>
            </a:solidFill>
            <a:effectLst>
              <a:outerShdw blurRad="38100" dist="38100" dir="2700000" algn="tl">
                <a:srgbClr val="000000">
                  <a:alpha val="43137"/>
                </a:srgbClr>
              </a:outerShdw>
            </a:effectLst>
          </a:endParaRPr>
        </a:p>
      </dgm:t>
    </dgm:pt>
    <dgm:pt modelId="{C07B8DE6-E8D5-40E7-BEA6-00AFD97F455C}" type="sibTrans" cxnId="{0E6B2F4E-28D0-4B15-8A20-E127E9CE5C61}">
      <dgm:prSet/>
      <dgm:spPr/>
      <dgm:t>
        <a:bodyPr/>
        <a:lstStyle/>
        <a:p>
          <a:endParaRPr lang="fr-FR" b="0">
            <a:solidFill>
              <a:srgbClr val="000000"/>
            </a:solidFill>
            <a:effectLst>
              <a:outerShdw blurRad="38100" dist="38100" dir="2700000" algn="tl">
                <a:srgbClr val="000000">
                  <a:alpha val="43137"/>
                </a:srgbClr>
              </a:outerShdw>
            </a:effectLst>
          </a:endParaRPr>
        </a:p>
      </dgm:t>
    </dgm:pt>
    <dgm:pt modelId="{F83597B1-FCBA-4D2F-8034-68366F56BA4A}">
      <dgm:prSet phldrT="[Texte]" custT="1"/>
      <dgm:spPr/>
      <dgm:t>
        <a:bodyPr/>
        <a:lstStyle/>
        <a:p>
          <a:r>
            <a:rPr lang="fr-FR" sz="2000" b="1" dirty="0" smtClean="0">
              <a:effectLst>
                <a:outerShdw blurRad="38100" dist="38100" dir="2700000" algn="tl">
                  <a:srgbClr val="000000">
                    <a:alpha val="43137"/>
                  </a:srgbClr>
                </a:outerShdw>
              </a:effectLst>
              <a:latin typeface="Calibri" pitchFamily="34" charset="0"/>
              <a:cs typeface="Calibri" pitchFamily="34" charset="0"/>
            </a:rPr>
            <a:t>Client</a:t>
          </a:r>
          <a:endParaRPr lang="fr-FR" sz="2000" b="1" dirty="0">
            <a:effectLst>
              <a:outerShdw blurRad="38100" dist="38100" dir="2700000" algn="tl">
                <a:srgbClr val="000000">
                  <a:alpha val="43137"/>
                </a:srgbClr>
              </a:outerShdw>
            </a:effectLst>
            <a:latin typeface="Calibri" pitchFamily="34" charset="0"/>
            <a:cs typeface="Calibri" pitchFamily="34" charset="0"/>
          </a:endParaRPr>
        </a:p>
      </dgm:t>
    </dgm:pt>
    <dgm:pt modelId="{EE6EDD7C-3A29-4FCF-B7B8-60FFF8717DF7}" type="parTrans" cxnId="{50724582-26EA-4385-B5C1-9D45020408F7}">
      <dgm:prSet/>
      <dgm:spPr/>
      <dgm:t>
        <a:bodyPr/>
        <a:lstStyle/>
        <a:p>
          <a:endParaRPr lang="fr-FR" b="0">
            <a:solidFill>
              <a:srgbClr val="000000"/>
            </a:solidFill>
            <a:effectLst>
              <a:outerShdw blurRad="38100" dist="38100" dir="2700000" algn="tl">
                <a:srgbClr val="000000">
                  <a:alpha val="43137"/>
                </a:srgbClr>
              </a:outerShdw>
            </a:effectLst>
          </a:endParaRPr>
        </a:p>
      </dgm:t>
    </dgm:pt>
    <dgm:pt modelId="{3A7AF6C0-596A-4BFD-9CCE-90248FB178C2}" type="sibTrans" cxnId="{50724582-26EA-4385-B5C1-9D45020408F7}">
      <dgm:prSet/>
      <dgm:spPr/>
      <dgm:t>
        <a:bodyPr/>
        <a:lstStyle/>
        <a:p>
          <a:endParaRPr lang="fr-FR" b="0">
            <a:solidFill>
              <a:srgbClr val="000000"/>
            </a:solidFill>
            <a:effectLst>
              <a:outerShdw blurRad="38100" dist="38100" dir="2700000" algn="tl">
                <a:srgbClr val="000000">
                  <a:alpha val="43137"/>
                </a:srgbClr>
              </a:outerShdw>
            </a:effectLst>
          </a:endParaRPr>
        </a:p>
      </dgm:t>
    </dgm:pt>
    <dgm:pt modelId="{69E6D565-8B7D-4224-AFB7-05ADE1346102}" type="pres">
      <dgm:prSet presAssocID="{658E55F4-A8E2-4570-91B8-447FA7BC313D}" presName="Name0" presStyleCnt="0">
        <dgm:presLayoutVars>
          <dgm:chMax val="1"/>
          <dgm:dir/>
          <dgm:animLvl val="ctr"/>
          <dgm:resizeHandles val="exact"/>
        </dgm:presLayoutVars>
      </dgm:prSet>
      <dgm:spPr/>
      <dgm:t>
        <a:bodyPr/>
        <a:lstStyle/>
        <a:p>
          <a:endParaRPr lang="fr-FR"/>
        </a:p>
      </dgm:t>
    </dgm:pt>
    <dgm:pt modelId="{E96AC8FC-65AA-4859-912F-76755352D074}" type="pres">
      <dgm:prSet presAssocID="{78623CF6-23EF-4998-93B4-6D2022FEB478}" presName="centerShape" presStyleLbl="node0" presStyleIdx="0" presStyleCnt="1"/>
      <dgm:spPr/>
      <dgm:t>
        <a:bodyPr/>
        <a:lstStyle/>
        <a:p>
          <a:endParaRPr lang="fr-FR"/>
        </a:p>
      </dgm:t>
    </dgm:pt>
    <dgm:pt modelId="{F9D66D5D-28B7-4D47-B081-313F0D3D2BA0}" type="pres">
      <dgm:prSet presAssocID="{D22E5440-7FAB-42D0-8C14-0E0670FE3585}" presName="node" presStyleLbl="node1" presStyleIdx="0" presStyleCnt="3">
        <dgm:presLayoutVars>
          <dgm:bulletEnabled val="1"/>
        </dgm:presLayoutVars>
      </dgm:prSet>
      <dgm:spPr/>
      <dgm:t>
        <a:bodyPr/>
        <a:lstStyle/>
        <a:p>
          <a:endParaRPr lang="fr-FR"/>
        </a:p>
      </dgm:t>
    </dgm:pt>
    <dgm:pt modelId="{72BD426A-B9AC-4178-BA88-A554BD6A483B}" type="pres">
      <dgm:prSet presAssocID="{D22E5440-7FAB-42D0-8C14-0E0670FE3585}" presName="dummy" presStyleCnt="0"/>
      <dgm:spPr/>
      <dgm:t>
        <a:bodyPr/>
        <a:lstStyle/>
        <a:p>
          <a:endParaRPr lang="fr-FR"/>
        </a:p>
      </dgm:t>
    </dgm:pt>
    <dgm:pt modelId="{543FC980-CD57-47BF-9427-CCED27633FD7}" type="pres">
      <dgm:prSet presAssocID="{66A8FE3D-2A76-49B5-B5FF-A92DA3416B85}" presName="sibTrans" presStyleLbl="sibTrans2D1" presStyleIdx="0" presStyleCnt="3"/>
      <dgm:spPr/>
      <dgm:t>
        <a:bodyPr/>
        <a:lstStyle/>
        <a:p>
          <a:endParaRPr lang="fr-FR"/>
        </a:p>
      </dgm:t>
    </dgm:pt>
    <dgm:pt modelId="{D4FA31EE-F7D2-4957-BB58-3E0D47254E99}" type="pres">
      <dgm:prSet presAssocID="{DF856C79-FDA4-4A03-9B6B-96923AE2C980}" presName="node" presStyleLbl="node1" presStyleIdx="1" presStyleCnt="3">
        <dgm:presLayoutVars>
          <dgm:bulletEnabled val="1"/>
        </dgm:presLayoutVars>
      </dgm:prSet>
      <dgm:spPr/>
      <dgm:t>
        <a:bodyPr/>
        <a:lstStyle/>
        <a:p>
          <a:endParaRPr lang="fr-FR"/>
        </a:p>
      </dgm:t>
    </dgm:pt>
    <dgm:pt modelId="{C84799C7-0B34-4E27-83D8-4DC5CDF607A8}" type="pres">
      <dgm:prSet presAssocID="{DF856C79-FDA4-4A03-9B6B-96923AE2C980}" presName="dummy" presStyleCnt="0"/>
      <dgm:spPr/>
      <dgm:t>
        <a:bodyPr/>
        <a:lstStyle/>
        <a:p>
          <a:endParaRPr lang="fr-FR"/>
        </a:p>
      </dgm:t>
    </dgm:pt>
    <dgm:pt modelId="{5471AE55-0219-4D05-BA51-0D6859AC24DA}" type="pres">
      <dgm:prSet presAssocID="{C07B8DE6-E8D5-40E7-BEA6-00AFD97F455C}" presName="sibTrans" presStyleLbl="sibTrans2D1" presStyleIdx="1" presStyleCnt="3"/>
      <dgm:spPr/>
      <dgm:t>
        <a:bodyPr/>
        <a:lstStyle/>
        <a:p>
          <a:endParaRPr lang="fr-FR"/>
        </a:p>
      </dgm:t>
    </dgm:pt>
    <dgm:pt modelId="{BB72EA0F-051E-4D5D-BF17-06D4AD7CE4DA}" type="pres">
      <dgm:prSet presAssocID="{F83597B1-FCBA-4D2F-8034-68366F56BA4A}" presName="node" presStyleLbl="node1" presStyleIdx="2" presStyleCnt="3">
        <dgm:presLayoutVars>
          <dgm:bulletEnabled val="1"/>
        </dgm:presLayoutVars>
      </dgm:prSet>
      <dgm:spPr/>
      <dgm:t>
        <a:bodyPr/>
        <a:lstStyle/>
        <a:p>
          <a:endParaRPr lang="fr-FR"/>
        </a:p>
      </dgm:t>
    </dgm:pt>
    <dgm:pt modelId="{1A19A2A1-146C-4596-9EFF-88653A2127EC}" type="pres">
      <dgm:prSet presAssocID="{F83597B1-FCBA-4D2F-8034-68366F56BA4A}" presName="dummy" presStyleCnt="0"/>
      <dgm:spPr/>
      <dgm:t>
        <a:bodyPr/>
        <a:lstStyle/>
        <a:p>
          <a:endParaRPr lang="fr-FR"/>
        </a:p>
      </dgm:t>
    </dgm:pt>
    <dgm:pt modelId="{9CA133E8-D3ED-446B-B194-0AB1323B8294}" type="pres">
      <dgm:prSet presAssocID="{3A7AF6C0-596A-4BFD-9CCE-90248FB178C2}" presName="sibTrans" presStyleLbl="sibTrans2D1" presStyleIdx="2" presStyleCnt="3"/>
      <dgm:spPr/>
      <dgm:t>
        <a:bodyPr/>
        <a:lstStyle/>
        <a:p>
          <a:endParaRPr lang="fr-FR"/>
        </a:p>
      </dgm:t>
    </dgm:pt>
  </dgm:ptLst>
  <dgm:cxnLst>
    <dgm:cxn modelId="{2CCFAC54-A41A-4D82-9FD8-F57CCC968A99}" type="presOf" srcId="{658E55F4-A8E2-4570-91B8-447FA7BC313D}" destId="{69E6D565-8B7D-4224-AFB7-05ADE1346102}" srcOrd="0" destOrd="0" presId="urn:microsoft.com/office/officeart/2005/8/layout/radial6"/>
    <dgm:cxn modelId="{D2950A74-6B49-4BA8-98C2-964EEB56465F}" type="presOf" srcId="{78623CF6-23EF-4998-93B4-6D2022FEB478}" destId="{E96AC8FC-65AA-4859-912F-76755352D074}" srcOrd="0" destOrd="0" presId="urn:microsoft.com/office/officeart/2005/8/layout/radial6"/>
    <dgm:cxn modelId="{C391F9C4-2BD3-4AA1-948D-2A64DB61668C}" srcId="{658E55F4-A8E2-4570-91B8-447FA7BC313D}" destId="{78623CF6-23EF-4998-93B4-6D2022FEB478}" srcOrd="0" destOrd="0" parTransId="{48E83A62-9FB8-4D45-BF1C-52D8AF944454}" sibTransId="{3B6ABF48-D8D6-49D2-AB7C-19D3FB7E2099}"/>
    <dgm:cxn modelId="{75CE0CBD-1C36-4A4E-B563-EA9523C13FA9}" srcId="{78623CF6-23EF-4998-93B4-6D2022FEB478}" destId="{D22E5440-7FAB-42D0-8C14-0E0670FE3585}" srcOrd="0" destOrd="0" parTransId="{563039D4-9D70-421F-8BAE-21BF867B4AA5}" sibTransId="{66A8FE3D-2A76-49B5-B5FF-A92DA3416B85}"/>
    <dgm:cxn modelId="{12362E50-3241-4CE2-A98B-6DC0709DF7D2}" type="presOf" srcId="{DF856C79-FDA4-4A03-9B6B-96923AE2C980}" destId="{D4FA31EE-F7D2-4957-BB58-3E0D47254E99}" srcOrd="0" destOrd="0" presId="urn:microsoft.com/office/officeart/2005/8/layout/radial6"/>
    <dgm:cxn modelId="{50724582-26EA-4385-B5C1-9D45020408F7}" srcId="{78623CF6-23EF-4998-93B4-6D2022FEB478}" destId="{F83597B1-FCBA-4D2F-8034-68366F56BA4A}" srcOrd="2" destOrd="0" parTransId="{EE6EDD7C-3A29-4FCF-B7B8-60FFF8717DF7}" sibTransId="{3A7AF6C0-596A-4BFD-9CCE-90248FB178C2}"/>
    <dgm:cxn modelId="{41DC6A5A-356B-4A23-9537-6D32391859AA}" type="presOf" srcId="{F83597B1-FCBA-4D2F-8034-68366F56BA4A}" destId="{BB72EA0F-051E-4D5D-BF17-06D4AD7CE4DA}" srcOrd="0" destOrd="0" presId="urn:microsoft.com/office/officeart/2005/8/layout/radial6"/>
    <dgm:cxn modelId="{E4261697-E377-4832-AAD3-8832FDA511B9}" type="presOf" srcId="{C07B8DE6-E8D5-40E7-BEA6-00AFD97F455C}" destId="{5471AE55-0219-4D05-BA51-0D6859AC24DA}" srcOrd="0" destOrd="0" presId="urn:microsoft.com/office/officeart/2005/8/layout/radial6"/>
    <dgm:cxn modelId="{BCAD9CFA-1FD2-4881-B5F0-D392E1425149}" type="presOf" srcId="{3A7AF6C0-596A-4BFD-9CCE-90248FB178C2}" destId="{9CA133E8-D3ED-446B-B194-0AB1323B8294}" srcOrd="0" destOrd="0" presId="urn:microsoft.com/office/officeart/2005/8/layout/radial6"/>
    <dgm:cxn modelId="{187DA58C-8343-49FC-B9A6-A42971C91709}" type="presOf" srcId="{D22E5440-7FAB-42D0-8C14-0E0670FE3585}" destId="{F9D66D5D-28B7-4D47-B081-313F0D3D2BA0}" srcOrd="0" destOrd="0" presId="urn:microsoft.com/office/officeart/2005/8/layout/radial6"/>
    <dgm:cxn modelId="{A1EE99A7-E81A-494B-B30A-5535B0D5E3F0}" type="presOf" srcId="{66A8FE3D-2A76-49B5-B5FF-A92DA3416B85}" destId="{543FC980-CD57-47BF-9427-CCED27633FD7}" srcOrd="0" destOrd="0" presId="urn:microsoft.com/office/officeart/2005/8/layout/radial6"/>
    <dgm:cxn modelId="{0E6B2F4E-28D0-4B15-8A20-E127E9CE5C61}" srcId="{78623CF6-23EF-4998-93B4-6D2022FEB478}" destId="{DF856C79-FDA4-4A03-9B6B-96923AE2C980}" srcOrd="1" destOrd="0" parTransId="{0B67FEFC-E574-4A2A-A07E-86B490D192A9}" sibTransId="{C07B8DE6-E8D5-40E7-BEA6-00AFD97F455C}"/>
    <dgm:cxn modelId="{9529BCE5-A85F-430C-A580-D4EF0FBD7677}" type="presParOf" srcId="{69E6D565-8B7D-4224-AFB7-05ADE1346102}" destId="{E96AC8FC-65AA-4859-912F-76755352D074}" srcOrd="0" destOrd="0" presId="urn:microsoft.com/office/officeart/2005/8/layout/radial6"/>
    <dgm:cxn modelId="{3BFC1387-E8D4-4FCC-AF87-EFEE7CADF147}" type="presParOf" srcId="{69E6D565-8B7D-4224-AFB7-05ADE1346102}" destId="{F9D66D5D-28B7-4D47-B081-313F0D3D2BA0}" srcOrd="1" destOrd="0" presId="urn:microsoft.com/office/officeart/2005/8/layout/radial6"/>
    <dgm:cxn modelId="{8845D196-E448-42DA-B2A3-ECE2F129C3F6}" type="presParOf" srcId="{69E6D565-8B7D-4224-AFB7-05ADE1346102}" destId="{72BD426A-B9AC-4178-BA88-A554BD6A483B}" srcOrd="2" destOrd="0" presId="urn:microsoft.com/office/officeart/2005/8/layout/radial6"/>
    <dgm:cxn modelId="{55CAA76A-13CB-4B73-9405-D5008809F66F}" type="presParOf" srcId="{69E6D565-8B7D-4224-AFB7-05ADE1346102}" destId="{543FC980-CD57-47BF-9427-CCED27633FD7}" srcOrd="3" destOrd="0" presId="urn:microsoft.com/office/officeart/2005/8/layout/radial6"/>
    <dgm:cxn modelId="{2C5CB8A0-1368-4EEB-B229-FF84D2FB37EC}" type="presParOf" srcId="{69E6D565-8B7D-4224-AFB7-05ADE1346102}" destId="{D4FA31EE-F7D2-4957-BB58-3E0D47254E99}" srcOrd="4" destOrd="0" presId="urn:microsoft.com/office/officeart/2005/8/layout/radial6"/>
    <dgm:cxn modelId="{EDD108B1-EB05-461B-8F99-EA5F06AE5B08}" type="presParOf" srcId="{69E6D565-8B7D-4224-AFB7-05ADE1346102}" destId="{C84799C7-0B34-4E27-83D8-4DC5CDF607A8}" srcOrd="5" destOrd="0" presId="urn:microsoft.com/office/officeart/2005/8/layout/radial6"/>
    <dgm:cxn modelId="{07C2126D-BD9A-43EE-AB16-41366967A7F8}" type="presParOf" srcId="{69E6D565-8B7D-4224-AFB7-05ADE1346102}" destId="{5471AE55-0219-4D05-BA51-0D6859AC24DA}" srcOrd="6" destOrd="0" presId="urn:microsoft.com/office/officeart/2005/8/layout/radial6"/>
    <dgm:cxn modelId="{0AA4BA5E-60CF-44E2-8CDA-573A53A718DA}" type="presParOf" srcId="{69E6D565-8B7D-4224-AFB7-05ADE1346102}" destId="{BB72EA0F-051E-4D5D-BF17-06D4AD7CE4DA}" srcOrd="7" destOrd="0" presId="urn:microsoft.com/office/officeart/2005/8/layout/radial6"/>
    <dgm:cxn modelId="{C858884C-9606-48FE-AC2C-96A50177B826}" type="presParOf" srcId="{69E6D565-8B7D-4224-AFB7-05ADE1346102}" destId="{1A19A2A1-146C-4596-9EFF-88653A2127EC}" srcOrd="8" destOrd="0" presId="urn:microsoft.com/office/officeart/2005/8/layout/radial6"/>
    <dgm:cxn modelId="{AB138511-4615-436F-83AB-4ADB2B570AC9}" type="presParOf" srcId="{69E6D565-8B7D-4224-AFB7-05ADE1346102}" destId="{9CA133E8-D3ED-446B-B194-0AB1323B8294}"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13B8143-212B-4CB2-9FC3-35F6D042C574}" type="doc">
      <dgm:prSet loTypeId="urn:microsoft.com/office/officeart/2005/8/layout/lProcess2" loCatId="relationship" qsTypeId="urn:microsoft.com/office/officeart/2005/8/quickstyle/simple5" qsCatId="simple" csTypeId="urn:microsoft.com/office/officeart/2005/8/colors/colorful5" csCatId="colorful" phldr="1"/>
      <dgm:spPr/>
      <dgm:t>
        <a:bodyPr/>
        <a:lstStyle/>
        <a:p>
          <a:endParaRPr lang="fr-FR"/>
        </a:p>
      </dgm:t>
    </dgm:pt>
    <dgm:pt modelId="{B83856F5-7F76-4DB1-912C-D18A060458A9}">
      <dgm:prSet custT="1">
        <dgm:style>
          <a:lnRef idx="1">
            <a:schemeClr val="accent1"/>
          </a:lnRef>
          <a:fillRef idx="2">
            <a:schemeClr val="accent1"/>
          </a:fillRef>
          <a:effectRef idx="1">
            <a:schemeClr val="accent1"/>
          </a:effectRef>
          <a:fontRef idx="minor">
            <a:schemeClr val="dk1"/>
          </a:fontRef>
        </dgm:style>
      </dgm:prSet>
      <dgm:spPr/>
      <dgm:t>
        <a:bodyPr/>
        <a:lstStyle/>
        <a:p>
          <a:r>
            <a:rPr lang="fr-FR" sz="1600" b="0" dirty="0" smtClean="0">
              <a:latin typeface="Calibri" pitchFamily="34" charset="0"/>
              <a:cs typeface="Calibri" pitchFamily="34" charset="0"/>
            </a:rPr>
            <a:t>Ingénieur (Moi)</a:t>
          </a:r>
          <a:endParaRPr lang="fr-FR" sz="1600" b="0" dirty="0">
            <a:latin typeface="Calibri" pitchFamily="34" charset="0"/>
            <a:cs typeface="Calibri" pitchFamily="34" charset="0"/>
          </a:endParaRPr>
        </a:p>
      </dgm:t>
    </dgm:pt>
    <dgm:pt modelId="{DEF7C3B7-D421-488F-8C27-E219461F678C}" type="parTrans" cxnId="{8236785D-0AA3-455F-9C66-3A58A2C3AF48}">
      <dgm:prSet/>
      <dgm:spPr/>
      <dgm:t>
        <a:bodyPr/>
        <a:lstStyle/>
        <a:p>
          <a:endParaRPr lang="fr-FR" sz="2000" b="1"/>
        </a:p>
      </dgm:t>
    </dgm:pt>
    <dgm:pt modelId="{4D887FFE-EA2A-44ED-A1ED-8AB138258C04}" type="sibTrans" cxnId="{8236785D-0AA3-455F-9C66-3A58A2C3AF48}">
      <dgm:prSet/>
      <dgm:spPr/>
      <dgm:t>
        <a:bodyPr/>
        <a:lstStyle/>
        <a:p>
          <a:endParaRPr lang="fr-FR" sz="2000" b="1"/>
        </a:p>
      </dgm:t>
    </dgm:pt>
    <dgm:pt modelId="{4A23C660-2FA3-461E-9E62-C59643BA5FA2}">
      <dgm:prSet custT="1">
        <dgm:style>
          <a:lnRef idx="0">
            <a:schemeClr val="accent1"/>
          </a:lnRef>
          <a:fillRef idx="3">
            <a:schemeClr val="accent1"/>
          </a:fillRef>
          <a:effectRef idx="3">
            <a:schemeClr val="accent1"/>
          </a:effectRef>
          <a:fontRef idx="minor">
            <a:schemeClr val="lt1"/>
          </a:fontRef>
        </dgm:style>
      </dgm:prSet>
      <dgm:spPr/>
      <dgm:t>
        <a:bodyPr/>
        <a:lstStyle/>
        <a:p>
          <a:r>
            <a:rPr lang="fr-FR" sz="1600" b="1" dirty="0" smtClean="0">
              <a:solidFill>
                <a:schemeClr val="bg1"/>
              </a:solidFill>
              <a:latin typeface="Calibri" pitchFamily="34" charset="0"/>
              <a:cs typeface="Calibri" pitchFamily="34" charset="0"/>
            </a:rPr>
            <a:t>Salah Eddine BENTALBA</a:t>
          </a:r>
          <a:endParaRPr lang="fr-FR" sz="1600" b="0" dirty="0">
            <a:latin typeface="Calibri" pitchFamily="34" charset="0"/>
            <a:cs typeface="Calibri" pitchFamily="34" charset="0"/>
          </a:endParaRPr>
        </a:p>
      </dgm:t>
    </dgm:pt>
    <dgm:pt modelId="{2FDE1387-977C-4037-A05D-E8081D6DBCBA}" type="parTrans" cxnId="{FDEB437F-4862-497E-AF40-06AC11F9C020}">
      <dgm:prSet/>
      <dgm:spPr/>
      <dgm:t>
        <a:bodyPr/>
        <a:lstStyle/>
        <a:p>
          <a:endParaRPr lang="fr-FR" sz="2000" b="1"/>
        </a:p>
      </dgm:t>
    </dgm:pt>
    <dgm:pt modelId="{C2C8D81C-1F5A-4026-BD6A-233330B8E850}" type="sibTrans" cxnId="{FDEB437F-4862-497E-AF40-06AC11F9C020}">
      <dgm:prSet/>
      <dgm:spPr/>
      <dgm:t>
        <a:bodyPr/>
        <a:lstStyle/>
        <a:p>
          <a:endParaRPr lang="fr-FR" sz="2000" b="1"/>
        </a:p>
      </dgm:t>
    </dgm:pt>
    <dgm:pt modelId="{1A53DE50-DF55-4C13-BE9C-0C32B2388900}">
      <dgm:prSet custT="1"/>
      <dgm:spPr/>
      <dgm:t>
        <a:bodyPr/>
        <a:lstStyle/>
        <a:p>
          <a:pPr>
            <a:lnSpc>
              <a:spcPct val="90000"/>
            </a:lnSpc>
            <a:spcAft>
              <a:spcPct val="35000"/>
            </a:spcAft>
          </a:pPr>
          <a:endParaRPr lang="fr-FR" sz="1600" b="0" dirty="0" smtClean="0">
            <a:latin typeface="Calibri" pitchFamily="34" charset="0"/>
            <a:cs typeface="Calibri" pitchFamily="34" charset="0"/>
          </a:endParaRPr>
        </a:p>
        <a:p>
          <a:pPr>
            <a:lnSpc>
              <a:spcPct val="100000"/>
            </a:lnSpc>
            <a:spcAft>
              <a:spcPts val="0"/>
            </a:spcAft>
          </a:pPr>
          <a:r>
            <a:rPr lang="fr-FR" sz="1600" b="0" dirty="0" smtClean="0">
              <a:latin typeface="Calibri" pitchFamily="34" charset="0"/>
              <a:cs typeface="Calibri" pitchFamily="34" charset="0"/>
            </a:rPr>
            <a:t>Consultant Technique </a:t>
          </a:r>
        </a:p>
        <a:p>
          <a:pPr>
            <a:lnSpc>
              <a:spcPct val="100000"/>
            </a:lnSpc>
            <a:spcAft>
              <a:spcPts val="0"/>
            </a:spcAft>
          </a:pPr>
          <a:r>
            <a:rPr lang="fr-FR" sz="1600" b="0" dirty="0" smtClean="0">
              <a:latin typeface="Calibri" pitchFamily="34" charset="0"/>
              <a:cs typeface="Calibri" pitchFamily="34" charset="0"/>
            </a:rPr>
            <a:t> SAP BI / MM</a:t>
          </a:r>
          <a:endParaRPr lang="fr-FR" sz="1600" b="0" dirty="0">
            <a:latin typeface="Calibri" pitchFamily="34" charset="0"/>
            <a:cs typeface="Calibri" pitchFamily="34" charset="0"/>
          </a:endParaRPr>
        </a:p>
      </dgm:t>
    </dgm:pt>
    <dgm:pt modelId="{D168E4CF-F8D1-4050-B99F-D98402BA2DA6}" type="parTrans" cxnId="{5163071A-38E5-4730-AA5E-CF843582E24E}">
      <dgm:prSet/>
      <dgm:spPr/>
      <dgm:t>
        <a:bodyPr/>
        <a:lstStyle/>
        <a:p>
          <a:endParaRPr lang="fr-FR" sz="2000" b="1"/>
        </a:p>
      </dgm:t>
    </dgm:pt>
    <dgm:pt modelId="{828A9B6B-6B01-45B2-97A2-0EFCA5643CFD}" type="sibTrans" cxnId="{5163071A-38E5-4730-AA5E-CF843582E24E}">
      <dgm:prSet/>
      <dgm:spPr/>
      <dgm:t>
        <a:bodyPr/>
        <a:lstStyle/>
        <a:p>
          <a:endParaRPr lang="fr-FR" sz="2000" b="1"/>
        </a:p>
      </dgm:t>
    </dgm:pt>
    <dgm:pt modelId="{80E8818B-E96E-4196-B7B2-545DF068ADF8}">
      <dgm:prSet custT="1">
        <dgm:style>
          <a:lnRef idx="0">
            <a:schemeClr val="accent5"/>
          </a:lnRef>
          <a:fillRef idx="3">
            <a:schemeClr val="accent5"/>
          </a:fillRef>
          <a:effectRef idx="3">
            <a:schemeClr val="accent5"/>
          </a:effectRef>
          <a:fontRef idx="minor">
            <a:schemeClr val="lt1"/>
          </a:fontRef>
        </dgm:style>
      </dgm:prSet>
      <dgm:spPr/>
      <dgm:t>
        <a:bodyPr/>
        <a:lstStyle/>
        <a:p>
          <a:r>
            <a:rPr lang="fr-FR" sz="1600" b="0" dirty="0" smtClean="0">
              <a:solidFill>
                <a:schemeClr val="bg1"/>
              </a:solidFill>
              <a:latin typeface="Calibri" pitchFamily="34" charset="0"/>
              <a:cs typeface="Calibri" pitchFamily="34" charset="0"/>
            </a:rPr>
            <a:t>Hicham ELKOUDRI</a:t>
          </a:r>
          <a:endParaRPr lang="fr-FR" sz="1600" b="0" dirty="0">
            <a:solidFill>
              <a:schemeClr val="bg1"/>
            </a:solidFill>
            <a:latin typeface="Calibri" pitchFamily="34" charset="0"/>
            <a:cs typeface="Calibri" pitchFamily="34" charset="0"/>
          </a:endParaRPr>
        </a:p>
      </dgm:t>
    </dgm:pt>
    <dgm:pt modelId="{13578046-F2D6-42F7-892C-0EC527D97887}" type="parTrans" cxnId="{4FDDE113-9552-4CB0-AAAD-12B39C0F8A62}">
      <dgm:prSet/>
      <dgm:spPr/>
      <dgm:t>
        <a:bodyPr/>
        <a:lstStyle/>
        <a:p>
          <a:endParaRPr lang="fr-FR" sz="2000" b="1"/>
        </a:p>
      </dgm:t>
    </dgm:pt>
    <dgm:pt modelId="{9031259A-9F9B-4AC3-A375-2B60F137E6CD}" type="sibTrans" cxnId="{4FDDE113-9552-4CB0-AAAD-12B39C0F8A62}">
      <dgm:prSet/>
      <dgm:spPr/>
      <dgm:t>
        <a:bodyPr/>
        <a:lstStyle/>
        <a:p>
          <a:endParaRPr lang="fr-FR" sz="2000" b="1"/>
        </a:p>
      </dgm:t>
    </dgm:pt>
    <dgm:pt modelId="{514F8AEC-64A2-4114-A710-2A522F7A6A27}">
      <dgm:prSet custT="1"/>
      <dgm:spPr/>
      <dgm:t>
        <a:bodyPr/>
        <a:lstStyle/>
        <a:p>
          <a:r>
            <a:rPr lang="fr-FR" sz="1600" b="0" dirty="0" smtClean="0">
              <a:solidFill>
                <a:schemeClr val="bg1"/>
              </a:solidFill>
              <a:latin typeface="Calibri" pitchFamily="34" charset="0"/>
              <a:cs typeface="Calibri" pitchFamily="34" charset="0"/>
            </a:rPr>
            <a:t>Abdelaziz HAYOURI </a:t>
          </a:r>
          <a:endParaRPr lang="fr-FR" sz="1600" b="0" dirty="0">
            <a:solidFill>
              <a:schemeClr val="bg1"/>
            </a:solidFill>
            <a:latin typeface="Calibri" pitchFamily="34" charset="0"/>
            <a:cs typeface="Calibri" pitchFamily="34" charset="0"/>
          </a:endParaRPr>
        </a:p>
      </dgm:t>
    </dgm:pt>
    <dgm:pt modelId="{F7619B41-B053-48F7-AD65-10324F7EE6DC}" type="sibTrans" cxnId="{BFCADA9F-E42E-4788-A520-7F3FCB868056}">
      <dgm:prSet/>
      <dgm:spPr/>
      <dgm:t>
        <a:bodyPr/>
        <a:lstStyle/>
        <a:p>
          <a:endParaRPr lang="fr-FR" sz="2000" b="1"/>
        </a:p>
      </dgm:t>
    </dgm:pt>
    <dgm:pt modelId="{1A85378F-067B-4BEA-84B5-92C10C337FB8}" type="parTrans" cxnId="{BFCADA9F-E42E-4788-A520-7F3FCB868056}">
      <dgm:prSet/>
      <dgm:spPr/>
      <dgm:t>
        <a:bodyPr/>
        <a:lstStyle/>
        <a:p>
          <a:endParaRPr lang="fr-FR" sz="2000" b="1"/>
        </a:p>
      </dgm:t>
    </dgm:pt>
    <dgm:pt modelId="{F0EB07DF-A2EA-4503-B1AE-78898C5822EB}">
      <dgm:prSet phldrT="[Texte]" custT="1"/>
      <dgm:spPr/>
      <dgm:t>
        <a:bodyPr/>
        <a:lstStyle/>
        <a:p>
          <a:r>
            <a:rPr lang="fr-FR" sz="1600" b="0" dirty="0" smtClean="0">
              <a:latin typeface="Calibri" pitchFamily="34" charset="0"/>
              <a:cs typeface="Calibri" pitchFamily="34" charset="0"/>
            </a:rPr>
            <a:t>Chef du Service SAP</a:t>
          </a:r>
          <a:endParaRPr lang="fr-FR" sz="1600" b="0" dirty="0">
            <a:effectLst/>
          </a:endParaRPr>
        </a:p>
      </dgm:t>
    </dgm:pt>
    <dgm:pt modelId="{EF1D1235-2731-4EEE-8FDD-C8D1FD74BE4D}" type="sibTrans" cxnId="{BE9883AC-68AA-4731-B9FE-F3E7757EC25A}">
      <dgm:prSet/>
      <dgm:spPr/>
      <dgm:t>
        <a:bodyPr/>
        <a:lstStyle/>
        <a:p>
          <a:endParaRPr lang="fr-FR" sz="2000" b="1">
            <a:effectLst>
              <a:outerShdw blurRad="38100" dist="38100" dir="2700000" algn="tl">
                <a:srgbClr val="000000">
                  <a:alpha val="43137"/>
                </a:srgbClr>
              </a:outerShdw>
            </a:effectLst>
          </a:endParaRPr>
        </a:p>
      </dgm:t>
    </dgm:pt>
    <dgm:pt modelId="{D4C5079E-0677-4702-8726-75B01098ABB8}" type="parTrans" cxnId="{BE9883AC-68AA-4731-B9FE-F3E7757EC25A}">
      <dgm:prSet/>
      <dgm:spPr/>
      <dgm:t>
        <a:bodyPr/>
        <a:lstStyle/>
        <a:p>
          <a:endParaRPr lang="fr-FR" sz="2000" b="1">
            <a:effectLst>
              <a:outerShdw blurRad="38100" dist="38100" dir="2700000" algn="tl">
                <a:srgbClr val="000000">
                  <a:alpha val="43137"/>
                </a:srgbClr>
              </a:outerShdw>
            </a:effectLst>
          </a:endParaRPr>
        </a:p>
      </dgm:t>
    </dgm:pt>
    <dgm:pt modelId="{EB93B76C-9112-45D9-988A-CEBEB6CDD4E9}" type="pres">
      <dgm:prSet presAssocID="{013B8143-212B-4CB2-9FC3-35F6D042C574}" presName="theList" presStyleCnt="0">
        <dgm:presLayoutVars>
          <dgm:dir/>
          <dgm:animLvl val="lvl"/>
          <dgm:resizeHandles val="exact"/>
        </dgm:presLayoutVars>
      </dgm:prSet>
      <dgm:spPr/>
      <dgm:t>
        <a:bodyPr/>
        <a:lstStyle/>
        <a:p>
          <a:endParaRPr lang="fr-FR"/>
        </a:p>
      </dgm:t>
    </dgm:pt>
    <dgm:pt modelId="{C190493F-265B-4133-9731-2D33365A5C23}" type="pres">
      <dgm:prSet presAssocID="{F0EB07DF-A2EA-4503-B1AE-78898C5822EB}" presName="compNode" presStyleCnt="0"/>
      <dgm:spPr/>
      <dgm:t>
        <a:bodyPr/>
        <a:lstStyle/>
        <a:p>
          <a:endParaRPr lang="fr-FR"/>
        </a:p>
      </dgm:t>
    </dgm:pt>
    <dgm:pt modelId="{9E6F99D4-7E1C-4125-A4A7-4160D9576414}" type="pres">
      <dgm:prSet presAssocID="{F0EB07DF-A2EA-4503-B1AE-78898C5822EB}" presName="aNode" presStyleLbl="bgShp" presStyleIdx="0" presStyleCnt="3"/>
      <dgm:spPr/>
      <dgm:t>
        <a:bodyPr/>
        <a:lstStyle/>
        <a:p>
          <a:endParaRPr lang="fr-FR"/>
        </a:p>
      </dgm:t>
    </dgm:pt>
    <dgm:pt modelId="{3A964241-8638-4D18-9265-4F0F91B1297F}" type="pres">
      <dgm:prSet presAssocID="{F0EB07DF-A2EA-4503-B1AE-78898C5822EB}" presName="textNode" presStyleLbl="bgShp" presStyleIdx="0" presStyleCnt="3"/>
      <dgm:spPr/>
      <dgm:t>
        <a:bodyPr/>
        <a:lstStyle/>
        <a:p>
          <a:endParaRPr lang="fr-FR"/>
        </a:p>
      </dgm:t>
    </dgm:pt>
    <dgm:pt modelId="{453837FB-CF89-436D-BFBB-35D1D6942706}" type="pres">
      <dgm:prSet presAssocID="{F0EB07DF-A2EA-4503-B1AE-78898C5822EB}" presName="compChildNode" presStyleCnt="0"/>
      <dgm:spPr/>
      <dgm:t>
        <a:bodyPr/>
        <a:lstStyle/>
        <a:p>
          <a:endParaRPr lang="fr-FR"/>
        </a:p>
      </dgm:t>
    </dgm:pt>
    <dgm:pt modelId="{32DA513A-72AE-4778-8592-A4D4F59C3EEF}" type="pres">
      <dgm:prSet presAssocID="{F0EB07DF-A2EA-4503-B1AE-78898C5822EB}" presName="theInnerList" presStyleCnt="0"/>
      <dgm:spPr/>
      <dgm:t>
        <a:bodyPr/>
        <a:lstStyle/>
        <a:p>
          <a:endParaRPr lang="fr-FR"/>
        </a:p>
      </dgm:t>
    </dgm:pt>
    <dgm:pt modelId="{BC69D3EA-B0A2-4C3F-9584-77F7F841D4AA}" type="pres">
      <dgm:prSet presAssocID="{514F8AEC-64A2-4114-A710-2A522F7A6A27}" presName="childNode" presStyleLbl="node1" presStyleIdx="0" presStyleCnt="3" custScaleX="103478" custScaleY="63235">
        <dgm:presLayoutVars>
          <dgm:bulletEnabled val="1"/>
        </dgm:presLayoutVars>
      </dgm:prSet>
      <dgm:spPr/>
      <dgm:t>
        <a:bodyPr/>
        <a:lstStyle/>
        <a:p>
          <a:endParaRPr lang="fr-FR"/>
        </a:p>
      </dgm:t>
    </dgm:pt>
    <dgm:pt modelId="{A85666B9-6AA7-4B22-987C-19426EE4ADAF}" type="pres">
      <dgm:prSet presAssocID="{F0EB07DF-A2EA-4503-B1AE-78898C5822EB}" presName="aSpace" presStyleCnt="0"/>
      <dgm:spPr/>
      <dgm:t>
        <a:bodyPr/>
        <a:lstStyle/>
        <a:p>
          <a:endParaRPr lang="fr-FR"/>
        </a:p>
      </dgm:t>
    </dgm:pt>
    <dgm:pt modelId="{28B6761C-A0AE-4524-8729-FC46B6B6C48A}" type="pres">
      <dgm:prSet presAssocID="{B83856F5-7F76-4DB1-912C-D18A060458A9}" presName="compNode" presStyleCnt="0"/>
      <dgm:spPr/>
      <dgm:t>
        <a:bodyPr/>
        <a:lstStyle/>
        <a:p>
          <a:endParaRPr lang="fr-FR"/>
        </a:p>
      </dgm:t>
    </dgm:pt>
    <dgm:pt modelId="{4026773C-FF32-4FD4-B92F-1763752D4250}" type="pres">
      <dgm:prSet presAssocID="{B83856F5-7F76-4DB1-912C-D18A060458A9}" presName="aNode" presStyleLbl="bgShp" presStyleIdx="1" presStyleCnt="3"/>
      <dgm:spPr/>
      <dgm:t>
        <a:bodyPr/>
        <a:lstStyle/>
        <a:p>
          <a:endParaRPr lang="fr-FR"/>
        </a:p>
      </dgm:t>
    </dgm:pt>
    <dgm:pt modelId="{54796AE9-97EE-4DB4-BB5F-D48B7E277655}" type="pres">
      <dgm:prSet presAssocID="{B83856F5-7F76-4DB1-912C-D18A060458A9}" presName="textNode" presStyleLbl="bgShp" presStyleIdx="1" presStyleCnt="3"/>
      <dgm:spPr/>
      <dgm:t>
        <a:bodyPr/>
        <a:lstStyle/>
        <a:p>
          <a:endParaRPr lang="fr-FR"/>
        </a:p>
      </dgm:t>
    </dgm:pt>
    <dgm:pt modelId="{BDA1015A-A2D4-49AB-AC11-669477136399}" type="pres">
      <dgm:prSet presAssocID="{B83856F5-7F76-4DB1-912C-D18A060458A9}" presName="compChildNode" presStyleCnt="0"/>
      <dgm:spPr/>
      <dgm:t>
        <a:bodyPr/>
        <a:lstStyle/>
        <a:p>
          <a:endParaRPr lang="fr-FR"/>
        </a:p>
      </dgm:t>
    </dgm:pt>
    <dgm:pt modelId="{1D9045AD-CB19-4330-A652-99D6C96C370C}" type="pres">
      <dgm:prSet presAssocID="{B83856F5-7F76-4DB1-912C-D18A060458A9}" presName="theInnerList" presStyleCnt="0"/>
      <dgm:spPr/>
      <dgm:t>
        <a:bodyPr/>
        <a:lstStyle/>
        <a:p>
          <a:endParaRPr lang="fr-FR"/>
        </a:p>
      </dgm:t>
    </dgm:pt>
    <dgm:pt modelId="{7CCF7F69-4137-4504-9C76-D34CBD8B7E40}" type="pres">
      <dgm:prSet presAssocID="{4A23C660-2FA3-461E-9E62-C59643BA5FA2}" presName="childNode" presStyleLbl="node1" presStyleIdx="1" presStyleCnt="3" custScaleY="60700">
        <dgm:presLayoutVars>
          <dgm:bulletEnabled val="1"/>
        </dgm:presLayoutVars>
      </dgm:prSet>
      <dgm:spPr/>
      <dgm:t>
        <a:bodyPr/>
        <a:lstStyle/>
        <a:p>
          <a:endParaRPr lang="fr-FR"/>
        </a:p>
      </dgm:t>
    </dgm:pt>
    <dgm:pt modelId="{B215F994-3109-4EA3-B194-EC0422FA6CA4}" type="pres">
      <dgm:prSet presAssocID="{B83856F5-7F76-4DB1-912C-D18A060458A9}" presName="aSpace" presStyleCnt="0"/>
      <dgm:spPr/>
      <dgm:t>
        <a:bodyPr/>
        <a:lstStyle/>
        <a:p>
          <a:endParaRPr lang="fr-FR"/>
        </a:p>
      </dgm:t>
    </dgm:pt>
    <dgm:pt modelId="{2545C8E3-4653-479B-B62F-6B702E67B946}" type="pres">
      <dgm:prSet presAssocID="{1A53DE50-DF55-4C13-BE9C-0C32B2388900}" presName="compNode" presStyleCnt="0"/>
      <dgm:spPr/>
      <dgm:t>
        <a:bodyPr/>
        <a:lstStyle/>
        <a:p>
          <a:endParaRPr lang="fr-FR"/>
        </a:p>
      </dgm:t>
    </dgm:pt>
    <dgm:pt modelId="{2D025A8C-C5D2-4EF4-A65B-80B76D9018B0}" type="pres">
      <dgm:prSet presAssocID="{1A53DE50-DF55-4C13-BE9C-0C32B2388900}" presName="aNode" presStyleLbl="bgShp" presStyleIdx="2" presStyleCnt="3"/>
      <dgm:spPr/>
      <dgm:t>
        <a:bodyPr/>
        <a:lstStyle/>
        <a:p>
          <a:endParaRPr lang="fr-FR"/>
        </a:p>
      </dgm:t>
    </dgm:pt>
    <dgm:pt modelId="{9BE12033-F5EC-4851-89EA-60E995FB77C5}" type="pres">
      <dgm:prSet presAssocID="{1A53DE50-DF55-4C13-BE9C-0C32B2388900}" presName="textNode" presStyleLbl="bgShp" presStyleIdx="2" presStyleCnt="3"/>
      <dgm:spPr/>
      <dgm:t>
        <a:bodyPr/>
        <a:lstStyle/>
        <a:p>
          <a:endParaRPr lang="fr-FR"/>
        </a:p>
      </dgm:t>
    </dgm:pt>
    <dgm:pt modelId="{AB50692E-9F93-4B14-AC6D-39F0F8497236}" type="pres">
      <dgm:prSet presAssocID="{1A53DE50-DF55-4C13-BE9C-0C32B2388900}" presName="compChildNode" presStyleCnt="0"/>
      <dgm:spPr/>
      <dgm:t>
        <a:bodyPr/>
        <a:lstStyle/>
        <a:p>
          <a:endParaRPr lang="fr-FR"/>
        </a:p>
      </dgm:t>
    </dgm:pt>
    <dgm:pt modelId="{2C101396-5D66-4578-A649-6CAF7803FB09}" type="pres">
      <dgm:prSet presAssocID="{1A53DE50-DF55-4C13-BE9C-0C32B2388900}" presName="theInnerList" presStyleCnt="0"/>
      <dgm:spPr/>
      <dgm:t>
        <a:bodyPr/>
        <a:lstStyle/>
        <a:p>
          <a:endParaRPr lang="fr-FR"/>
        </a:p>
      </dgm:t>
    </dgm:pt>
    <dgm:pt modelId="{5F19565A-52EA-488D-95B0-758DD5248B4C}" type="pres">
      <dgm:prSet presAssocID="{80E8818B-E96E-4196-B7B2-545DF068ADF8}" presName="childNode" presStyleLbl="node1" presStyleIdx="2" presStyleCnt="3" custScaleY="48663">
        <dgm:presLayoutVars>
          <dgm:bulletEnabled val="1"/>
        </dgm:presLayoutVars>
      </dgm:prSet>
      <dgm:spPr/>
      <dgm:t>
        <a:bodyPr/>
        <a:lstStyle/>
        <a:p>
          <a:endParaRPr lang="fr-FR"/>
        </a:p>
      </dgm:t>
    </dgm:pt>
  </dgm:ptLst>
  <dgm:cxnLst>
    <dgm:cxn modelId="{5D54DF27-ABF0-4D23-8A0F-08EA05C70C9E}" type="presOf" srcId="{F0EB07DF-A2EA-4503-B1AE-78898C5822EB}" destId="{3A964241-8638-4D18-9265-4F0F91B1297F}" srcOrd="1" destOrd="0" presId="urn:microsoft.com/office/officeart/2005/8/layout/lProcess2"/>
    <dgm:cxn modelId="{90170EC1-2ABA-4DBF-BA80-4B862CC0D5F2}" type="presOf" srcId="{4A23C660-2FA3-461E-9E62-C59643BA5FA2}" destId="{7CCF7F69-4137-4504-9C76-D34CBD8B7E40}" srcOrd="0" destOrd="0" presId="urn:microsoft.com/office/officeart/2005/8/layout/lProcess2"/>
    <dgm:cxn modelId="{907B7E92-59E9-4E5C-930B-3A4FBA3FBFA2}" type="presOf" srcId="{80E8818B-E96E-4196-B7B2-545DF068ADF8}" destId="{5F19565A-52EA-488D-95B0-758DD5248B4C}" srcOrd="0" destOrd="0" presId="urn:microsoft.com/office/officeart/2005/8/layout/lProcess2"/>
    <dgm:cxn modelId="{E89EDBD1-92C7-4133-A1B7-90B4C02A55C8}" type="presOf" srcId="{1A53DE50-DF55-4C13-BE9C-0C32B2388900}" destId="{9BE12033-F5EC-4851-89EA-60E995FB77C5}" srcOrd="1" destOrd="0" presId="urn:microsoft.com/office/officeart/2005/8/layout/lProcess2"/>
    <dgm:cxn modelId="{9083A7A1-0869-4AB3-9068-195A20117B07}" type="presOf" srcId="{B83856F5-7F76-4DB1-912C-D18A060458A9}" destId="{4026773C-FF32-4FD4-B92F-1763752D4250}" srcOrd="0" destOrd="0" presId="urn:microsoft.com/office/officeart/2005/8/layout/lProcess2"/>
    <dgm:cxn modelId="{BBF9F2B7-5A37-498F-AAFE-62B60FE98DD3}" type="presOf" srcId="{514F8AEC-64A2-4114-A710-2A522F7A6A27}" destId="{BC69D3EA-B0A2-4C3F-9584-77F7F841D4AA}" srcOrd="0" destOrd="0" presId="urn:microsoft.com/office/officeart/2005/8/layout/lProcess2"/>
    <dgm:cxn modelId="{8236785D-0AA3-455F-9C66-3A58A2C3AF48}" srcId="{013B8143-212B-4CB2-9FC3-35F6D042C574}" destId="{B83856F5-7F76-4DB1-912C-D18A060458A9}" srcOrd="1" destOrd="0" parTransId="{DEF7C3B7-D421-488F-8C27-E219461F678C}" sibTransId="{4D887FFE-EA2A-44ED-A1ED-8AB138258C04}"/>
    <dgm:cxn modelId="{5163071A-38E5-4730-AA5E-CF843582E24E}" srcId="{013B8143-212B-4CB2-9FC3-35F6D042C574}" destId="{1A53DE50-DF55-4C13-BE9C-0C32B2388900}" srcOrd="2" destOrd="0" parTransId="{D168E4CF-F8D1-4050-B99F-D98402BA2DA6}" sibTransId="{828A9B6B-6B01-45B2-97A2-0EFCA5643CFD}"/>
    <dgm:cxn modelId="{84DAE0E5-E889-476C-B668-8BE402F03CAE}" type="presOf" srcId="{1A53DE50-DF55-4C13-BE9C-0C32B2388900}" destId="{2D025A8C-C5D2-4EF4-A65B-80B76D9018B0}" srcOrd="0" destOrd="0" presId="urn:microsoft.com/office/officeart/2005/8/layout/lProcess2"/>
    <dgm:cxn modelId="{FDEB437F-4862-497E-AF40-06AC11F9C020}" srcId="{B83856F5-7F76-4DB1-912C-D18A060458A9}" destId="{4A23C660-2FA3-461E-9E62-C59643BA5FA2}" srcOrd="0" destOrd="0" parTransId="{2FDE1387-977C-4037-A05D-E8081D6DBCBA}" sibTransId="{C2C8D81C-1F5A-4026-BD6A-233330B8E850}"/>
    <dgm:cxn modelId="{BE9883AC-68AA-4731-B9FE-F3E7757EC25A}" srcId="{013B8143-212B-4CB2-9FC3-35F6D042C574}" destId="{F0EB07DF-A2EA-4503-B1AE-78898C5822EB}" srcOrd="0" destOrd="0" parTransId="{D4C5079E-0677-4702-8726-75B01098ABB8}" sibTransId="{EF1D1235-2731-4EEE-8FDD-C8D1FD74BE4D}"/>
    <dgm:cxn modelId="{20C90A13-A75B-4A65-8A3F-2D76FB0899CB}" type="presOf" srcId="{013B8143-212B-4CB2-9FC3-35F6D042C574}" destId="{EB93B76C-9112-45D9-988A-CEBEB6CDD4E9}" srcOrd="0" destOrd="0" presId="urn:microsoft.com/office/officeart/2005/8/layout/lProcess2"/>
    <dgm:cxn modelId="{000A0D15-26EE-4C7A-A06D-93B4F7CE07E1}" type="presOf" srcId="{F0EB07DF-A2EA-4503-B1AE-78898C5822EB}" destId="{9E6F99D4-7E1C-4125-A4A7-4160D9576414}" srcOrd="0" destOrd="0" presId="urn:microsoft.com/office/officeart/2005/8/layout/lProcess2"/>
    <dgm:cxn modelId="{BFCADA9F-E42E-4788-A520-7F3FCB868056}" srcId="{F0EB07DF-A2EA-4503-B1AE-78898C5822EB}" destId="{514F8AEC-64A2-4114-A710-2A522F7A6A27}" srcOrd="0" destOrd="0" parTransId="{1A85378F-067B-4BEA-84B5-92C10C337FB8}" sibTransId="{F7619B41-B053-48F7-AD65-10324F7EE6DC}"/>
    <dgm:cxn modelId="{4FDDE113-9552-4CB0-AAAD-12B39C0F8A62}" srcId="{1A53DE50-DF55-4C13-BE9C-0C32B2388900}" destId="{80E8818B-E96E-4196-B7B2-545DF068ADF8}" srcOrd="0" destOrd="0" parTransId="{13578046-F2D6-42F7-892C-0EC527D97887}" sibTransId="{9031259A-9F9B-4AC3-A375-2B60F137E6CD}"/>
    <dgm:cxn modelId="{A73BC4F2-AD20-4D69-A1D6-292DC2B8BC33}" type="presOf" srcId="{B83856F5-7F76-4DB1-912C-D18A060458A9}" destId="{54796AE9-97EE-4DB4-BB5F-D48B7E277655}" srcOrd="1" destOrd="0" presId="urn:microsoft.com/office/officeart/2005/8/layout/lProcess2"/>
    <dgm:cxn modelId="{F018A79A-0773-4477-8644-88A3B21555B5}" type="presParOf" srcId="{EB93B76C-9112-45D9-988A-CEBEB6CDD4E9}" destId="{C190493F-265B-4133-9731-2D33365A5C23}" srcOrd="0" destOrd="0" presId="urn:microsoft.com/office/officeart/2005/8/layout/lProcess2"/>
    <dgm:cxn modelId="{815AE3A8-915E-47C4-8622-84AE6FB6A41F}" type="presParOf" srcId="{C190493F-265B-4133-9731-2D33365A5C23}" destId="{9E6F99D4-7E1C-4125-A4A7-4160D9576414}" srcOrd="0" destOrd="0" presId="urn:microsoft.com/office/officeart/2005/8/layout/lProcess2"/>
    <dgm:cxn modelId="{930C4155-CD7B-4947-8F28-AB764BA3B6CB}" type="presParOf" srcId="{C190493F-265B-4133-9731-2D33365A5C23}" destId="{3A964241-8638-4D18-9265-4F0F91B1297F}" srcOrd="1" destOrd="0" presId="urn:microsoft.com/office/officeart/2005/8/layout/lProcess2"/>
    <dgm:cxn modelId="{1815A680-7764-401A-A33C-259A9DDAE073}" type="presParOf" srcId="{C190493F-265B-4133-9731-2D33365A5C23}" destId="{453837FB-CF89-436D-BFBB-35D1D6942706}" srcOrd="2" destOrd="0" presId="urn:microsoft.com/office/officeart/2005/8/layout/lProcess2"/>
    <dgm:cxn modelId="{C8135B92-323F-4FE7-B648-C5BA0B1E7B15}" type="presParOf" srcId="{453837FB-CF89-436D-BFBB-35D1D6942706}" destId="{32DA513A-72AE-4778-8592-A4D4F59C3EEF}" srcOrd="0" destOrd="0" presId="urn:microsoft.com/office/officeart/2005/8/layout/lProcess2"/>
    <dgm:cxn modelId="{A6EC8BB5-1D4A-4439-8030-3B77B60FFB06}" type="presParOf" srcId="{32DA513A-72AE-4778-8592-A4D4F59C3EEF}" destId="{BC69D3EA-B0A2-4C3F-9584-77F7F841D4AA}" srcOrd="0" destOrd="0" presId="urn:microsoft.com/office/officeart/2005/8/layout/lProcess2"/>
    <dgm:cxn modelId="{7BE0AD3B-A114-4793-B282-D91F7CFAEDCD}" type="presParOf" srcId="{EB93B76C-9112-45D9-988A-CEBEB6CDD4E9}" destId="{A85666B9-6AA7-4B22-987C-19426EE4ADAF}" srcOrd="1" destOrd="0" presId="urn:microsoft.com/office/officeart/2005/8/layout/lProcess2"/>
    <dgm:cxn modelId="{B3E9042A-0E3D-42DE-96B3-423BBF9497DC}" type="presParOf" srcId="{EB93B76C-9112-45D9-988A-CEBEB6CDD4E9}" destId="{28B6761C-A0AE-4524-8729-FC46B6B6C48A}" srcOrd="2" destOrd="0" presId="urn:microsoft.com/office/officeart/2005/8/layout/lProcess2"/>
    <dgm:cxn modelId="{267B45D8-C98B-4BE9-A315-66F3B1DD7C7B}" type="presParOf" srcId="{28B6761C-A0AE-4524-8729-FC46B6B6C48A}" destId="{4026773C-FF32-4FD4-B92F-1763752D4250}" srcOrd="0" destOrd="0" presId="urn:microsoft.com/office/officeart/2005/8/layout/lProcess2"/>
    <dgm:cxn modelId="{491AF8E3-445A-479C-B791-47A777C8F27A}" type="presParOf" srcId="{28B6761C-A0AE-4524-8729-FC46B6B6C48A}" destId="{54796AE9-97EE-4DB4-BB5F-D48B7E277655}" srcOrd="1" destOrd="0" presId="urn:microsoft.com/office/officeart/2005/8/layout/lProcess2"/>
    <dgm:cxn modelId="{BB81D05B-C654-4555-A0C6-53879345FBB5}" type="presParOf" srcId="{28B6761C-A0AE-4524-8729-FC46B6B6C48A}" destId="{BDA1015A-A2D4-49AB-AC11-669477136399}" srcOrd="2" destOrd="0" presId="urn:microsoft.com/office/officeart/2005/8/layout/lProcess2"/>
    <dgm:cxn modelId="{B76595E6-E608-4A38-ADC6-4A774E084E39}" type="presParOf" srcId="{BDA1015A-A2D4-49AB-AC11-669477136399}" destId="{1D9045AD-CB19-4330-A652-99D6C96C370C}" srcOrd="0" destOrd="0" presId="urn:microsoft.com/office/officeart/2005/8/layout/lProcess2"/>
    <dgm:cxn modelId="{A18FB32E-72FB-45AA-9E90-3AB28ED2935D}" type="presParOf" srcId="{1D9045AD-CB19-4330-A652-99D6C96C370C}" destId="{7CCF7F69-4137-4504-9C76-D34CBD8B7E40}" srcOrd="0" destOrd="0" presId="urn:microsoft.com/office/officeart/2005/8/layout/lProcess2"/>
    <dgm:cxn modelId="{531EE872-70E0-459F-B9E7-A783EF9748F9}" type="presParOf" srcId="{EB93B76C-9112-45D9-988A-CEBEB6CDD4E9}" destId="{B215F994-3109-4EA3-B194-EC0422FA6CA4}" srcOrd="3" destOrd="0" presId="urn:microsoft.com/office/officeart/2005/8/layout/lProcess2"/>
    <dgm:cxn modelId="{75383A31-15CC-4921-B750-79B74F4FB629}" type="presParOf" srcId="{EB93B76C-9112-45D9-988A-CEBEB6CDD4E9}" destId="{2545C8E3-4653-479B-B62F-6B702E67B946}" srcOrd="4" destOrd="0" presId="urn:microsoft.com/office/officeart/2005/8/layout/lProcess2"/>
    <dgm:cxn modelId="{77BDD995-CB04-45D8-8734-A45B8409A786}" type="presParOf" srcId="{2545C8E3-4653-479B-B62F-6B702E67B946}" destId="{2D025A8C-C5D2-4EF4-A65B-80B76D9018B0}" srcOrd="0" destOrd="0" presId="urn:microsoft.com/office/officeart/2005/8/layout/lProcess2"/>
    <dgm:cxn modelId="{D19050C4-8847-4D00-851B-8BD6910F2521}" type="presParOf" srcId="{2545C8E3-4653-479B-B62F-6B702E67B946}" destId="{9BE12033-F5EC-4851-89EA-60E995FB77C5}" srcOrd="1" destOrd="0" presId="urn:microsoft.com/office/officeart/2005/8/layout/lProcess2"/>
    <dgm:cxn modelId="{B55C9231-BC89-4B64-8066-32FE183D04C2}" type="presParOf" srcId="{2545C8E3-4653-479B-B62F-6B702E67B946}" destId="{AB50692E-9F93-4B14-AC6D-39F0F8497236}" srcOrd="2" destOrd="0" presId="urn:microsoft.com/office/officeart/2005/8/layout/lProcess2"/>
    <dgm:cxn modelId="{228CC154-5416-422E-98C9-B4E171D9838E}" type="presParOf" srcId="{AB50692E-9F93-4B14-AC6D-39F0F8497236}" destId="{2C101396-5D66-4578-A649-6CAF7803FB09}" srcOrd="0" destOrd="0" presId="urn:microsoft.com/office/officeart/2005/8/layout/lProcess2"/>
    <dgm:cxn modelId="{BDEDEEC5-E65D-498B-AF4A-8BF352B7DBBC}" type="presParOf" srcId="{2C101396-5D66-4578-A649-6CAF7803FB09}" destId="{5F19565A-52EA-488D-95B0-758DD5248B4C}" srcOrd="0" destOrd="0" presId="urn:microsoft.com/office/officeart/2005/8/layout/lProcess2"/>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13B8143-212B-4CB2-9FC3-35F6D042C574}" type="doc">
      <dgm:prSet loTypeId="urn:microsoft.com/office/officeart/2005/8/layout/lProcess2" loCatId="relationship" qsTypeId="urn:microsoft.com/office/officeart/2005/8/quickstyle/simple5" qsCatId="simple" csTypeId="urn:microsoft.com/office/officeart/2005/8/colors/colorful4" csCatId="colorful" phldr="1"/>
      <dgm:spPr/>
      <dgm:t>
        <a:bodyPr/>
        <a:lstStyle/>
        <a:p>
          <a:endParaRPr lang="fr-FR"/>
        </a:p>
      </dgm:t>
    </dgm:pt>
    <dgm:pt modelId="{F0EB07DF-A2EA-4503-B1AE-78898C5822EB}">
      <dgm:prSet phldrT="[Texte]" custT="1"/>
      <dgm:spPr/>
      <dgm:t>
        <a:bodyPr/>
        <a:lstStyle/>
        <a:p>
          <a:pPr algn="ctr"/>
          <a:r>
            <a:rPr lang="fr-FR" sz="1600" b="0" dirty="0" smtClean="0">
              <a:latin typeface="Calibri" pitchFamily="34" charset="0"/>
              <a:cs typeface="Calibri" pitchFamily="34" charset="0"/>
            </a:rPr>
            <a:t>Encadrant pédagogique</a:t>
          </a:r>
          <a:endParaRPr lang="fr-FR" sz="1600" b="0" dirty="0">
            <a:effectLst/>
          </a:endParaRPr>
        </a:p>
      </dgm:t>
    </dgm:pt>
    <dgm:pt modelId="{D4C5079E-0677-4702-8726-75B01098ABB8}" type="parTrans" cxnId="{BE9883AC-68AA-4731-B9FE-F3E7757EC25A}">
      <dgm:prSet/>
      <dgm:spPr/>
      <dgm:t>
        <a:bodyPr/>
        <a:lstStyle/>
        <a:p>
          <a:pPr algn="ctr"/>
          <a:endParaRPr lang="fr-FR" sz="2000" b="1">
            <a:effectLst>
              <a:outerShdw blurRad="38100" dist="38100" dir="2700000" algn="tl">
                <a:srgbClr val="000000">
                  <a:alpha val="43137"/>
                </a:srgbClr>
              </a:outerShdw>
            </a:effectLst>
          </a:endParaRPr>
        </a:p>
      </dgm:t>
    </dgm:pt>
    <dgm:pt modelId="{EF1D1235-2731-4EEE-8FDD-C8D1FD74BE4D}" type="sibTrans" cxnId="{BE9883AC-68AA-4731-B9FE-F3E7757EC25A}">
      <dgm:prSet/>
      <dgm:spPr/>
      <dgm:t>
        <a:bodyPr/>
        <a:lstStyle/>
        <a:p>
          <a:pPr algn="ctr"/>
          <a:endParaRPr lang="fr-FR" sz="2000" b="1">
            <a:effectLst>
              <a:outerShdw blurRad="38100" dist="38100" dir="2700000" algn="tl">
                <a:srgbClr val="000000">
                  <a:alpha val="43137"/>
                </a:srgbClr>
              </a:outerShdw>
            </a:effectLst>
          </a:endParaRPr>
        </a:p>
      </dgm:t>
    </dgm:pt>
    <dgm:pt modelId="{514F8AEC-64A2-4114-A710-2A522F7A6A27}">
      <dgm:prSet custT="1"/>
      <dgm:spPr/>
      <dgm:t>
        <a:bodyPr/>
        <a:lstStyle/>
        <a:p>
          <a:pPr algn="ctr"/>
          <a:r>
            <a:rPr lang="fr-FR" sz="1600" b="0" dirty="0" smtClean="0">
              <a:solidFill>
                <a:schemeClr val="bg1"/>
              </a:solidFill>
              <a:latin typeface="Calibri" pitchFamily="34" charset="0"/>
              <a:cs typeface="Calibri" pitchFamily="34" charset="0"/>
            </a:rPr>
            <a:t>Issam OUFAKKIR</a:t>
          </a:r>
          <a:endParaRPr lang="fr-FR" sz="1600" b="0" dirty="0">
            <a:solidFill>
              <a:schemeClr val="bg1"/>
            </a:solidFill>
            <a:latin typeface="Calibri" pitchFamily="34" charset="0"/>
            <a:cs typeface="Calibri" pitchFamily="34" charset="0"/>
          </a:endParaRPr>
        </a:p>
      </dgm:t>
    </dgm:pt>
    <dgm:pt modelId="{1A85378F-067B-4BEA-84B5-92C10C337FB8}" type="parTrans" cxnId="{BFCADA9F-E42E-4788-A520-7F3FCB868056}">
      <dgm:prSet/>
      <dgm:spPr/>
      <dgm:t>
        <a:bodyPr/>
        <a:lstStyle/>
        <a:p>
          <a:pPr algn="ctr"/>
          <a:endParaRPr lang="fr-FR" sz="2000" b="1"/>
        </a:p>
      </dgm:t>
    </dgm:pt>
    <dgm:pt modelId="{F7619B41-B053-48F7-AD65-10324F7EE6DC}" type="sibTrans" cxnId="{BFCADA9F-E42E-4788-A520-7F3FCB868056}">
      <dgm:prSet/>
      <dgm:spPr/>
      <dgm:t>
        <a:bodyPr/>
        <a:lstStyle/>
        <a:p>
          <a:pPr algn="ctr"/>
          <a:endParaRPr lang="fr-FR" sz="2000" b="1"/>
        </a:p>
      </dgm:t>
    </dgm:pt>
    <dgm:pt modelId="{EB93B76C-9112-45D9-988A-CEBEB6CDD4E9}" type="pres">
      <dgm:prSet presAssocID="{013B8143-212B-4CB2-9FC3-35F6D042C574}" presName="theList" presStyleCnt="0">
        <dgm:presLayoutVars>
          <dgm:dir/>
          <dgm:animLvl val="lvl"/>
          <dgm:resizeHandles val="exact"/>
        </dgm:presLayoutVars>
      </dgm:prSet>
      <dgm:spPr/>
      <dgm:t>
        <a:bodyPr/>
        <a:lstStyle/>
        <a:p>
          <a:endParaRPr lang="fr-FR"/>
        </a:p>
      </dgm:t>
    </dgm:pt>
    <dgm:pt modelId="{C190493F-265B-4133-9731-2D33365A5C23}" type="pres">
      <dgm:prSet presAssocID="{F0EB07DF-A2EA-4503-B1AE-78898C5822EB}" presName="compNode" presStyleCnt="0"/>
      <dgm:spPr/>
      <dgm:t>
        <a:bodyPr/>
        <a:lstStyle/>
        <a:p>
          <a:endParaRPr lang="fr-FR"/>
        </a:p>
      </dgm:t>
    </dgm:pt>
    <dgm:pt modelId="{9E6F99D4-7E1C-4125-A4A7-4160D9576414}" type="pres">
      <dgm:prSet presAssocID="{F0EB07DF-A2EA-4503-B1AE-78898C5822EB}" presName="aNode" presStyleLbl="bgShp" presStyleIdx="0" presStyleCnt="1"/>
      <dgm:spPr/>
      <dgm:t>
        <a:bodyPr/>
        <a:lstStyle/>
        <a:p>
          <a:endParaRPr lang="fr-FR"/>
        </a:p>
      </dgm:t>
    </dgm:pt>
    <dgm:pt modelId="{3A964241-8638-4D18-9265-4F0F91B1297F}" type="pres">
      <dgm:prSet presAssocID="{F0EB07DF-A2EA-4503-B1AE-78898C5822EB}" presName="textNode" presStyleLbl="bgShp" presStyleIdx="0" presStyleCnt="1"/>
      <dgm:spPr/>
      <dgm:t>
        <a:bodyPr/>
        <a:lstStyle/>
        <a:p>
          <a:endParaRPr lang="fr-FR"/>
        </a:p>
      </dgm:t>
    </dgm:pt>
    <dgm:pt modelId="{453837FB-CF89-436D-BFBB-35D1D6942706}" type="pres">
      <dgm:prSet presAssocID="{F0EB07DF-A2EA-4503-B1AE-78898C5822EB}" presName="compChildNode" presStyleCnt="0"/>
      <dgm:spPr/>
      <dgm:t>
        <a:bodyPr/>
        <a:lstStyle/>
        <a:p>
          <a:endParaRPr lang="fr-FR"/>
        </a:p>
      </dgm:t>
    </dgm:pt>
    <dgm:pt modelId="{32DA513A-72AE-4778-8592-A4D4F59C3EEF}" type="pres">
      <dgm:prSet presAssocID="{F0EB07DF-A2EA-4503-B1AE-78898C5822EB}" presName="theInnerList" presStyleCnt="0"/>
      <dgm:spPr/>
      <dgm:t>
        <a:bodyPr/>
        <a:lstStyle/>
        <a:p>
          <a:endParaRPr lang="fr-FR"/>
        </a:p>
      </dgm:t>
    </dgm:pt>
    <dgm:pt modelId="{BC69D3EA-B0A2-4C3F-9584-77F7F841D4AA}" type="pres">
      <dgm:prSet presAssocID="{514F8AEC-64A2-4114-A710-2A522F7A6A27}" presName="childNode" presStyleLbl="node1" presStyleIdx="0" presStyleCnt="1" custScaleX="86654" custScaleY="72279">
        <dgm:presLayoutVars>
          <dgm:bulletEnabled val="1"/>
        </dgm:presLayoutVars>
      </dgm:prSet>
      <dgm:spPr/>
      <dgm:t>
        <a:bodyPr/>
        <a:lstStyle/>
        <a:p>
          <a:endParaRPr lang="fr-FR"/>
        </a:p>
      </dgm:t>
    </dgm:pt>
  </dgm:ptLst>
  <dgm:cxnLst>
    <dgm:cxn modelId="{3C7CBA1F-12D3-4E04-89D1-EBC0DE39C753}" type="presOf" srcId="{F0EB07DF-A2EA-4503-B1AE-78898C5822EB}" destId="{9E6F99D4-7E1C-4125-A4A7-4160D9576414}" srcOrd="0" destOrd="0" presId="urn:microsoft.com/office/officeart/2005/8/layout/lProcess2"/>
    <dgm:cxn modelId="{BE9883AC-68AA-4731-B9FE-F3E7757EC25A}" srcId="{013B8143-212B-4CB2-9FC3-35F6D042C574}" destId="{F0EB07DF-A2EA-4503-B1AE-78898C5822EB}" srcOrd="0" destOrd="0" parTransId="{D4C5079E-0677-4702-8726-75B01098ABB8}" sibTransId="{EF1D1235-2731-4EEE-8FDD-C8D1FD74BE4D}"/>
    <dgm:cxn modelId="{191DB2CF-F3C2-48A1-A34C-050A56FF07B0}" type="presOf" srcId="{514F8AEC-64A2-4114-A710-2A522F7A6A27}" destId="{BC69D3EA-B0A2-4C3F-9584-77F7F841D4AA}" srcOrd="0" destOrd="0" presId="urn:microsoft.com/office/officeart/2005/8/layout/lProcess2"/>
    <dgm:cxn modelId="{BFCADA9F-E42E-4788-A520-7F3FCB868056}" srcId="{F0EB07DF-A2EA-4503-B1AE-78898C5822EB}" destId="{514F8AEC-64A2-4114-A710-2A522F7A6A27}" srcOrd="0" destOrd="0" parTransId="{1A85378F-067B-4BEA-84B5-92C10C337FB8}" sibTransId="{F7619B41-B053-48F7-AD65-10324F7EE6DC}"/>
    <dgm:cxn modelId="{2FDB141D-5353-4471-852C-5FBE8AE66206}" type="presOf" srcId="{013B8143-212B-4CB2-9FC3-35F6D042C574}" destId="{EB93B76C-9112-45D9-988A-CEBEB6CDD4E9}" srcOrd="0" destOrd="0" presId="urn:microsoft.com/office/officeart/2005/8/layout/lProcess2"/>
    <dgm:cxn modelId="{2D17EF24-9B61-4797-BA25-DCA65F88BD91}" type="presOf" srcId="{F0EB07DF-A2EA-4503-B1AE-78898C5822EB}" destId="{3A964241-8638-4D18-9265-4F0F91B1297F}" srcOrd="1" destOrd="0" presId="urn:microsoft.com/office/officeart/2005/8/layout/lProcess2"/>
    <dgm:cxn modelId="{50D4263F-A21D-4B16-85A8-CA5D4AEA0775}" type="presParOf" srcId="{EB93B76C-9112-45D9-988A-CEBEB6CDD4E9}" destId="{C190493F-265B-4133-9731-2D33365A5C23}" srcOrd="0" destOrd="0" presId="urn:microsoft.com/office/officeart/2005/8/layout/lProcess2"/>
    <dgm:cxn modelId="{2C1AACE5-A6EE-45DF-8AD1-3984E3819CD9}" type="presParOf" srcId="{C190493F-265B-4133-9731-2D33365A5C23}" destId="{9E6F99D4-7E1C-4125-A4A7-4160D9576414}" srcOrd="0" destOrd="0" presId="urn:microsoft.com/office/officeart/2005/8/layout/lProcess2"/>
    <dgm:cxn modelId="{7CA6CCBF-B06A-431C-A188-FA528B262641}" type="presParOf" srcId="{C190493F-265B-4133-9731-2D33365A5C23}" destId="{3A964241-8638-4D18-9265-4F0F91B1297F}" srcOrd="1" destOrd="0" presId="urn:microsoft.com/office/officeart/2005/8/layout/lProcess2"/>
    <dgm:cxn modelId="{CCDFBD1B-EAE3-4C10-8E11-9B132DC9019B}" type="presParOf" srcId="{C190493F-265B-4133-9731-2D33365A5C23}" destId="{453837FB-CF89-436D-BFBB-35D1D6942706}" srcOrd="2" destOrd="0" presId="urn:microsoft.com/office/officeart/2005/8/layout/lProcess2"/>
    <dgm:cxn modelId="{52B36CE1-EA03-452C-B045-3CE4FD560E6C}" type="presParOf" srcId="{453837FB-CF89-436D-BFBB-35D1D6942706}" destId="{32DA513A-72AE-4778-8592-A4D4F59C3EEF}" srcOrd="0" destOrd="0" presId="urn:microsoft.com/office/officeart/2005/8/layout/lProcess2"/>
    <dgm:cxn modelId="{FBA6B25B-9262-47A4-815C-A740DA133B5D}" type="presParOf" srcId="{32DA513A-72AE-4778-8592-A4D4F59C3EEF}" destId="{BC69D3EA-B0A2-4C3F-9584-77F7F841D4AA}" srcOrd="0"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524C05-2A63-45DF-AB00-375FA8B9D43E}" type="doc">
      <dgm:prSet loTypeId="urn:diagrams.loki3.com/BracketList+Icon#1" loCatId="officeonline" qsTypeId="urn:microsoft.com/office/officeart/2005/8/quickstyle/simple5" qsCatId="simple" csTypeId="urn:microsoft.com/office/officeart/2005/8/colors/colorful1#1" csCatId="colorful" phldr="1"/>
      <dgm:spPr/>
      <dgm:t>
        <a:bodyPr/>
        <a:lstStyle/>
        <a:p>
          <a:endParaRPr lang="fr-FR"/>
        </a:p>
      </dgm:t>
    </dgm:pt>
    <dgm:pt modelId="{628F02D9-3709-4007-B954-FDDD1B91D817}">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fr-FR" sz="2400" dirty="0" smtClean="0">
              <a:solidFill>
                <a:schemeClr val="bg1"/>
              </a:solidFill>
              <a:latin typeface="Calibri" pitchFamily="34" charset="0"/>
              <a:cs typeface="Calibri" pitchFamily="34" charset="0"/>
            </a:rPr>
            <a:t>Contexte Général</a:t>
          </a:r>
          <a:endParaRPr lang="fr-FR" sz="3000" dirty="0">
            <a:solidFill>
              <a:schemeClr val="bg1"/>
            </a:solidFill>
            <a:latin typeface="Calibri" pitchFamily="34" charset="0"/>
            <a:cs typeface="Calibri" pitchFamily="34" charset="0"/>
          </a:endParaRPr>
        </a:p>
      </dgm:t>
    </dgm:pt>
    <dgm:pt modelId="{15B067B5-389B-4E53-8DED-348C850787B3}" type="parTrans" cxnId="{367BE9E9-F807-428F-832A-6B6689023C68}">
      <dgm:prSet/>
      <dgm:spPr/>
      <dgm:t>
        <a:bodyPr/>
        <a:lstStyle/>
        <a:p>
          <a:endParaRPr lang="fr-FR"/>
        </a:p>
      </dgm:t>
    </dgm:pt>
    <dgm:pt modelId="{E011EEE8-1348-4069-8BB5-A0591F472ED8}" type="sibTrans" cxnId="{367BE9E9-F807-428F-832A-6B6689023C68}">
      <dgm:prSet/>
      <dgm:spPr/>
      <dgm:t>
        <a:bodyPr/>
        <a:lstStyle/>
        <a:p>
          <a:endParaRPr lang="fr-FR"/>
        </a:p>
      </dgm:t>
    </dgm:pt>
    <dgm:pt modelId="{17BE321E-DB50-4699-990B-729DFCB1C57C}">
      <dgm:prSet phldrT="[Text]" custT="1"/>
      <dgm:spPr/>
      <dgm:t>
        <a:bodyPr/>
        <a:lstStyle/>
        <a:p>
          <a:r>
            <a:rPr lang="fr-FR" sz="2400" dirty="0" smtClean="0">
              <a:solidFill>
                <a:schemeClr val="bg1"/>
              </a:solidFill>
              <a:latin typeface="Calibri" pitchFamily="34" charset="0"/>
              <a:cs typeface="Calibri" pitchFamily="34" charset="0"/>
            </a:rPr>
            <a:t>Environnement de travail</a:t>
          </a:r>
          <a:endParaRPr lang="fr-FR" sz="2400" dirty="0">
            <a:solidFill>
              <a:schemeClr val="bg1"/>
            </a:solidFill>
            <a:latin typeface="Calibri" pitchFamily="34" charset="0"/>
            <a:cs typeface="Calibri" pitchFamily="34" charset="0"/>
          </a:endParaRPr>
        </a:p>
      </dgm:t>
    </dgm:pt>
    <dgm:pt modelId="{40EC7912-9C8A-4877-909A-6281BD89EF0B}" type="parTrans" cxnId="{AB5B9683-16A1-4942-BD9A-9C924783C451}">
      <dgm:prSet/>
      <dgm:spPr/>
      <dgm:t>
        <a:bodyPr/>
        <a:lstStyle/>
        <a:p>
          <a:endParaRPr lang="fr-FR"/>
        </a:p>
      </dgm:t>
    </dgm:pt>
    <dgm:pt modelId="{D83330E6-567A-4AAA-B08D-1AAEE3972AFA}" type="sibTrans" cxnId="{AB5B9683-16A1-4942-BD9A-9C924783C451}">
      <dgm:prSet/>
      <dgm:spPr/>
      <dgm:t>
        <a:bodyPr/>
        <a:lstStyle/>
        <a:p>
          <a:endParaRPr lang="fr-FR"/>
        </a:p>
      </dgm:t>
    </dgm:pt>
    <dgm:pt modelId="{F113E317-4153-44F1-9A50-C90F1B537EDA}">
      <dgm:prSet phldrT="[Text]" custT="1"/>
      <dgm:spPr/>
      <dgm:t>
        <a:bodyPr/>
        <a:lstStyle/>
        <a:p>
          <a:endParaRPr lang="fr-FR" sz="2000" b="1" i="0" dirty="0">
            <a:latin typeface="Calibri" pitchFamily="34" charset="0"/>
            <a:cs typeface="Calibri" pitchFamily="34" charset="0"/>
          </a:endParaRPr>
        </a:p>
      </dgm:t>
    </dgm:pt>
    <dgm:pt modelId="{A38EA7B1-E2A9-4DF3-B07A-6E37B3ADEAD4}" type="parTrans" cxnId="{B1D25F3B-F3C0-4419-AC9B-2A4F48958FFB}">
      <dgm:prSet/>
      <dgm:spPr/>
      <dgm:t>
        <a:bodyPr/>
        <a:lstStyle/>
        <a:p>
          <a:endParaRPr lang="fr-FR"/>
        </a:p>
      </dgm:t>
    </dgm:pt>
    <dgm:pt modelId="{5EF60B62-2415-40C3-853C-603CEF1BAEEE}" type="sibTrans" cxnId="{B1D25F3B-F3C0-4419-AC9B-2A4F48958FFB}">
      <dgm:prSet/>
      <dgm:spPr/>
      <dgm:t>
        <a:bodyPr/>
        <a:lstStyle/>
        <a:p>
          <a:endParaRPr lang="fr-FR"/>
        </a:p>
      </dgm:t>
    </dgm:pt>
    <dgm:pt modelId="{D190BDDE-4EE8-4FB1-B766-D2A1E429B210}">
      <dgm:prSet phldrT="[Text]" custT="1"/>
      <dgm:spPr/>
      <dgm:t>
        <a:bodyPr/>
        <a:lstStyle/>
        <a:p>
          <a:endParaRPr lang="fr-FR" sz="2000" b="1" i="0" dirty="0">
            <a:latin typeface="Calibri" pitchFamily="34" charset="0"/>
            <a:cs typeface="Calibri" pitchFamily="34" charset="0"/>
          </a:endParaRPr>
        </a:p>
      </dgm:t>
    </dgm:pt>
    <dgm:pt modelId="{770AA88E-5527-4F34-86FE-0B0B1184C6E8}" type="parTrans" cxnId="{47B7A2FD-C631-4A13-BEE7-89B5D61812A1}">
      <dgm:prSet/>
      <dgm:spPr/>
      <dgm:t>
        <a:bodyPr/>
        <a:lstStyle/>
        <a:p>
          <a:endParaRPr lang="fr-FR"/>
        </a:p>
      </dgm:t>
    </dgm:pt>
    <dgm:pt modelId="{78907AA9-36AA-4A60-9623-C7F3963E0DD4}" type="sibTrans" cxnId="{47B7A2FD-C631-4A13-BEE7-89B5D61812A1}">
      <dgm:prSet/>
      <dgm:spPr/>
      <dgm:t>
        <a:bodyPr/>
        <a:lstStyle/>
        <a:p>
          <a:endParaRPr lang="fr-FR"/>
        </a:p>
      </dgm:t>
    </dgm:pt>
    <dgm:pt modelId="{AC1C268F-0FFE-46AC-8F26-4EC1051699A3}">
      <dgm:prSet phldrT="[Text]" custT="1"/>
      <dgm:spPr/>
      <dgm:t>
        <a:bodyPr/>
        <a:lstStyle/>
        <a:p>
          <a:r>
            <a:rPr lang="fr-FR" sz="2400" dirty="0" smtClean="0">
              <a:solidFill>
                <a:schemeClr val="bg1"/>
              </a:solidFill>
              <a:latin typeface="Calibri" pitchFamily="34" charset="0"/>
              <a:cs typeface="Calibri" pitchFamily="34" charset="0"/>
            </a:rPr>
            <a:t>Mangement du projet</a:t>
          </a:r>
          <a:endParaRPr lang="fr-FR" sz="2000" dirty="0">
            <a:solidFill>
              <a:schemeClr val="bg1"/>
            </a:solidFill>
          </a:endParaRPr>
        </a:p>
      </dgm:t>
    </dgm:pt>
    <dgm:pt modelId="{DE658077-BF04-406A-9488-ED1F9053A146}" type="parTrans" cxnId="{A45EDA22-8827-408A-BDA2-2B3E1CD50A6D}">
      <dgm:prSet/>
      <dgm:spPr/>
      <dgm:t>
        <a:bodyPr/>
        <a:lstStyle/>
        <a:p>
          <a:endParaRPr lang="fr-FR"/>
        </a:p>
      </dgm:t>
    </dgm:pt>
    <dgm:pt modelId="{01D7B410-0859-496F-A15F-ED317ED3D442}" type="sibTrans" cxnId="{A45EDA22-8827-408A-BDA2-2B3E1CD50A6D}">
      <dgm:prSet/>
      <dgm:spPr/>
      <dgm:t>
        <a:bodyPr/>
        <a:lstStyle/>
        <a:p>
          <a:endParaRPr lang="fr-FR"/>
        </a:p>
      </dgm:t>
    </dgm:pt>
    <dgm:pt modelId="{903710E4-9C52-4292-89B3-F7BD43A9F353}">
      <dgm:prSet phldrT="[Text]" custT="1"/>
      <dgm:spPr/>
      <dgm:t>
        <a:bodyPr/>
        <a:lstStyle/>
        <a:p>
          <a:r>
            <a:rPr lang="fr-FR" sz="2400" dirty="0" smtClean="0">
              <a:solidFill>
                <a:schemeClr val="bg1"/>
              </a:solidFill>
              <a:latin typeface="Calibri" pitchFamily="34" charset="0"/>
              <a:cs typeface="Calibri" pitchFamily="34" charset="0"/>
            </a:rPr>
            <a:t>Réalisation</a:t>
          </a:r>
          <a:endParaRPr lang="fr-FR" sz="2400" dirty="0">
            <a:solidFill>
              <a:schemeClr val="bg1"/>
            </a:solidFill>
            <a:latin typeface="Calibri" pitchFamily="34" charset="0"/>
            <a:cs typeface="Calibri" pitchFamily="34" charset="0"/>
          </a:endParaRPr>
        </a:p>
      </dgm:t>
    </dgm:pt>
    <dgm:pt modelId="{283F2716-365A-478C-8DBC-053C43AEBE22}" type="parTrans" cxnId="{AAAC2310-EF8B-4127-9CC1-E9EB8F22451E}">
      <dgm:prSet/>
      <dgm:spPr/>
      <dgm:t>
        <a:bodyPr/>
        <a:lstStyle/>
        <a:p>
          <a:endParaRPr lang="fr-FR"/>
        </a:p>
      </dgm:t>
    </dgm:pt>
    <dgm:pt modelId="{E009557E-86E4-448C-B682-2048F7C8C609}" type="sibTrans" cxnId="{AAAC2310-EF8B-4127-9CC1-E9EB8F22451E}">
      <dgm:prSet/>
      <dgm:spPr/>
      <dgm:t>
        <a:bodyPr/>
        <a:lstStyle/>
        <a:p>
          <a:endParaRPr lang="fr-FR"/>
        </a:p>
      </dgm:t>
    </dgm:pt>
    <dgm:pt modelId="{273CA410-B077-4281-9E26-962D2D11DB01}">
      <dgm:prSet phldrT="[Text]" custT="1"/>
      <dgm:spPr/>
      <dgm:t>
        <a:bodyPr/>
        <a:lstStyle/>
        <a:p>
          <a:r>
            <a:rPr lang="fr-FR" sz="2400" dirty="0" smtClean="0">
              <a:solidFill>
                <a:schemeClr val="bg1"/>
              </a:solidFill>
              <a:latin typeface="Calibri" pitchFamily="34" charset="0"/>
              <a:cs typeface="Calibri" pitchFamily="34" charset="0"/>
            </a:rPr>
            <a:t>Analyse et Modélisation</a:t>
          </a:r>
          <a:endParaRPr lang="fr-FR" sz="2400" dirty="0">
            <a:solidFill>
              <a:schemeClr val="bg1"/>
            </a:solidFill>
            <a:latin typeface="Calibri" pitchFamily="34" charset="0"/>
            <a:cs typeface="Calibri" pitchFamily="34" charset="0"/>
          </a:endParaRPr>
        </a:p>
      </dgm:t>
    </dgm:pt>
    <dgm:pt modelId="{DC0FB11C-3026-4B9F-8ACE-04E10D43F09F}" type="parTrans" cxnId="{5B4B0EA1-8B25-4053-867E-F1AAF2240AC9}">
      <dgm:prSet/>
      <dgm:spPr/>
      <dgm:t>
        <a:bodyPr/>
        <a:lstStyle/>
        <a:p>
          <a:endParaRPr lang="fr-FR"/>
        </a:p>
      </dgm:t>
    </dgm:pt>
    <dgm:pt modelId="{7B59138C-E727-4B10-863F-A1F8901893BD}" type="sibTrans" cxnId="{5B4B0EA1-8B25-4053-867E-F1AAF2240AC9}">
      <dgm:prSet/>
      <dgm:spPr/>
      <dgm:t>
        <a:bodyPr/>
        <a:lstStyle/>
        <a:p>
          <a:endParaRPr lang="fr-FR"/>
        </a:p>
      </dgm:t>
    </dgm:pt>
    <dgm:pt modelId="{541673E6-2BE5-4222-9F8A-7F1C448B5F83}">
      <dgm:prSet phldrT="[Text]" custT="1"/>
      <dgm:spPr/>
      <dgm:t>
        <a:bodyPr/>
        <a:lstStyle/>
        <a:p>
          <a:endParaRPr lang="fr-FR" sz="2000" b="1" i="0" dirty="0">
            <a:latin typeface="Calibri" pitchFamily="34" charset="0"/>
            <a:cs typeface="Calibri" pitchFamily="34" charset="0"/>
          </a:endParaRPr>
        </a:p>
      </dgm:t>
    </dgm:pt>
    <dgm:pt modelId="{E61CB96E-0ED7-454C-8879-C57620ADEC7E}" type="sibTrans" cxnId="{0437688E-1BAD-4462-AE13-AB25FCB9BE9B}">
      <dgm:prSet/>
      <dgm:spPr/>
      <dgm:t>
        <a:bodyPr/>
        <a:lstStyle/>
        <a:p>
          <a:endParaRPr lang="fr-FR"/>
        </a:p>
      </dgm:t>
    </dgm:pt>
    <dgm:pt modelId="{7BBD674D-818A-423D-AEC7-DEA02C6B04AA}" type="parTrans" cxnId="{0437688E-1BAD-4462-AE13-AB25FCB9BE9B}">
      <dgm:prSet/>
      <dgm:spPr/>
      <dgm:t>
        <a:bodyPr/>
        <a:lstStyle/>
        <a:p>
          <a:endParaRPr lang="fr-FR"/>
        </a:p>
      </dgm:t>
    </dgm:pt>
    <dgm:pt modelId="{7FF02119-AB11-4B1E-9C5D-38B1C7D5D107}">
      <dgm:prSet phldrT="[Text]" custT="1"/>
      <dgm:spPr/>
      <dgm:t>
        <a:bodyPr/>
        <a:lstStyle/>
        <a:p>
          <a:endParaRPr lang="fr-FR" sz="2000" b="1" i="0" dirty="0">
            <a:latin typeface="Calibri" pitchFamily="34" charset="0"/>
            <a:cs typeface="Calibri" pitchFamily="34" charset="0"/>
          </a:endParaRPr>
        </a:p>
      </dgm:t>
    </dgm:pt>
    <dgm:pt modelId="{F496A2C0-7FB7-4A4C-873C-CA6F944C75CF}" type="sibTrans" cxnId="{B5F6B3E6-AA60-4061-980B-A17CDE6F3F3F}">
      <dgm:prSet/>
      <dgm:spPr/>
      <dgm:t>
        <a:bodyPr/>
        <a:lstStyle/>
        <a:p>
          <a:endParaRPr lang="fr-FR"/>
        </a:p>
      </dgm:t>
    </dgm:pt>
    <dgm:pt modelId="{44B8F75D-8AF2-4585-BF71-7FFC3FCFF796}" type="parTrans" cxnId="{B5F6B3E6-AA60-4061-980B-A17CDE6F3F3F}">
      <dgm:prSet/>
      <dgm:spPr/>
      <dgm:t>
        <a:bodyPr/>
        <a:lstStyle/>
        <a:p>
          <a:endParaRPr lang="fr-FR"/>
        </a:p>
      </dgm:t>
    </dgm:pt>
    <dgm:pt modelId="{EB33BD9C-EE8E-49C5-85EF-AB22D9390F9C}">
      <dgm:prSet phldrT="[Text]" custT="1"/>
      <dgm:spPr/>
      <dgm:t>
        <a:bodyPr/>
        <a:lstStyle/>
        <a:p>
          <a:endParaRPr lang="fr-FR" sz="2000" b="1" i="0" dirty="0">
            <a:latin typeface="Calibri" pitchFamily="34" charset="0"/>
            <a:cs typeface="Calibri" pitchFamily="34" charset="0"/>
          </a:endParaRPr>
        </a:p>
      </dgm:t>
    </dgm:pt>
    <dgm:pt modelId="{20CD7F1E-99F2-4DB6-A5FA-61E6B06F133A}" type="sibTrans" cxnId="{F814FCC3-EFAF-4E36-9D20-4A62C4C9C734}">
      <dgm:prSet/>
      <dgm:spPr/>
      <dgm:t>
        <a:bodyPr/>
        <a:lstStyle/>
        <a:p>
          <a:endParaRPr lang="fr-FR"/>
        </a:p>
      </dgm:t>
    </dgm:pt>
    <dgm:pt modelId="{D4C3B964-8A1F-42AA-AD8D-640A599C395B}" type="parTrans" cxnId="{F814FCC3-EFAF-4E36-9D20-4A62C4C9C734}">
      <dgm:prSet/>
      <dgm:spPr/>
      <dgm:t>
        <a:bodyPr/>
        <a:lstStyle/>
        <a:p>
          <a:endParaRPr lang="fr-FR"/>
        </a:p>
      </dgm:t>
    </dgm:pt>
    <dgm:pt modelId="{E317CF5E-BA96-4111-8C11-989F4DB9C92A}" type="pres">
      <dgm:prSet presAssocID="{0C524C05-2A63-45DF-AB00-375FA8B9D43E}" presName="Name0" presStyleCnt="0">
        <dgm:presLayoutVars>
          <dgm:dir/>
          <dgm:animLvl val="lvl"/>
          <dgm:resizeHandles val="exact"/>
        </dgm:presLayoutVars>
      </dgm:prSet>
      <dgm:spPr/>
      <dgm:t>
        <a:bodyPr/>
        <a:lstStyle/>
        <a:p>
          <a:endParaRPr lang="fr-FR"/>
        </a:p>
      </dgm:t>
    </dgm:pt>
    <dgm:pt modelId="{BFC21435-92EF-49E8-B1A3-BEBD88F90E01}" type="pres">
      <dgm:prSet presAssocID="{7FF02119-AB11-4B1E-9C5D-38B1C7D5D107}" presName="linNode" presStyleCnt="0"/>
      <dgm:spPr/>
      <dgm:t>
        <a:bodyPr/>
        <a:lstStyle/>
        <a:p>
          <a:endParaRPr lang="fr-FR"/>
        </a:p>
      </dgm:t>
    </dgm:pt>
    <dgm:pt modelId="{4ED53660-E2DA-40DA-9ACD-D94044B8D5DF}" type="pres">
      <dgm:prSet presAssocID="{7FF02119-AB11-4B1E-9C5D-38B1C7D5D107}" presName="parTx" presStyleLbl="revTx" presStyleIdx="0" presStyleCnt="5" custScaleY="85364" custLinFactNeighborY="8814">
        <dgm:presLayoutVars>
          <dgm:chMax val="1"/>
          <dgm:bulletEnabled val="1"/>
        </dgm:presLayoutVars>
      </dgm:prSet>
      <dgm:spPr/>
      <dgm:t>
        <a:bodyPr/>
        <a:lstStyle/>
        <a:p>
          <a:endParaRPr lang="fr-FR"/>
        </a:p>
      </dgm:t>
    </dgm:pt>
    <dgm:pt modelId="{5981DF62-8A8B-41FA-9DDE-B8C10E9AD76C}" type="pres">
      <dgm:prSet presAssocID="{7FF02119-AB11-4B1E-9C5D-38B1C7D5D107}" presName="bracket" presStyleLbl="parChTrans1D1" presStyleIdx="0" presStyleCnt="5"/>
      <dgm:spPr/>
      <dgm:t>
        <a:bodyPr/>
        <a:lstStyle/>
        <a:p>
          <a:endParaRPr lang="fr-FR"/>
        </a:p>
      </dgm:t>
    </dgm:pt>
    <dgm:pt modelId="{A2BE69A6-6651-4400-AC10-14F63AC2AF6E}" type="pres">
      <dgm:prSet presAssocID="{7FF02119-AB11-4B1E-9C5D-38B1C7D5D107}" presName="spH" presStyleCnt="0"/>
      <dgm:spPr/>
      <dgm:t>
        <a:bodyPr/>
        <a:lstStyle/>
        <a:p>
          <a:endParaRPr lang="fr-FR"/>
        </a:p>
      </dgm:t>
    </dgm:pt>
    <dgm:pt modelId="{7A9776F1-1AAF-4778-B100-8AF9DC2AFF29}" type="pres">
      <dgm:prSet presAssocID="{7FF02119-AB11-4B1E-9C5D-38B1C7D5D107}" presName="desTx" presStyleLbl="node1" presStyleIdx="0" presStyleCnt="5">
        <dgm:presLayoutVars>
          <dgm:bulletEnabled val="1"/>
        </dgm:presLayoutVars>
      </dgm:prSet>
      <dgm:spPr>
        <a:prstGeom prst="snip2DiagRect">
          <a:avLst/>
        </a:prstGeom>
      </dgm:spPr>
      <dgm:t>
        <a:bodyPr/>
        <a:lstStyle/>
        <a:p>
          <a:endParaRPr lang="fr-FR"/>
        </a:p>
      </dgm:t>
    </dgm:pt>
    <dgm:pt modelId="{B9FD7B3C-5E05-4945-A341-1E65DCA67084}" type="pres">
      <dgm:prSet presAssocID="{F496A2C0-7FB7-4A4C-873C-CA6F944C75CF}" presName="spV" presStyleCnt="0"/>
      <dgm:spPr/>
      <dgm:t>
        <a:bodyPr/>
        <a:lstStyle/>
        <a:p>
          <a:endParaRPr lang="fr-FR"/>
        </a:p>
      </dgm:t>
    </dgm:pt>
    <dgm:pt modelId="{7A815F89-0D03-45EE-9DF7-CBB86B3B9137}" type="pres">
      <dgm:prSet presAssocID="{541673E6-2BE5-4222-9F8A-7F1C448B5F83}" presName="linNode" presStyleCnt="0"/>
      <dgm:spPr/>
      <dgm:t>
        <a:bodyPr/>
        <a:lstStyle/>
        <a:p>
          <a:endParaRPr lang="fr-FR"/>
        </a:p>
      </dgm:t>
    </dgm:pt>
    <dgm:pt modelId="{4A401B29-A7EA-43E2-8EEE-C8065A943AB6}" type="pres">
      <dgm:prSet presAssocID="{541673E6-2BE5-4222-9F8A-7F1C448B5F83}" presName="parTx" presStyleLbl="revTx" presStyleIdx="1" presStyleCnt="5" custScaleY="85302" custLinFactNeighborY="11243">
        <dgm:presLayoutVars>
          <dgm:chMax val="1"/>
          <dgm:bulletEnabled val="1"/>
        </dgm:presLayoutVars>
      </dgm:prSet>
      <dgm:spPr/>
      <dgm:t>
        <a:bodyPr/>
        <a:lstStyle/>
        <a:p>
          <a:endParaRPr lang="fr-FR"/>
        </a:p>
      </dgm:t>
    </dgm:pt>
    <dgm:pt modelId="{F8B780EF-2776-4DEF-BD4E-FC68F4507016}" type="pres">
      <dgm:prSet presAssocID="{541673E6-2BE5-4222-9F8A-7F1C448B5F83}" presName="bracket" presStyleLbl="parChTrans1D1" presStyleIdx="1" presStyleCnt="5"/>
      <dgm:spPr/>
      <dgm:t>
        <a:bodyPr/>
        <a:lstStyle/>
        <a:p>
          <a:endParaRPr lang="fr-FR"/>
        </a:p>
      </dgm:t>
    </dgm:pt>
    <dgm:pt modelId="{EEF26F66-2767-41B6-A9F0-8AF30126F082}" type="pres">
      <dgm:prSet presAssocID="{541673E6-2BE5-4222-9F8A-7F1C448B5F83}" presName="spH" presStyleCnt="0"/>
      <dgm:spPr/>
      <dgm:t>
        <a:bodyPr/>
        <a:lstStyle/>
        <a:p>
          <a:endParaRPr lang="fr-FR"/>
        </a:p>
      </dgm:t>
    </dgm:pt>
    <dgm:pt modelId="{0C5677D5-39A1-4FCD-8321-7C5B2762C43A}" type="pres">
      <dgm:prSet presAssocID="{541673E6-2BE5-4222-9F8A-7F1C448B5F83}" presName="desTx" presStyleLbl="node1" presStyleIdx="1" presStyleCnt="5">
        <dgm:presLayoutVars>
          <dgm:bulletEnabled val="1"/>
        </dgm:presLayoutVars>
      </dgm:prSet>
      <dgm:spPr>
        <a:prstGeom prst="snip2DiagRect">
          <a:avLst/>
        </a:prstGeom>
      </dgm:spPr>
      <dgm:t>
        <a:bodyPr/>
        <a:lstStyle/>
        <a:p>
          <a:endParaRPr lang="fr-FR"/>
        </a:p>
      </dgm:t>
    </dgm:pt>
    <dgm:pt modelId="{39BAD528-FFE9-40B1-A7D7-4FD55DAE3BC0}" type="pres">
      <dgm:prSet presAssocID="{E61CB96E-0ED7-454C-8879-C57620ADEC7E}" presName="spV" presStyleCnt="0"/>
      <dgm:spPr/>
      <dgm:t>
        <a:bodyPr/>
        <a:lstStyle/>
        <a:p>
          <a:endParaRPr lang="fr-FR"/>
        </a:p>
      </dgm:t>
    </dgm:pt>
    <dgm:pt modelId="{D9109A2A-2BC6-4C24-9CB2-BDE2168A31FF}" type="pres">
      <dgm:prSet presAssocID="{F113E317-4153-44F1-9A50-C90F1B537EDA}" presName="linNode" presStyleCnt="0"/>
      <dgm:spPr/>
      <dgm:t>
        <a:bodyPr/>
        <a:lstStyle/>
        <a:p>
          <a:endParaRPr lang="fr-FR"/>
        </a:p>
      </dgm:t>
    </dgm:pt>
    <dgm:pt modelId="{F4FA6A83-2F50-4F91-A6B8-63D2B73186C3}" type="pres">
      <dgm:prSet presAssocID="{F113E317-4153-44F1-9A50-C90F1B537EDA}" presName="parTx" presStyleLbl="revTx" presStyleIdx="2" presStyleCnt="5">
        <dgm:presLayoutVars>
          <dgm:chMax val="1"/>
          <dgm:bulletEnabled val="1"/>
        </dgm:presLayoutVars>
      </dgm:prSet>
      <dgm:spPr/>
      <dgm:t>
        <a:bodyPr/>
        <a:lstStyle/>
        <a:p>
          <a:endParaRPr lang="fr-FR"/>
        </a:p>
      </dgm:t>
    </dgm:pt>
    <dgm:pt modelId="{69749117-77F9-4129-830F-EE4EFD613E49}" type="pres">
      <dgm:prSet presAssocID="{F113E317-4153-44F1-9A50-C90F1B537EDA}" presName="bracket" presStyleLbl="parChTrans1D1" presStyleIdx="2" presStyleCnt="5"/>
      <dgm:spPr/>
      <dgm:t>
        <a:bodyPr/>
        <a:lstStyle/>
        <a:p>
          <a:endParaRPr lang="fr-FR"/>
        </a:p>
      </dgm:t>
    </dgm:pt>
    <dgm:pt modelId="{32E7C286-7262-460D-809D-CA52DA6C5164}" type="pres">
      <dgm:prSet presAssocID="{F113E317-4153-44F1-9A50-C90F1B537EDA}" presName="spH" presStyleCnt="0"/>
      <dgm:spPr/>
      <dgm:t>
        <a:bodyPr/>
        <a:lstStyle/>
        <a:p>
          <a:endParaRPr lang="fr-FR"/>
        </a:p>
      </dgm:t>
    </dgm:pt>
    <dgm:pt modelId="{3589C9DF-5A04-4175-87FF-327717A3E0DA}" type="pres">
      <dgm:prSet presAssocID="{F113E317-4153-44F1-9A50-C90F1B537EDA}" presName="desTx" presStyleLbl="node1" presStyleIdx="2" presStyleCnt="5">
        <dgm:presLayoutVars>
          <dgm:bulletEnabled val="1"/>
        </dgm:presLayoutVars>
      </dgm:prSet>
      <dgm:spPr>
        <a:prstGeom prst="snip2DiagRect">
          <a:avLst/>
        </a:prstGeom>
      </dgm:spPr>
      <dgm:t>
        <a:bodyPr/>
        <a:lstStyle/>
        <a:p>
          <a:endParaRPr lang="fr-FR"/>
        </a:p>
      </dgm:t>
    </dgm:pt>
    <dgm:pt modelId="{F5885C97-EDAB-49B8-9488-5E253032BFD4}" type="pres">
      <dgm:prSet presAssocID="{5EF60B62-2415-40C3-853C-603CEF1BAEEE}" presName="spV" presStyleCnt="0"/>
      <dgm:spPr/>
      <dgm:t>
        <a:bodyPr/>
        <a:lstStyle/>
        <a:p>
          <a:endParaRPr lang="fr-FR"/>
        </a:p>
      </dgm:t>
    </dgm:pt>
    <dgm:pt modelId="{E2671E85-0E9E-41DF-A0BF-571ADD681CC1}" type="pres">
      <dgm:prSet presAssocID="{D190BDDE-4EE8-4FB1-B766-D2A1E429B210}" presName="linNode" presStyleCnt="0"/>
      <dgm:spPr/>
      <dgm:t>
        <a:bodyPr/>
        <a:lstStyle/>
        <a:p>
          <a:endParaRPr lang="fr-FR"/>
        </a:p>
      </dgm:t>
    </dgm:pt>
    <dgm:pt modelId="{FDEF6A92-BA86-4A02-AAB0-C6323B9CB2FD}" type="pres">
      <dgm:prSet presAssocID="{D190BDDE-4EE8-4FB1-B766-D2A1E429B210}" presName="parTx" presStyleLbl="revTx" presStyleIdx="3" presStyleCnt="5">
        <dgm:presLayoutVars>
          <dgm:chMax val="1"/>
          <dgm:bulletEnabled val="1"/>
        </dgm:presLayoutVars>
      </dgm:prSet>
      <dgm:spPr/>
      <dgm:t>
        <a:bodyPr/>
        <a:lstStyle/>
        <a:p>
          <a:endParaRPr lang="fr-FR"/>
        </a:p>
      </dgm:t>
    </dgm:pt>
    <dgm:pt modelId="{0AA6BE21-E29C-4D8F-8655-35E48480451A}" type="pres">
      <dgm:prSet presAssocID="{D190BDDE-4EE8-4FB1-B766-D2A1E429B210}" presName="bracket" presStyleLbl="parChTrans1D1" presStyleIdx="3" presStyleCnt="5"/>
      <dgm:spPr/>
      <dgm:t>
        <a:bodyPr/>
        <a:lstStyle/>
        <a:p>
          <a:endParaRPr lang="fr-FR"/>
        </a:p>
      </dgm:t>
    </dgm:pt>
    <dgm:pt modelId="{A20968FB-D4B7-44D4-9C25-85395CA264D6}" type="pres">
      <dgm:prSet presAssocID="{D190BDDE-4EE8-4FB1-B766-D2A1E429B210}" presName="spH" presStyleCnt="0"/>
      <dgm:spPr/>
      <dgm:t>
        <a:bodyPr/>
        <a:lstStyle/>
        <a:p>
          <a:endParaRPr lang="fr-FR"/>
        </a:p>
      </dgm:t>
    </dgm:pt>
    <dgm:pt modelId="{B10D07A9-6AF3-4461-BF7F-1E36557B584E}" type="pres">
      <dgm:prSet presAssocID="{D190BDDE-4EE8-4FB1-B766-D2A1E429B210}" presName="desTx" presStyleLbl="node1" presStyleIdx="3" presStyleCnt="5">
        <dgm:presLayoutVars>
          <dgm:bulletEnabled val="1"/>
        </dgm:presLayoutVars>
      </dgm:prSet>
      <dgm:spPr>
        <a:prstGeom prst="snip2DiagRect">
          <a:avLst/>
        </a:prstGeom>
      </dgm:spPr>
      <dgm:t>
        <a:bodyPr/>
        <a:lstStyle/>
        <a:p>
          <a:endParaRPr lang="fr-FR"/>
        </a:p>
      </dgm:t>
    </dgm:pt>
    <dgm:pt modelId="{4C1E2B0A-2F28-40DF-9401-70C8CC8B7629}" type="pres">
      <dgm:prSet presAssocID="{78907AA9-36AA-4A60-9623-C7F3963E0DD4}" presName="spV" presStyleCnt="0"/>
      <dgm:spPr/>
      <dgm:t>
        <a:bodyPr/>
        <a:lstStyle/>
        <a:p>
          <a:endParaRPr lang="fr-FR"/>
        </a:p>
      </dgm:t>
    </dgm:pt>
    <dgm:pt modelId="{2D24D509-CD34-42DC-A68E-AAB3E6734F76}" type="pres">
      <dgm:prSet presAssocID="{EB33BD9C-EE8E-49C5-85EF-AB22D9390F9C}" presName="linNode" presStyleCnt="0"/>
      <dgm:spPr/>
      <dgm:t>
        <a:bodyPr/>
        <a:lstStyle/>
        <a:p>
          <a:endParaRPr lang="fr-FR"/>
        </a:p>
      </dgm:t>
    </dgm:pt>
    <dgm:pt modelId="{8D51F777-01D1-4052-807A-8B3299BC8F7A}" type="pres">
      <dgm:prSet presAssocID="{EB33BD9C-EE8E-49C5-85EF-AB22D9390F9C}" presName="parTx" presStyleLbl="revTx" presStyleIdx="4" presStyleCnt="5">
        <dgm:presLayoutVars>
          <dgm:chMax val="1"/>
          <dgm:bulletEnabled val="1"/>
        </dgm:presLayoutVars>
      </dgm:prSet>
      <dgm:spPr/>
      <dgm:t>
        <a:bodyPr/>
        <a:lstStyle/>
        <a:p>
          <a:endParaRPr lang="fr-FR"/>
        </a:p>
      </dgm:t>
    </dgm:pt>
    <dgm:pt modelId="{0E93F509-F5D9-402B-B8A2-9D06D12AB318}" type="pres">
      <dgm:prSet presAssocID="{EB33BD9C-EE8E-49C5-85EF-AB22D9390F9C}" presName="bracket" presStyleLbl="parChTrans1D1" presStyleIdx="4" presStyleCnt="5"/>
      <dgm:spPr/>
      <dgm:t>
        <a:bodyPr/>
        <a:lstStyle/>
        <a:p>
          <a:endParaRPr lang="fr-FR"/>
        </a:p>
      </dgm:t>
    </dgm:pt>
    <dgm:pt modelId="{90261CB1-C058-4022-B977-4AE438E4FC19}" type="pres">
      <dgm:prSet presAssocID="{EB33BD9C-EE8E-49C5-85EF-AB22D9390F9C}" presName="spH" presStyleCnt="0"/>
      <dgm:spPr/>
      <dgm:t>
        <a:bodyPr/>
        <a:lstStyle/>
        <a:p>
          <a:endParaRPr lang="fr-FR"/>
        </a:p>
      </dgm:t>
    </dgm:pt>
    <dgm:pt modelId="{BD71CA00-D5F8-4533-A2D0-9F3E406C0662}" type="pres">
      <dgm:prSet presAssocID="{EB33BD9C-EE8E-49C5-85EF-AB22D9390F9C}" presName="desTx" presStyleLbl="node1" presStyleIdx="4" presStyleCnt="5">
        <dgm:presLayoutVars>
          <dgm:bulletEnabled val="1"/>
        </dgm:presLayoutVars>
      </dgm:prSet>
      <dgm:spPr>
        <a:prstGeom prst="snip2DiagRect">
          <a:avLst/>
        </a:prstGeom>
      </dgm:spPr>
      <dgm:t>
        <a:bodyPr/>
        <a:lstStyle/>
        <a:p>
          <a:endParaRPr lang="fr-FR"/>
        </a:p>
      </dgm:t>
    </dgm:pt>
  </dgm:ptLst>
  <dgm:cxnLst>
    <dgm:cxn modelId="{384D9F82-3B4B-4D83-B5C7-EBD8116121E0}" type="presOf" srcId="{273CA410-B077-4281-9E26-962D2D11DB01}" destId="{B10D07A9-6AF3-4461-BF7F-1E36557B584E}" srcOrd="0" destOrd="0" presId="urn:diagrams.loki3.com/BracketList+Icon#1"/>
    <dgm:cxn modelId="{AB5B9683-16A1-4942-BD9A-9C924783C451}" srcId="{541673E6-2BE5-4222-9F8A-7F1C448B5F83}" destId="{17BE321E-DB50-4699-990B-729DFCB1C57C}" srcOrd="0" destOrd="0" parTransId="{40EC7912-9C8A-4877-909A-6281BD89EF0B}" sibTransId="{D83330E6-567A-4AAA-B08D-1AAEE3972AFA}"/>
    <dgm:cxn modelId="{5B4B0EA1-8B25-4053-867E-F1AAF2240AC9}" srcId="{D190BDDE-4EE8-4FB1-B766-D2A1E429B210}" destId="{273CA410-B077-4281-9E26-962D2D11DB01}" srcOrd="0" destOrd="0" parTransId="{DC0FB11C-3026-4B9F-8ACE-04E10D43F09F}" sibTransId="{7B59138C-E727-4B10-863F-A1F8901893BD}"/>
    <dgm:cxn modelId="{31E0FFA7-B604-4F76-8798-A86DB72D1DCE}" type="presOf" srcId="{7FF02119-AB11-4B1E-9C5D-38B1C7D5D107}" destId="{4ED53660-E2DA-40DA-9ACD-D94044B8D5DF}" srcOrd="0" destOrd="0" presId="urn:diagrams.loki3.com/BracketList+Icon#1"/>
    <dgm:cxn modelId="{C637406C-2CF2-40D9-AF84-F9C06CCBEDFF}" type="presOf" srcId="{17BE321E-DB50-4699-990B-729DFCB1C57C}" destId="{0C5677D5-39A1-4FCD-8321-7C5B2762C43A}" srcOrd="0" destOrd="0" presId="urn:diagrams.loki3.com/BracketList+Icon#1"/>
    <dgm:cxn modelId="{47B7A2FD-C631-4A13-BEE7-89B5D61812A1}" srcId="{0C524C05-2A63-45DF-AB00-375FA8B9D43E}" destId="{D190BDDE-4EE8-4FB1-B766-D2A1E429B210}" srcOrd="3" destOrd="0" parTransId="{770AA88E-5527-4F34-86FE-0B0B1184C6E8}" sibTransId="{78907AA9-36AA-4A60-9623-C7F3963E0DD4}"/>
    <dgm:cxn modelId="{C5291EFE-EF3D-4678-BC7A-F470874FA97E}" type="presOf" srcId="{903710E4-9C52-4292-89B3-F7BD43A9F353}" destId="{BD71CA00-D5F8-4533-A2D0-9F3E406C0662}" srcOrd="0" destOrd="0" presId="urn:diagrams.loki3.com/BracketList+Icon#1"/>
    <dgm:cxn modelId="{A45EDA22-8827-408A-BDA2-2B3E1CD50A6D}" srcId="{F113E317-4153-44F1-9A50-C90F1B537EDA}" destId="{AC1C268F-0FFE-46AC-8F26-4EC1051699A3}" srcOrd="0" destOrd="0" parTransId="{DE658077-BF04-406A-9488-ED1F9053A146}" sibTransId="{01D7B410-0859-496F-A15F-ED317ED3D442}"/>
    <dgm:cxn modelId="{AAAC2310-EF8B-4127-9CC1-E9EB8F22451E}" srcId="{EB33BD9C-EE8E-49C5-85EF-AB22D9390F9C}" destId="{903710E4-9C52-4292-89B3-F7BD43A9F353}" srcOrd="0" destOrd="0" parTransId="{283F2716-365A-478C-8DBC-053C43AEBE22}" sibTransId="{E009557E-86E4-448C-B682-2048F7C8C609}"/>
    <dgm:cxn modelId="{D6FE481E-1974-4FCC-981A-8017AF38DEE4}" type="presOf" srcId="{541673E6-2BE5-4222-9F8A-7F1C448B5F83}" destId="{4A401B29-A7EA-43E2-8EEE-C8065A943AB6}" srcOrd="0" destOrd="0" presId="urn:diagrams.loki3.com/BracketList+Icon#1"/>
    <dgm:cxn modelId="{0437688E-1BAD-4462-AE13-AB25FCB9BE9B}" srcId="{0C524C05-2A63-45DF-AB00-375FA8B9D43E}" destId="{541673E6-2BE5-4222-9F8A-7F1C448B5F83}" srcOrd="1" destOrd="0" parTransId="{7BBD674D-818A-423D-AEC7-DEA02C6B04AA}" sibTransId="{E61CB96E-0ED7-454C-8879-C57620ADEC7E}"/>
    <dgm:cxn modelId="{392F1C97-C08A-49D9-810E-3B15CD3371C8}" type="presOf" srcId="{AC1C268F-0FFE-46AC-8F26-4EC1051699A3}" destId="{3589C9DF-5A04-4175-87FF-327717A3E0DA}" srcOrd="0" destOrd="0" presId="urn:diagrams.loki3.com/BracketList+Icon#1"/>
    <dgm:cxn modelId="{124B28B7-03DC-4B0C-B848-3306E9A28B65}" type="presOf" srcId="{628F02D9-3709-4007-B954-FDDD1B91D817}" destId="{7A9776F1-1AAF-4778-B100-8AF9DC2AFF29}" srcOrd="0" destOrd="0" presId="urn:diagrams.loki3.com/BracketList+Icon#1"/>
    <dgm:cxn modelId="{367BE9E9-F807-428F-832A-6B6689023C68}" srcId="{7FF02119-AB11-4B1E-9C5D-38B1C7D5D107}" destId="{628F02D9-3709-4007-B954-FDDD1B91D817}" srcOrd="0" destOrd="0" parTransId="{15B067B5-389B-4E53-8DED-348C850787B3}" sibTransId="{E011EEE8-1348-4069-8BB5-A0591F472ED8}"/>
    <dgm:cxn modelId="{33B5A904-BF00-4E8F-99F6-54FF0A6D9350}" type="presOf" srcId="{EB33BD9C-EE8E-49C5-85EF-AB22D9390F9C}" destId="{8D51F777-01D1-4052-807A-8B3299BC8F7A}" srcOrd="0" destOrd="0" presId="urn:diagrams.loki3.com/BracketList+Icon#1"/>
    <dgm:cxn modelId="{177EF36A-A06E-44F4-BFD3-F8562E4DC59E}" type="presOf" srcId="{F113E317-4153-44F1-9A50-C90F1B537EDA}" destId="{F4FA6A83-2F50-4F91-A6B8-63D2B73186C3}" srcOrd="0" destOrd="0" presId="urn:diagrams.loki3.com/BracketList+Icon#1"/>
    <dgm:cxn modelId="{F814FCC3-EFAF-4E36-9D20-4A62C4C9C734}" srcId="{0C524C05-2A63-45DF-AB00-375FA8B9D43E}" destId="{EB33BD9C-EE8E-49C5-85EF-AB22D9390F9C}" srcOrd="4" destOrd="0" parTransId="{D4C3B964-8A1F-42AA-AD8D-640A599C395B}" sibTransId="{20CD7F1E-99F2-4DB6-A5FA-61E6B06F133A}"/>
    <dgm:cxn modelId="{B1D25F3B-F3C0-4419-AC9B-2A4F48958FFB}" srcId="{0C524C05-2A63-45DF-AB00-375FA8B9D43E}" destId="{F113E317-4153-44F1-9A50-C90F1B537EDA}" srcOrd="2" destOrd="0" parTransId="{A38EA7B1-E2A9-4DF3-B07A-6E37B3ADEAD4}" sibTransId="{5EF60B62-2415-40C3-853C-603CEF1BAEEE}"/>
    <dgm:cxn modelId="{A3537C4D-72AD-4D12-A511-FD405A912B09}" type="presOf" srcId="{D190BDDE-4EE8-4FB1-B766-D2A1E429B210}" destId="{FDEF6A92-BA86-4A02-AAB0-C6323B9CB2FD}" srcOrd="0" destOrd="0" presId="urn:diagrams.loki3.com/BracketList+Icon#1"/>
    <dgm:cxn modelId="{B1EA9C43-8B2D-43F2-86A8-8442810C5B13}" type="presOf" srcId="{0C524C05-2A63-45DF-AB00-375FA8B9D43E}" destId="{E317CF5E-BA96-4111-8C11-989F4DB9C92A}" srcOrd="0" destOrd="0" presId="urn:diagrams.loki3.com/BracketList+Icon#1"/>
    <dgm:cxn modelId="{B5F6B3E6-AA60-4061-980B-A17CDE6F3F3F}" srcId="{0C524C05-2A63-45DF-AB00-375FA8B9D43E}" destId="{7FF02119-AB11-4B1E-9C5D-38B1C7D5D107}" srcOrd="0" destOrd="0" parTransId="{44B8F75D-8AF2-4585-BF71-7FFC3FCFF796}" sibTransId="{F496A2C0-7FB7-4A4C-873C-CA6F944C75CF}"/>
    <dgm:cxn modelId="{CB51A25E-DF85-4323-94A2-F2A5CFE6F306}" type="presParOf" srcId="{E317CF5E-BA96-4111-8C11-989F4DB9C92A}" destId="{BFC21435-92EF-49E8-B1A3-BEBD88F90E01}" srcOrd="0" destOrd="0" presId="urn:diagrams.loki3.com/BracketList+Icon#1"/>
    <dgm:cxn modelId="{25105398-4C02-415B-ACEE-D31B43C62F14}" type="presParOf" srcId="{BFC21435-92EF-49E8-B1A3-BEBD88F90E01}" destId="{4ED53660-E2DA-40DA-9ACD-D94044B8D5DF}" srcOrd="0" destOrd="0" presId="urn:diagrams.loki3.com/BracketList+Icon#1"/>
    <dgm:cxn modelId="{39B2CD53-4C43-42D0-9365-EB31F5B03EC7}" type="presParOf" srcId="{BFC21435-92EF-49E8-B1A3-BEBD88F90E01}" destId="{5981DF62-8A8B-41FA-9DDE-B8C10E9AD76C}" srcOrd="1" destOrd="0" presId="urn:diagrams.loki3.com/BracketList+Icon#1"/>
    <dgm:cxn modelId="{39DF83D3-5A7C-4F05-9A78-EC46ED09B491}" type="presParOf" srcId="{BFC21435-92EF-49E8-B1A3-BEBD88F90E01}" destId="{A2BE69A6-6651-4400-AC10-14F63AC2AF6E}" srcOrd="2" destOrd="0" presId="urn:diagrams.loki3.com/BracketList+Icon#1"/>
    <dgm:cxn modelId="{365E7396-09C3-413A-A33E-D57D6A32867E}" type="presParOf" srcId="{BFC21435-92EF-49E8-B1A3-BEBD88F90E01}" destId="{7A9776F1-1AAF-4778-B100-8AF9DC2AFF29}" srcOrd="3" destOrd="0" presId="urn:diagrams.loki3.com/BracketList+Icon#1"/>
    <dgm:cxn modelId="{F0ADBF04-0C07-40E3-89EA-6BBF71C68ACA}" type="presParOf" srcId="{E317CF5E-BA96-4111-8C11-989F4DB9C92A}" destId="{B9FD7B3C-5E05-4945-A341-1E65DCA67084}" srcOrd="1" destOrd="0" presId="urn:diagrams.loki3.com/BracketList+Icon#1"/>
    <dgm:cxn modelId="{7EE9B2D7-DB42-4947-9E71-DD3165050E1D}" type="presParOf" srcId="{E317CF5E-BA96-4111-8C11-989F4DB9C92A}" destId="{7A815F89-0D03-45EE-9DF7-CBB86B3B9137}" srcOrd="2" destOrd="0" presId="urn:diagrams.loki3.com/BracketList+Icon#1"/>
    <dgm:cxn modelId="{62D723BC-0C68-4FDC-91F3-C9C529DF7A9B}" type="presParOf" srcId="{7A815F89-0D03-45EE-9DF7-CBB86B3B9137}" destId="{4A401B29-A7EA-43E2-8EEE-C8065A943AB6}" srcOrd="0" destOrd="0" presId="urn:diagrams.loki3.com/BracketList+Icon#1"/>
    <dgm:cxn modelId="{EF80A9EB-2E79-4E75-B4A3-4BC268895B5F}" type="presParOf" srcId="{7A815F89-0D03-45EE-9DF7-CBB86B3B9137}" destId="{F8B780EF-2776-4DEF-BD4E-FC68F4507016}" srcOrd="1" destOrd="0" presId="urn:diagrams.loki3.com/BracketList+Icon#1"/>
    <dgm:cxn modelId="{EE16018C-0EAA-4763-AF45-C0E9799FC075}" type="presParOf" srcId="{7A815F89-0D03-45EE-9DF7-CBB86B3B9137}" destId="{EEF26F66-2767-41B6-A9F0-8AF30126F082}" srcOrd="2" destOrd="0" presId="urn:diagrams.loki3.com/BracketList+Icon#1"/>
    <dgm:cxn modelId="{871AAB22-631B-4784-A1FC-0BDB556B1080}" type="presParOf" srcId="{7A815F89-0D03-45EE-9DF7-CBB86B3B9137}" destId="{0C5677D5-39A1-4FCD-8321-7C5B2762C43A}" srcOrd="3" destOrd="0" presId="urn:diagrams.loki3.com/BracketList+Icon#1"/>
    <dgm:cxn modelId="{76F0C540-A46A-4C70-8BD3-25FB6C47BBAF}" type="presParOf" srcId="{E317CF5E-BA96-4111-8C11-989F4DB9C92A}" destId="{39BAD528-FFE9-40B1-A7D7-4FD55DAE3BC0}" srcOrd="3" destOrd="0" presId="urn:diagrams.loki3.com/BracketList+Icon#1"/>
    <dgm:cxn modelId="{9F489AFD-5B79-4BFF-9BF6-928C7E6B660A}" type="presParOf" srcId="{E317CF5E-BA96-4111-8C11-989F4DB9C92A}" destId="{D9109A2A-2BC6-4C24-9CB2-BDE2168A31FF}" srcOrd="4" destOrd="0" presId="urn:diagrams.loki3.com/BracketList+Icon#1"/>
    <dgm:cxn modelId="{D4537EC2-051B-47BD-81AD-35B7C3834C69}" type="presParOf" srcId="{D9109A2A-2BC6-4C24-9CB2-BDE2168A31FF}" destId="{F4FA6A83-2F50-4F91-A6B8-63D2B73186C3}" srcOrd="0" destOrd="0" presId="urn:diagrams.loki3.com/BracketList+Icon#1"/>
    <dgm:cxn modelId="{5BE934EB-8129-4E60-8B6C-ABC23D2870CE}" type="presParOf" srcId="{D9109A2A-2BC6-4C24-9CB2-BDE2168A31FF}" destId="{69749117-77F9-4129-830F-EE4EFD613E49}" srcOrd="1" destOrd="0" presId="urn:diagrams.loki3.com/BracketList+Icon#1"/>
    <dgm:cxn modelId="{8885DF3D-F74F-4F69-8440-7D67DCF8F393}" type="presParOf" srcId="{D9109A2A-2BC6-4C24-9CB2-BDE2168A31FF}" destId="{32E7C286-7262-460D-809D-CA52DA6C5164}" srcOrd="2" destOrd="0" presId="urn:diagrams.loki3.com/BracketList+Icon#1"/>
    <dgm:cxn modelId="{0BE95C5B-403A-4117-8FC5-4EBCF522160E}" type="presParOf" srcId="{D9109A2A-2BC6-4C24-9CB2-BDE2168A31FF}" destId="{3589C9DF-5A04-4175-87FF-327717A3E0DA}" srcOrd="3" destOrd="0" presId="urn:diagrams.loki3.com/BracketList+Icon#1"/>
    <dgm:cxn modelId="{116BE2DE-6AD5-4C6B-8FC0-5906176F0D9F}" type="presParOf" srcId="{E317CF5E-BA96-4111-8C11-989F4DB9C92A}" destId="{F5885C97-EDAB-49B8-9488-5E253032BFD4}" srcOrd="5" destOrd="0" presId="urn:diagrams.loki3.com/BracketList+Icon#1"/>
    <dgm:cxn modelId="{82863861-BACB-40AB-A6F9-66B884F5C11C}" type="presParOf" srcId="{E317CF5E-BA96-4111-8C11-989F4DB9C92A}" destId="{E2671E85-0E9E-41DF-A0BF-571ADD681CC1}" srcOrd="6" destOrd="0" presId="urn:diagrams.loki3.com/BracketList+Icon#1"/>
    <dgm:cxn modelId="{4C931BBC-A7C4-4C8B-AB4A-18845D2B466A}" type="presParOf" srcId="{E2671E85-0E9E-41DF-A0BF-571ADD681CC1}" destId="{FDEF6A92-BA86-4A02-AAB0-C6323B9CB2FD}" srcOrd="0" destOrd="0" presId="urn:diagrams.loki3.com/BracketList+Icon#1"/>
    <dgm:cxn modelId="{40885409-6135-4E48-AD22-DB1BC88E160E}" type="presParOf" srcId="{E2671E85-0E9E-41DF-A0BF-571ADD681CC1}" destId="{0AA6BE21-E29C-4D8F-8655-35E48480451A}" srcOrd="1" destOrd="0" presId="urn:diagrams.loki3.com/BracketList+Icon#1"/>
    <dgm:cxn modelId="{2E484306-C857-4543-84A6-D37333048EDB}" type="presParOf" srcId="{E2671E85-0E9E-41DF-A0BF-571ADD681CC1}" destId="{A20968FB-D4B7-44D4-9C25-85395CA264D6}" srcOrd="2" destOrd="0" presId="urn:diagrams.loki3.com/BracketList+Icon#1"/>
    <dgm:cxn modelId="{7BF02F9C-AA56-4B79-A366-4DB00F786029}" type="presParOf" srcId="{E2671E85-0E9E-41DF-A0BF-571ADD681CC1}" destId="{B10D07A9-6AF3-4461-BF7F-1E36557B584E}" srcOrd="3" destOrd="0" presId="urn:diagrams.loki3.com/BracketList+Icon#1"/>
    <dgm:cxn modelId="{F7211039-F140-4954-9F08-83C1D583B8B9}" type="presParOf" srcId="{E317CF5E-BA96-4111-8C11-989F4DB9C92A}" destId="{4C1E2B0A-2F28-40DF-9401-70C8CC8B7629}" srcOrd="7" destOrd="0" presId="urn:diagrams.loki3.com/BracketList+Icon#1"/>
    <dgm:cxn modelId="{6E872AEB-3C5F-4ABB-84A2-7893F7C27CA3}" type="presParOf" srcId="{E317CF5E-BA96-4111-8C11-989F4DB9C92A}" destId="{2D24D509-CD34-42DC-A68E-AAB3E6734F76}" srcOrd="8" destOrd="0" presId="urn:diagrams.loki3.com/BracketList+Icon#1"/>
    <dgm:cxn modelId="{D9C59516-B359-4065-97B5-B5FABD63EE82}" type="presParOf" srcId="{2D24D509-CD34-42DC-A68E-AAB3E6734F76}" destId="{8D51F777-01D1-4052-807A-8B3299BC8F7A}" srcOrd="0" destOrd="0" presId="urn:diagrams.loki3.com/BracketList+Icon#1"/>
    <dgm:cxn modelId="{ED6EE23E-5AB6-4EB5-8C33-42756D68D6B3}" type="presParOf" srcId="{2D24D509-CD34-42DC-A68E-AAB3E6734F76}" destId="{0E93F509-F5D9-402B-B8A2-9D06D12AB318}" srcOrd="1" destOrd="0" presId="urn:diagrams.loki3.com/BracketList+Icon#1"/>
    <dgm:cxn modelId="{709333D6-0785-4C9A-8D6D-3EB2B6BF3458}" type="presParOf" srcId="{2D24D509-CD34-42DC-A68E-AAB3E6734F76}" destId="{90261CB1-C058-4022-B977-4AE438E4FC19}" srcOrd="2" destOrd="0" presId="urn:diagrams.loki3.com/BracketList+Icon#1"/>
    <dgm:cxn modelId="{E998FA7D-AE54-4666-81C1-433471A61B40}" type="presParOf" srcId="{2D24D509-CD34-42DC-A68E-AAB3E6734F76}" destId="{BD71CA00-D5F8-4533-A2D0-9F3E406C0662}" srcOrd="3" destOrd="0" presId="urn:diagrams.loki3.com/BracketList+Ic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13B8143-212B-4CB2-9FC3-35F6D042C574}" type="doc">
      <dgm:prSet loTypeId="urn:microsoft.com/office/officeart/2005/8/layout/lProcess2" loCatId="relationship" qsTypeId="urn:microsoft.com/office/officeart/2005/8/quickstyle/simple5" qsCatId="simple" csTypeId="urn:microsoft.com/office/officeart/2005/8/colors/colorful1#8" csCatId="colorful" phldr="1"/>
      <dgm:spPr/>
      <dgm:t>
        <a:bodyPr/>
        <a:lstStyle/>
        <a:p>
          <a:endParaRPr lang="fr-FR"/>
        </a:p>
      </dgm:t>
    </dgm:pt>
    <dgm:pt modelId="{F0EB07DF-A2EA-4503-B1AE-78898C5822EB}">
      <dgm:prSet phldrT="[Texte]" custT="1"/>
      <dgm:spPr/>
      <dgm:t>
        <a:bodyPr/>
        <a:lstStyle/>
        <a:p>
          <a:pPr algn="ctr"/>
          <a:r>
            <a:rPr lang="fr-FR" sz="1400" b="0" dirty="0" smtClean="0"/>
            <a:t>Key User MM</a:t>
          </a:r>
          <a:endParaRPr lang="fr-FR" sz="1400" b="0" dirty="0">
            <a:effectLst/>
          </a:endParaRPr>
        </a:p>
      </dgm:t>
    </dgm:pt>
    <dgm:pt modelId="{D4C5079E-0677-4702-8726-75B01098ABB8}" type="parTrans" cxnId="{BE9883AC-68AA-4731-B9FE-F3E7757EC25A}">
      <dgm:prSet/>
      <dgm:spPr/>
      <dgm:t>
        <a:bodyPr/>
        <a:lstStyle/>
        <a:p>
          <a:pPr algn="ctr"/>
          <a:endParaRPr lang="fr-FR" sz="2000" b="1">
            <a:effectLst>
              <a:outerShdw blurRad="38100" dist="38100" dir="2700000" algn="tl">
                <a:srgbClr val="000000">
                  <a:alpha val="43137"/>
                </a:srgbClr>
              </a:outerShdw>
            </a:effectLst>
          </a:endParaRPr>
        </a:p>
      </dgm:t>
    </dgm:pt>
    <dgm:pt modelId="{EF1D1235-2731-4EEE-8FDD-C8D1FD74BE4D}" type="sibTrans" cxnId="{BE9883AC-68AA-4731-B9FE-F3E7757EC25A}">
      <dgm:prSet/>
      <dgm:spPr/>
      <dgm:t>
        <a:bodyPr/>
        <a:lstStyle/>
        <a:p>
          <a:pPr algn="ctr"/>
          <a:endParaRPr lang="fr-FR" sz="2000" b="1">
            <a:effectLst>
              <a:outerShdw blurRad="38100" dist="38100" dir="2700000" algn="tl">
                <a:srgbClr val="000000">
                  <a:alpha val="43137"/>
                </a:srgbClr>
              </a:outerShdw>
            </a:effectLst>
          </a:endParaRPr>
        </a:p>
      </dgm:t>
    </dgm:pt>
    <dgm:pt modelId="{514F8AEC-64A2-4114-A710-2A522F7A6A27}">
      <dgm:prSet custT="1">
        <dgm:style>
          <a:lnRef idx="0">
            <a:schemeClr val="accent2"/>
          </a:lnRef>
          <a:fillRef idx="3">
            <a:schemeClr val="accent2"/>
          </a:fillRef>
          <a:effectRef idx="3">
            <a:schemeClr val="accent2"/>
          </a:effectRef>
          <a:fontRef idx="minor">
            <a:schemeClr val="lt1"/>
          </a:fontRef>
        </dgm:style>
      </dgm:prSet>
      <dgm:spPr/>
      <dgm:t>
        <a:bodyPr/>
        <a:lstStyle/>
        <a:p>
          <a:pPr algn="ctr"/>
          <a:r>
            <a:rPr lang="fr-FR" sz="1600" b="0" dirty="0" err="1" smtClean="0">
              <a:solidFill>
                <a:schemeClr val="bg1"/>
              </a:solidFill>
              <a:latin typeface="Calibri" pitchFamily="34" charset="0"/>
              <a:cs typeface="Calibri" pitchFamily="34" charset="0"/>
            </a:rPr>
            <a:t>Abdelhak</a:t>
          </a:r>
          <a:r>
            <a:rPr lang="fr-FR" sz="1600" b="0" dirty="0" smtClean="0">
              <a:solidFill>
                <a:schemeClr val="bg1"/>
              </a:solidFill>
              <a:latin typeface="Calibri" pitchFamily="34" charset="0"/>
              <a:cs typeface="Calibri" pitchFamily="34" charset="0"/>
            </a:rPr>
            <a:t> NASSIF</a:t>
          </a:r>
          <a:endParaRPr lang="fr-FR" sz="1600" b="0" dirty="0">
            <a:solidFill>
              <a:schemeClr val="bg1"/>
            </a:solidFill>
            <a:latin typeface="Calibri" pitchFamily="34" charset="0"/>
            <a:cs typeface="Calibri" pitchFamily="34" charset="0"/>
          </a:endParaRPr>
        </a:p>
      </dgm:t>
    </dgm:pt>
    <dgm:pt modelId="{F7619B41-B053-48F7-AD65-10324F7EE6DC}" type="sibTrans" cxnId="{BFCADA9F-E42E-4788-A520-7F3FCB868056}">
      <dgm:prSet/>
      <dgm:spPr/>
      <dgm:t>
        <a:bodyPr/>
        <a:lstStyle/>
        <a:p>
          <a:pPr algn="ctr"/>
          <a:endParaRPr lang="fr-FR" sz="2000" b="1"/>
        </a:p>
      </dgm:t>
    </dgm:pt>
    <dgm:pt modelId="{1A85378F-067B-4BEA-84B5-92C10C337FB8}" type="parTrans" cxnId="{BFCADA9F-E42E-4788-A520-7F3FCB868056}">
      <dgm:prSet/>
      <dgm:spPr/>
      <dgm:t>
        <a:bodyPr/>
        <a:lstStyle/>
        <a:p>
          <a:pPr algn="ctr"/>
          <a:endParaRPr lang="fr-FR" sz="2000" b="1"/>
        </a:p>
      </dgm:t>
    </dgm:pt>
    <dgm:pt modelId="{EB93B76C-9112-45D9-988A-CEBEB6CDD4E9}" type="pres">
      <dgm:prSet presAssocID="{013B8143-212B-4CB2-9FC3-35F6D042C574}" presName="theList" presStyleCnt="0">
        <dgm:presLayoutVars>
          <dgm:dir/>
          <dgm:animLvl val="lvl"/>
          <dgm:resizeHandles val="exact"/>
        </dgm:presLayoutVars>
      </dgm:prSet>
      <dgm:spPr/>
      <dgm:t>
        <a:bodyPr/>
        <a:lstStyle/>
        <a:p>
          <a:endParaRPr lang="fr-FR"/>
        </a:p>
      </dgm:t>
    </dgm:pt>
    <dgm:pt modelId="{C190493F-265B-4133-9731-2D33365A5C23}" type="pres">
      <dgm:prSet presAssocID="{F0EB07DF-A2EA-4503-B1AE-78898C5822EB}" presName="compNode" presStyleCnt="0"/>
      <dgm:spPr/>
      <dgm:t>
        <a:bodyPr/>
        <a:lstStyle/>
        <a:p>
          <a:endParaRPr lang="fr-FR"/>
        </a:p>
      </dgm:t>
    </dgm:pt>
    <dgm:pt modelId="{9E6F99D4-7E1C-4125-A4A7-4160D9576414}" type="pres">
      <dgm:prSet presAssocID="{F0EB07DF-A2EA-4503-B1AE-78898C5822EB}" presName="aNode" presStyleLbl="bgShp" presStyleIdx="0" presStyleCnt="1"/>
      <dgm:spPr/>
      <dgm:t>
        <a:bodyPr/>
        <a:lstStyle/>
        <a:p>
          <a:endParaRPr lang="fr-FR"/>
        </a:p>
      </dgm:t>
    </dgm:pt>
    <dgm:pt modelId="{3A964241-8638-4D18-9265-4F0F91B1297F}" type="pres">
      <dgm:prSet presAssocID="{F0EB07DF-A2EA-4503-B1AE-78898C5822EB}" presName="textNode" presStyleLbl="bgShp" presStyleIdx="0" presStyleCnt="1"/>
      <dgm:spPr/>
      <dgm:t>
        <a:bodyPr/>
        <a:lstStyle/>
        <a:p>
          <a:endParaRPr lang="fr-FR"/>
        </a:p>
      </dgm:t>
    </dgm:pt>
    <dgm:pt modelId="{453837FB-CF89-436D-BFBB-35D1D6942706}" type="pres">
      <dgm:prSet presAssocID="{F0EB07DF-A2EA-4503-B1AE-78898C5822EB}" presName="compChildNode" presStyleCnt="0"/>
      <dgm:spPr/>
      <dgm:t>
        <a:bodyPr/>
        <a:lstStyle/>
        <a:p>
          <a:endParaRPr lang="fr-FR"/>
        </a:p>
      </dgm:t>
    </dgm:pt>
    <dgm:pt modelId="{32DA513A-72AE-4778-8592-A4D4F59C3EEF}" type="pres">
      <dgm:prSet presAssocID="{F0EB07DF-A2EA-4503-B1AE-78898C5822EB}" presName="theInnerList" presStyleCnt="0"/>
      <dgm:spPr/>
      <dgm:t>
        <a:bodyPr/>
        <a:lstStyle/>
        <a:p>
          <a:endParaRPr lang="fr-FR"/>
        </a:p>
      </dgm:t>
    </dgm:pt>
    <dgm:pt modelId="{BC69D3EA-B0A2-4C3F-9584-77F7F841D4AA}" type="pres">
      <dgm:prSet presAssocID="{514F8AEC-64A2-4114-A710-2A522F7A6A27}" presName="childNode" presStyleLbl="node1" presStyleIdx="0" presStyleCnt="1" custScaleX="86654" custScaleY="83110">
        <dgm:presLayoutVars>
          <dgm:bulletEnabled val="1"/>
        </dgm:presLayoutVars>
      </dgm:prSet>
      <dgm:spPr/>
      <dgm:t>
        <a:bodyPr/>
        <a:lstStyle/>
        <a:p>
          <a:endParaRPr lang="fr-FR"/>
        </a:p>
      </dgm:t>
    </dgm:pt>
  </dgm:ptLst>
  <dgm:cxnLst>
    <dgm:cxn modelId="{BE9883AC-68AA-4731-B9FE-F3E7757EC25A}" srcId="{013B8143-212B-4CB2-9FC3-35F6D042C574}" destId="{F0EB07DF-A2EA-4503-B1AE-78898C5822EB}" srcOrd="0" destOrd="0" parTransId="{D4C5079E-0677-4702-8726-75B01098ABB8}" sibTransId="{EF1D1235-2731-4EEE-8FDD-C8D1FD74BE4D}"/>
    <dgm:cxn modelId="{C26CA238-ED83-4C85-9025-8ECFBA9B34C5}" type="presOf" srcId="{514F8AEC-64A2-4114-A710-2A522F7A6A27}" destId="{BC69D3EA-B0A2-4C3F-9584-77F7F841D4AA}" srcOrd="0" destOrd="0" presId="urn:microsoft.com/office/officeart/2005/8/layout/lProcess2"/>
    <dgm:cxn modelId="{BFCADA9F-E42E-4788-A520-7F3FCB868056}" srcId="{F0EB07DF-A2EA-4503-B1AE-78898C5822EB}" destId="{514F8AEC-64A2-4114-A710-2A522F7A6A27}" srcOrd="0" destOrd="0" parTransId="{1A85378F-067B-4BEA-84B5-92C10C337FB8}" sibTransId="{F7619B41-B053-48F7-AD65-10324F7EE6DC}"/>
    <dgm:cxn modelId="{C8B49277-D9CC-4D55-9EE9-DE9CC485FFC0}" type="presOf" srcId="{F0EB07DF-A2EA-4503-B1AE-78898C5822EB}" destId="{3A964241-8638-4D18-9265-4F0F91B1297F}" srcOrd="1" destOrd="0" presId="urn:microsoft.com/office/officeart/2005/8/layout/lProcess2"/>
    <dgm:cxn modelId="{C0FA2009-61C7-4940-A5DF-402FB19ED21C}" type="presOf" srcId="{F0EB07DF-A2EA-4503-B1AE-78898C5822EB}" destId="{9E6F99D4-7E1C-4125-A4A7-4160D9576414}" srcOrd="0" destOrd="0" presId="urn:microsoft.com/office/officeart/2005/8/layout/lProcess2"/>
    <dgm:cxn modelId="{7863C3ED-C48D-4742-8E88-9AB211BD0355}" type="presOf" srcId="{013B8143-212B-4CB2-9FC3-35F6D042C574}" destId="{EB93B76C-9112-45D9-988A-CEBEB6CDD4E9}" srcOrd="0" destOrd="0" presId="urn:microsoft.com/office/officeart/2005/8/layout/lProcess2"/>
    <dgm:cxn modelId="{54C3FC30-8656-4D13-8E79-F2F705AA171B}" type="presParOf" srcId="{EB93B76C-9112-45D9-988A-CEBEB6CDD4E9}" destId="{C190493F-265B-4133-9731-2D33365A5C23}" srcOrd="0" destOrd="0" presId="urn:microsoft.com/office/officeart/2005/8/layout/lProcess2"/>
    <dgm:cxn modelId="{C7036260-62D9-401A-BD43-AE834944C921}" type="presParOf" srcId="{C190493F-265B-4133-9731-2D33365A5C23}" destId="{9E6F99D4-7E1C-4125-A4A7-4160D9576414}" srcOrd="0" destOrd="0" presId="urn:microsoft.com/office/officeart/2005/8/layout/lProcess2"/>
    <dgm:cxn modelId="{85B89732-EB6A-4C41-A213-EF9055BF2898}" type="presParOf" srcId="{C190493F-265B-4133-9731-2D33365A5C23}" destId="{3A964241-8638-4D18-9265-4F0F91B1297F}" srcOrd="1" destOrd="0" presId="urn:microsoft.com/office/officeart/2005/8/layout/lProcess2"/>
    <dgm:cxn modelId="{1DCEC04E-34B5-4FF2-939A-691B8C4EAFAC}" type="presParOf" srcId="{C190493F-265B-4133-9731-2D33365A5C23}" destId="{453837FB-CF89-436D-BFBB-35D1D6942706}" srcOrd="2" destOrd="0" presId="urn:microsoft.com/office/officeart/2005/8/layout/lProcess2"/>
    <dgm:cxn modelId="{47447B65-6789-4C42-804F-BB500E02E69B}" type="presParOf" srcId="{453837FB-CF89-436D-BFBB-35D1D6942706}" destId="{32DA513A-72AE-4778-8592-A4D4F59C3EEF}" srcOrd="0" destOrd="0" presId="urn:microsoft.com/office/officeart/2005/8/layout/lProcess2"/>
    <dgm:cxn modelId="{A90CDDC4-84D5-4BC3-BAE9-20AF620811CD}" type="presParOf" srcId="{32DA513A-72AE-4778-8592-A4D4F59C3EEF}" destId="{BC69D3EA-B0A2-4C3F-9584-77F7F841D4AA}" srcOrd="0" destOrd="0" presId="urn:microsoft.com/office/officeart/2005/8/layout/lProcess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5DBCB7B-10A9-41C9-8771-FD5040FA5134}" type="doc">
      <dgm:prSet loTypeId="urn:microsoft.com/office/officeart/2005/8/layout/default#1" loCatId="list" qsTypeId="urn:microsoft.com/office/officeart/2005/8/quickstyle/simple5" qsCatId="simple" csTypeId="urn:microsoft.com/office/officeart/2005/8/colors/colorful2" csCatId="colorful" phldr="1"/>
      <dgm:spPr/>
      <dgm:t>
        <a:bodyPr/>
        <a:lstStyle/>
        <a:p>
          <a:endParaRPr lang="fr-FR"/>
        </a:p>
      </dgm:t>
    </dgm:pt>
    <dgm:pt modelId="{E841A338-B587-49AB-BBDE-A14241D36B33}">
      <dgm:prSet phldrT="[Texte]"/>
      <dgm:spPr/>
      <dgm:t>
        <a:bodyPr vert="vert270"/>
        <a:lstStyle/>
        <a:p>
          <a:pPr algn="ctr"/>
          <a:r>
            <a:rPr lang="fr-FR" smtClean="0"/>
            <a:t>Fournisseurs</a:t>
          </a:r>
          <a:endParaRPr lang="fr-FR" dirty="0"/>
        </a:p>
      </dgm:t>
    </dgm:pt>
    <dgm:pt modelId="{942237E7-1609-4BB2-B9AF-2DE2E77531BE}" type="parTrans" cxnId="{40399CBA-DD7F-47B6-B172-B8D918FC7DD7}">
      <dgm:prSet/>
      <dgm:spPr/>
      <dgm:t>
        <a:bodyPr/>
        <a:lstStyle/>
        <a:p>
          <a:pPr algn="ctr"/>
          <a:endParaRPr lang="fr-FR"/>
        </a:p>
      </dgm:t>
    </dgm:pt>
    <dgm:pt modelId="{43337484-AB36-4EDC-928A-E6E5DD679710}" type="sibTrans" cxnId="{40399CBA-DD7F-47B6-B172-B8D918FC7DD7}">
      <dgm:prSet/>
      <dgm:spPr/>
      <dgm:t>
        <a:bodyPr/>
        <a:lstStyle/>
        <a:p>
          <a:pPr algn="ctr"/>
          <a:endParaRPr lang="fr-FR"/>
        </a:p>
      </dgm:t>
    </dgm:pt>
    <dgm:pt modelId="{DFB05273-529A-4EF1-A570-3CF10B3E2717}">
      <dgm:prSet phldrT="[Texte]"/>
      <dgm:spPr/>
      <dgm:t>
        <a:bodyPr vert="vert270"/>
        <a:lstStyle/>
        <a:p>
          <a:pPr algn="ctr"/>
          <a:r>
            <a:rPr lang="fr-FR" smtClean="0"/>
            <a:t>Client</a:t>
          </a:r>
          <a:endParaRPr lang="fr-FR" dirty="0"/>
        </a:p>
      </dgm:t>
    </dgm:pt>
    <dgm:pt modelId="{2085536E-BA7E-4D55-AACB-444996BA81EC}" type="parTrans" cxnId="{1C95EBAB-78F9-4938-872F-E0327A02425B}">
      <dgm:prSet/>
      <dgm:spPr/>
      <dgm:t>
        <a:bodyPr/>
        <a:lstStyle/>
        <a:p>
          <a:pPr algn="ctr"/>
          <a:endParaRPr lang="fr-FR"/>
        </a:p>
      </dgm:t>
    </dgm:pt>
    <dgm:pt modelId="{4D7AAFA4-6CC3-4F1F-A3F4-5E26424B2B39}" type="sibTrans" cxnId="{1C95EBAB-78F9-4938-872F-E0327A02425B}">
      <dgm:prSet/>
      <dgm:spPr/>
      <dgm:t>
        <a:bodyPr/>
        <a:lstStyle/>
        <a:p>
          <a:pPr algn="ctr"/>
          <a:endParaRPr lang="fr-FR"/>
        </a:p>
      </dgm:t>
    </dgm:pt>
    <dgm:pt modelId="{FE77D08E-74CA-4D10-9E76-BF3009C39AC8}">
      <dgm:prSet phldrT="[Texte]" phldr="1"/>
      <dgm:spPr/>
      <dgm:t>
        <a:bodyPr/>
        <a:lstStyle/>
        <a:p>
          <a:pPr algn="ctr"/>
          <a:endParaRPr lang="fr-FR"/>
        </a:p>
      </dgm:t>
    </dgm:pt>
    <dgm:pt modelId="{8276BA5B-5821-40F9-A334-E724A9EFBC53}" type="sibTrans" cxnId="{2527EEBE-30B3-4272-AF17-B985E8B444DE}">
      <dgm:prSet/>
      <dgm:spPr/>
      <dgm:t>
        <a:bodyPr/>
        <a:lstStyle/>
        <a:p>
          <a:pPr algn="ctr"/>
          <a:endParaRPr lang="fr-FR"/>
        </a:p>
      </dgm:t>
    </dgm:pt>
    <dgm:pt modelId="{7D7C9900-C648-40D5-8AAF-BB7DAABBBBB6}" type="parTrans" cxnId="{2527EEBE-30B3-4272-AF17-B985E8B444DE}">
      <dgm:prSet/>
      <dgm:spPr/>
      <dgm:t>
        <a:bodyPr/>
        <a:lstStyle/>
        <a:p>
          <a:pPr algn="ctr"/>
          <a:endParaRPr lang="fr-FR"/>
        </a:p>
      </dgm:t>
    </dgm:pt>
    <dgm:pt modelId="{B981FFDD-5600-4EB5-8683-DE98192583C2}" type="pres">
      <dgm:prSet presAssocID="{95DBCB7B-10A9-41C9-8771-FD5040FA5134}" presName="diagram" presStyleCnt="0">
        <dgm:presLayoutVars>
          <dgm:dir/>
          <dgm:resizeHandles val="exact"/>
        </dgm:presLayoutVars>
      </dgm:prSet>
      <dgm:spPr/>
      <dgm:t>
        <a:bodyPr/>
        <a:lstStyle/>
        <a:p>
          <a:endParaRPr lang="fr-FR"/>
        </a:p>
      </dgm:t>
    </dgm:pt>
    <dgm:pt modelId="{C62CAB5E-6AE9-4AD4-91B6-7F34534E696C}" type="pres">
      <dgm:prSet presAssocID="{E841A338-B587-49AB-BBDE-A14241D36B33}" presName="node" presStyleLbl="node1" presStyleIdx="0" presStyleCnt="3" custFlipHor="1" custScaleX="17044" custLinFactNeighborX="-60" custLinFactNeighborY="-2357">
        <dgm:presLayoutVars>
          <dgm:bulletEnabled val="1"/>
        </dgm:presLayoutVars>
      </dgm:prSet>
      <dgm:spPr/>
      <dgm:t>
        <a:bodyPr/>
        <a:lstStyle/>
        <a:p>
          <a:endParaRPr lang="fr-FR"/>
        </a:p>
      </dgm:t>
    </dgm:pt>
    <dgm:pt modelId="{974DE6FC-F898-4445-8679-775B9FAC5A20}" type="pres">
      <dgm:prSet presAssocID="{43337484-AB36-4EDC-928A-E6E5DD679710}" presName="sibTrans" presStyleCnt="0"/>
      <dgm:spPr/>
      <dgm:t>
        <a:bodyPr/>
        <a:lstStyle/>
        <a:p>
          <a:endParaRPr lang="fr-FR"/>
        </a:p>
      </dgm:t>
    </dgm:pt>
    <dgm:pt modelId="{897E900E-A694-45A7-9939-7C265966250F}" type="pres">
      <dgm:prSet presAssocID="{DFB05273-529A-4EF1-A570-3CF10B3E2717}" presName="node" presStyleLbl="node1" presStyleIdx="1" presStyleCnt="3" custFlipHor="1" custScaleX="15414" custLinFactX="25645" custLinFactNeighborX="100000" custLinFactNeighborY="-4980">
        <dgm:presLayoutVars>
          <dgm:bulletEnabled val="1"/>
        </dgm:presLayoutVars>
      </dgm:prSet>
      <dgm:spPr/>
      <dgm:t>
        <a:bodyPr/>
        <a:lstStyle/>
        <a:p>
          <a:endParaRPr lang="fr-FR"/>
        </a:p>
      </dgm:t>
    </dgm:pt>
    <dgm:pt modelId="{DDB58BC9-6B6D-4969-9DE2-DF9D07DA4F1F}" type="pres">
      <dgm:prSet presAssocID="{4D7AAFA4-6CC3-4F1F-A3F4-5E26424B2B39}" presName="sibTrans" presStyleCnt="0"/>
      <dgm:spPr/>
      <dgm:t>
        <a:bodyPr/>
        <a:lstStyle/>
        <a:p>
          <a:endParaRPr lang="fr-FR"/>
        </a:p>
      </dgm:t>
    </dgm:pt>
    <dgm:pt modelId="{B8EA9181-2E61-40F9-9730-21A8516F981D}" type="pres">
      <dgm:prSet presAssocID="{FE77D08E-74CA-4D10-9E76-BF3009C39AC8}" presName="node" presStyleLbl="node1" presStyleIdx="2" presStyleCnt="3" custScaleX="115604" custScaleY="137442" custLinFactNeighborX="-27192" custLinFactNeighborY="-5937">
        <dgm:presLayoutVars>
          <dgm:bulletEnabled val="1"/>
        </dgm:presLayoutVars>
      </dgm:prSet>
      <dgm:spPr/>
      <dgm:t>
        <a:bodyPr/>
        <a:lstStyle/>
        <a:p>
          <a:endParaRPr lang="fr-FR"/>
        </a:p>
      </dgm:t>
    </dgm:pt>
  </dgm:ptLst>
  <dgm:cxnLst>
    <dgm:cxn modelId="{8C1EA3DB-7062-4C87-B96A-8EA6971240E4}" type="presOf" srcId="{95DBCB7B-10A9-41C9-8771-FD5040FA5134}" destId="{B981FFDD-5600-4EB5-8683-DE98192583C2}" srcOrd="0" destOrd="0" presId="urn:microsoft.com/office/officeart/2005/8/layout/default#1"/>
    <dgm:cxn modelId="{40399CBA-DD7F-47B6-B172-B8D918FC7DD7}" srcId="{95DBCB7B-10A9-41C9-8771-FD5040FA5134}" destId="{E841A338-B587-49AB-BBDE-A14241D36B33}" srcOrd="0" destOrd="0" parTransId="{942237E7-1609-4BB2-B9AF-2DE2E77531BE}" sibTransId="{43337484-AB36-4EDC-928A-E6E5DD679710}"/>
    <dgm:cxn modelId="{1C95EBAB-78F9-4938-872F-E0327A02425B}" srcId="{95DBCB7B-10A9-41C9-8771-FD5040FA5134}" destId="{DFB05273-529A-4EF1-A570-3CF10B3E2717}" srcOrd="1" destOrd="0" parTransId="{2085536E-BA7E-4D55-AACB-444996BA81EC}" sibTransId="{4D7AAFA4-6CC3-4F1F-A3F4-5E26424B2B39}"/>
    <dgm:cxn modelId="{68B05F8B-66B8-434E-9612-A1CB94972059}" type="presOf" srcId="{E841A338-B587-49AB-BBDE-A14241D36B33}" destId="{C62CAB5E-6AE9-4AD4-91B6-7F34534E696C}" srcOrd="0" destOrd="0" presId="urn:microsoft.com/office/officeart/2005/8/layout/default#1"/>
    <dgm:cxn modelId="{A641BCE4-AC9E-421D-96CA-12BF4287D88D}" type="presOf" srcId="{DFB05273-529A-4EF1-A570-3CF10B3E2717}" destId="{897E900E-A694-45A7-9939-7C265966250F}" srcOrd="0" destOrd="0" presId="urn:microsoft.com/office/officeart/2005/8/layout/default#1"/>
    <dgm:cxn modelId="{2527EEBE-30B3-4272-AF17-B985E8B444DE}" srcId="{95DBCB7B-10A9-41C9-8771-FD5040FA5134}" destId="{FE77D08E-74CA-4D10-9E76-BF3009C39AC8}" srcOrd="2" destOrd="0" parTransId="{7D7C9900-C648-40D5-8AAF-BB7DAABBBBB6}" sibTransId="{8276BA5B-5821-40F9-A334-E724A9EFBC53}"/>
    <dgm:cxn modelId="{2AAE7387-3D27-4711-9D95-CAA2E0EDDEC7}" type="presOf" srcId="{FE77D08E-74CA-4D10-9E76-BF3009C39AC8}" destId="{B8EA9181-2E61-40F9-9730-21A8516F981D}" srcOrd="0" destOrd="0" presId="urn:microsoft.com/office/officeart/2005/8/layout/default#1"/>
    <dgm:cxn modelId="{058AFADC-51F1-499A-AFE6-A637AE30A06B}" type="presParOf" srcId="{B981FFDD-5600-4EB5-8683-DE98192583C2}" destId="{C62CAB5E-6AE9-4AD4-91B6-7F34534E696C}" srcOrd="0" destOrd="0" presId="urn:microsoft.com/office/officeart/2005/8/layout/default#1"/>
    <dgm:cxn modelId="{7F16751E-61B6-43FB-84B4-BF159D80930D}" type="presParOf" srcId="{B981FFDD-5600-4EB5-8683-DE98192583C2}" destId="{974DE6FC-F898-4445-8679-775B9FAC5A20}" srcOrd="1" destOrd="0" presId="urn:microsoft.com/office/officeart/2005/8/layout/default#1"/>
    <dgm:cxn modelId="{25B5FA8C-F754-47F7-B252-3D3B760378A8}" type="presParOf" srcId="{B981FFDD-5600-4EB5-8683-DE98192583C2}" destId="{897E900E-A694-45A7-9939-7C265966250F}" srcOrd="2" destOrd="0" presId="urn:microsoft.com/office/officeart/2005/8/layout/default#1"/>
    <dgm:cxn modelId="{35570A8B-C84E-4E8B-937A-5C97927C289F}" type="presParOf" srcId="{B981FFDD-5600-4EB5-8683-DE98192583C2}" destId="{DDB58BC9-6B6D-4969-9DE2-DF9D07DA4F1F}" srcOrd="3" destOrd="0" presId="urn:microsoft.com/office/officeart/2005/8/layout/default#1"/>
    <dgm:cxn modelId="{FDE4EA2C-F0C8-4A17-A499-E97991C51EF7}" type="presParOf" srcId="{B981FFDD-5600-4EB5-8683-DE98192583C2}" destId="{B8EA9181-2E61-40F9-9730-21A8516F981D}" srcOrd="4"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7647714-860C-48AE-9655-F96ED1F3AFFF}" type="doc">
      <dgm:prSet loTypeId="urn:microsoft.com/office/officeart/2005/8/layout/process4" loCatId="process" qsTypeId="urn:microsoft.com/office/officeart/2005/8/quickstyle/simple5" qsCatId="simple" csTypeId="urn:microsoft.com/office/officeart/2005/8/colors/colorful2" csCatId="colorful" phldr="1"/>
      <dgm:spPr/>
      <dgm:t>
        <a:bodyPr/>
        <a:lstStyle/>
        <a:p>
          <a:endParaRPr lang="fr-FR"/>
        </a:p>
      </dgm:t>
    </dgm:pt>
    <dgm:pt modelId="{305DB81D-E590-47E9-B6FC-D9AA869763FF}">
      <dgm:prSet phldrT="[Texte]"/>
      <dgm:spPr>
        <a:xfrm rot="10800000">
          <a:off x="0" y="485195"/>
          <a:ext cx="1987826" cy="488608"/>
        </a:xfrm>
      </dgm:spPr>
      <dgm:t>
        <a:bodyPr/>
        <a:lstStyle/>
        <a:p>
          <a:pPr algn="ctr"/>
          <a:r>
            <a:rPr lang="fr-FR" dirty="0" smtClean="0">
              <a:solidFill>
                <a:schemeClr val="bg1"/>
              </a:solidFill>
              <a:latin typeface="Calibri"/>
              <a:ea typeface="+mn-ea"/>
              <a:cs typeface="+mn-cs"/>
            </a:rPr>
            <a:t>Demande d'achat</a:t>
          </a:r>
          <a:endParaRPr lang="fr-FR" dirty="0">
            <a:solidFill>
              <a:schemeClr val="bg1"/>
            </a:solidFill>
            <a:latin typeface="Calibri"/>
            <a:ea typeface="+mn-ea"/>
            <a:cs typeface="+mn-cs"/>
          </a:endParaRPr>
        </a:p>
      </dgm:t>
    </dgm:pt>
    <dgm:pt modelId="{28225786-258E-4C32-9053-7CEF0C71C279}" type="parTrans" cxnId="{19A80DC9-45B5-4A96-8C88-AB5E646D9E80}">
      <dgm:prSet/>
      <dgm:spPr/>
      <dgm:t>
        <a:bodyPr/>
        <a:lstStyle/>
        <a:p>
          <a:pPr algn="ctr"/>
          <a:endParaRPr lang="fr-FR"/>
        </a:p>
      </dgm:t>
    </dgm:pt>
    <dgm:pt modelId="{F66B002A-4205-476D-88FD-E279623EB596}" type="sibTrans" cxnId="{19A80DC9-45B5-4A96-8C88-AB5E646D9E80}">
      <dgm:prSet/>
      <dgm:spPr/>
      <dgm:t>
        <a:bodyPr/>
        <a:lstStyle/>
        <a:p>
          <a:pPr algn="ctr"/>
          <a:endParaRPr lang="fr-FR"/>
        </a:p>
      </dgm:t>
    </dgm:pt>
    <dgm:pt modelId="{7C5AE18F-8E91-46C4-B707-F518637C5BA1}">
      <dgm:prSet phldrT="[Texte]"/>
      <dgm:spPr>
        <a:xfrm rot="10800000">
          <a:off x="0" y="1452880"/>
          <a:ext cx="1987826" cy="488608"/>
        </a:xfrm>
      </dgm:spPr>
      <dgm:t>
        <a:bodyPr/>
        <a:lstStyle/>
        <a:p>
          <a:pPr algn="ctr"/>
          <a:r>
            <a:rPr lang="fr-FR" dirty="0" smtClean="0">
              <a:solidFill>
                <a:schemeClr val="bg1"/>
              </a:solidFill>
              <a:latin typeface="Calibri"/>
              <a:ea typeface="+mn-ea"/>
              <a:cs typeface="+mn-cs"/>
            </a:rPr>
            <a:t>Commande</a:t>
          </a:r>
          <a:endParaRPr lang="fr-FR" dirty="0">
            <a:solidFill>
              <a:schemeClr val="bg1"/>
            </a:solidFill>
            <a:latin typeface="Calibri"/>
            <a:ea typeface="+mn-ea"/>
            <a:cs typeface="+mn-cs"/>
          </a:endParaRPr>
        </a:p>
      </dgm:t>
    </dgm:pt>
    <dgm:pt modelId="{0890AA85-5D82-4998-8142-9DB21A8DA588}" type="parTrans" cxnId="{B8EE5DE5-C251-4345-A751-61F54C7FF484}">
      <dgm:prSet/>
      <dgm:spPr/>
      <dgm:t>
        <a:bodyPr/>
        <a:lstStyle/>
        <a:p>
          <a:pPr algn="ctr"/>
          <a:endParaRPr lang="fr-FR"/>
        </a:p>
      </dgm:t>
    </dgm:pt>
    <dgm:pt modelId="{269E51AD-B858-4FE0-B70E-9C5B2822FDD1}" type="sibTrans" cxnId="{B8EE5DE5-C251-4345-A751-61F54C7FF484}">
      <dgm:prSet/>
      <dgm:spPr/>
      <dgm:t>
        <a:bodyPr/>
        <a:lstStyle/>
        <a:p>
          <a:pPr algn="ctr"/>
          <a:endParaRPr lang="fr-FR"/>
        </a:p>
      </dgm:t>
    </dgm:pt>
    <dgm:pt modelId="{FD0D155C-0BC5-4E9F-9FAF-642DC16559FE}">
      <dgm:prSet phldrT="[Texte]"/>
      <dgm:spPr>
        <a:xfrm rot="10800000">
          <a:off x="0" y="2420566"/>
          <a:ext cx="1987826" cy="488608"/>
        </a:xfrm>
      </dgm:spPr>
      <dgm:t>
        <a:bodyPr/>
        <a:lstStyle/>
        <a:p>
          <a:pPr algn="ctr"/>
          <a:r>
            <a:rPr lang="fr-FR" dirty="0" smtClean="0">
              <a:solidFill>
                <a:schemeClr val="bg1"/>
              </a:solidFill>
              <a:latin typeface="Calibri"/>
              <a:ea typeface="+mn-ea"/>
              <a:cs typeface="+mn-cs"/>
            </a:rPr>
            <a:t>Réception</a:t>
          </a:r>
          <a:endParaRPr lang="fr-FR" dirty="0">
            <a:solidFill>
              <a:schemeClr val="bg1"/>
            </a:solidFill>
            <a:latin typeface="Calibri"/>
            <a:ea typeface="+mn-ea"/>
            <a:cs typeface="+mn-cs"/>
          </a:endParaRPr>
        </a:p>
      </dgm:t>
    </dgm:pt>
    <dgm:pt modelId="{8692CBB4-0766-4BB0-BA05-31FC2EB4221B}" type="parTrans" cxnId="{FAD67B20-EC43-4A82-98AD-A5581FCFF6CA}">
      <dgm:prSet/>
      <dgm:spPr/>
      <dgm:t>
        <a:bodyPr/>
        <a:lstStyle/>
        <a:p>
          <a:pPr algn="ctr"/>
          <a:endParaRPr lang="fr-FR"/>
        </a:p>
      </dgm:t>
    </dgm:pt>
    <dgm:pt modelId="{83E34D3A-4804-406B-ACC6-F4405954B802}" type="sibTrans" cxnId="{FAD67B20-EC43-4A82-98AD-A5581FCFF6CA}">
      <dgm:prSet/>
      <dgm:spPr/>
      <dgm:t>
        <a:bodyPr/>
        <a:lstStyle/>
        <a:p>
          <a:pPr algn="ctr"/>
          <a:endParaRPr lang="fr-FR"/>
        </a:p>
      </dgm:t>
    </dgm:pt>
    <dgm:pt modelId="{4311EB3A-2A74-40D0-B068-A3002EF599E2}">
      <dgm:prSet phldrT="[Texte]"/>
      <dgm:spPr>
        <a:xfrm rot="10800000">
          <a:off x="0" y="1352"/>
          <a:ext cx="1987826" cy="488608"/>
        </a:xfrm>
      </dgm:spPr>
      <dgm:t>
        <a:bodyPr/>
        <a:lstStyle/>
        <a:p>
          <a:pPr algn="ctr"/>
          <a:r>
            <a:rPr lang="fr-FR" dirty="0" smtClean="0">
              <a:solidFill>
                <a:schemeClr val="bg1"/>
              </a:solidFill>
              <a:latin typeface="Calibri"/>
              <a:ea typeface="+mn-ea"/>
              <a:cs typeface="+mn-cs"/>
            </a:rPr>
            <a:t>Identification de besoin</a:t>
          </a:r>
          <a:endParaRPr lang="fr-FR" dirty="0">
            <a:solidFill>
              <a:schemeClr val="bg1"/>
            </a:solidFill>
            <a:latin typeface="Calibri"/>
            <a:ea typeface="+mn-ea"/>
            <a:cs typeface="+mn-cs"/>
          </a:endParaRPr>
        </a:p>
      </dgm:t>
    </dgm:pt>
    <dgm:pt modelId="{59C75858-6BD2-4DEC-BF75-BA41D64405BC}" type="parTrans" cxnId="{56B2DDF3-5BBD-4DF5-B453-89014D49ED72}">
      <dgm:prSet/>
      <dgm:spPr/>
      <dgm:t>
        <a:bodyPr/>
        <a:lstStyle/>
        <a:p>
          <a:pPr algn="ctr"/>
          <a:endParaRPr lang="fr-FR"/>
        </a:p>
      </dgm:t>
    </dgm:pt>
    <dgm:pt modelId="{FB4340FE-1957-4D2F-81D1-F6999AEB5474}" type="sibTrans" cxnId="{56B2DDF3-5BBD-4DF5-B453-89014D49ED72}">
      <dgm:prSet/>
      <dgm:spPr/>
      <dgm:t>
        <a:bodyPr/>
        <a:lstStyle/>
        <a:p>
          <a:pPr algn="ctr"/>
          <a:endParaRPr lang="fr-FR"/>
        </a:p>
      </dgm:t>
    </dgm:pt>
    <dgm:pt modelId="{470D7B6B-5A64-4568-A1B0-F23599996A2C}">
      <dgm:prSet phldrT="[Texte]"/>
      <dgm:spPr>
        <a:xfrm rot="10800000">
          <a:off x="0" y="2904409"/>
          <a:ext cx="1987826" cy="488608"/>
        </a:xfrm>
      </dgm:spPr>
      <dgm:t>
        <a:bodyPr/>
        <a:lstStyle/>
        <a:p>
          <a:pPr algn="ctr"/>
          <a:r>
            <a:rPr lang="fr-FR" dirty="0" smtClean="0">
              <a:solidFill>
                <a:schemeClr val="bg1"/>
              </a:solidFill>
              <a:latin typeface="Calibri"/>
              <a:ea typeface="+mn-ea"/>
              <a:cs typeface="+mn-cs"/>
            </a:rPr>
            <a:t>contrôle Facture</a:t>
          </a:r>
          <a:endParaRPr lang="fr-FR" dirty="0">
            <a:solidFill>
              <a:schemeClr val="bg1"/>
            </a:solidFill>
            <a:latin typeface="Calibri"/>
            <a:ea typeface="+mn-ea"/>
            <a:cs typeface="+mn-cs"/>
          </a:endParaRPr>
        </a:p>
      </dgm:t>
    </dgm:pt>
    <dgm:pt modelId="{49116389-45D7-485D-ACA2-3A1C97A22754}" type="parTrans" cxnId="{2CDA74E9-52A7-4E83-830B-B77E01CA87F4}">
      <dgm:prSet/>
      <dgm:spPr/>
      <dgm:t>
        <a:bodyPr/>
        <a:lstStyle/>
        <a:p>
          <a:pPr algn="ctr"/>
          <a:endParaRPr lang="fr-FR"/>
        </a:p>
      </dgm:t>
    </dgm:pt>
    <dgm:pt modelId="{B90905A4-3E32-4DD1-8C17-7D16AE4A3453}" type="sibTrans" cxnId="{2CDA74E9-52A7-4E83-830B-B77E01CA87F4}">
      <dgm:prSet/>
      <dgm:spPr/>
      <dgm:t>
        <a:bodyPr/>
        <a:lstStyle/>
        <a:p>
          <a:pPr algn="ctr"/>
          <a:endParaRPr lang="fr-FR"/>
        </a:p>
      </dgm:t>
    </dgm:pt>
    <dgm:pt modelId="{4404F477-6687-4E10-A5AE-8E69A6A463AE}">
      <dgm:prSet phldrT="[Texte]"/>
      <dgm:spPr>
        <a:xfrm>
          <a:off x="0" y="3388251"/>
          <a:ext cx="1987826" cy="317690"/>
        </a:xfrm>
      </dgm:spPr>
      <dgm:t>
        <a:bodyPr/>
        <a:lstStyle/>
        <a:p>
          <a:pPr algn="ctr"/>
          <a:r>
            <a:rPr lang="fr-FR" dirty="0" smtClean="0">
              <a:solidFill>
                <a:schemeClr val="bg1"/>
              </a:solidFill>
              <a:latin typeface="Calibri"/>
              <a:ea typeface="+mn-ea"/>
              <a:cs typeface="+mn-cs"/>
            </a:rPr>
            <a:t>Payement</a:t>
          </a:r>
          <a:endParaRPr lang="fr-FR" dirty="0">
            <a:solidFill>
              <a:schemeClr val="bg1"/>
            </a:solidFill>
            <a:latin typeface="Calibri"/>
            <a:ea typeface="+mn-ea"/>
            <a:cs typeface="+mn-cs"/>
          </a:endParaRPr>
        </a:p>
      </dgm:t>
    </dgm:pt>
    <dgm:pt modelId="{403F9338-434F-48FB-8F33-C673B1A947AB}" type="parTrans" cxnId="{2A604A8A-BFCF-4D60-AB3F-FE4744DBD093}">
      <dgm:prSet/>
      <dgm:spPr/>
      <dgm:t>
        <a:bodyPr/>
        <a:lstStyle/>
        <a:p>
          <a:pPr algn="ctr"/>
          <a:endParaRPr lang="fr-FR"/>
        </a:p>
      </dgm:t>
    </dgm:pt>
    <dgm:pt modelId="{925AE47B-BFC7-4F88-B7FE-70DE5BC9DDA2}" type="sibTrans" cxnId="{2A604A8A-BFCF-4D60-AB3F-FE4744DBD093}">
      <dgm:prSet/>
      <dgm:spPr/>
      <dgm:t>
        <a:bodyPr/>
        <a:lstStyle/>
        <a:p>
          <a:pPr algn="ctr"/>
          <a:endParaRPr lang="fr-FR"/>
        </a:p>
      </dgm:t>
    </dgm:pt>
    <dgm:pt modelId="{6D494D8E-C017-4CC4-85B7-CCE3C7EF2FE5}">
      <dgm:prSet phldrT="[Texte]"/>
      <dgm:spPr>
        <a:xfrm rot="10800000">
          <a:off x="0" y="969038"/>
          <a:ext cx="1987826" cy="488608"/>
        </a:xfrm>
      </dgm:spPr>
      <dgm:t>
        <a:bodyPr/>
        <a:lstStyle/>
        <a:p>
          <a:pPr algn="ctr"/>
          <a:r>
            <a:rPr lang="fr-FR" dirty="0" smtClean="0">
              <a:solidFill>
                <a:schemeClr val="bg1"/>
              </a:solidFill>
              <a:latin typeface="Calibri"/>
              <a:ea typeface="+mn-ea"/>
              <a:cs typeface="+mn-cs"/>
            </a:rPr>
            <a:t>Lancement demande d'achat </a:t>
          </a:r>
          <a:endParaRPr lang="fr-FR" dirty="0">
            <a:solidFill>
              <a:schemeClr val="bg1"/>
            </a:solidFill>
            <a:latin typeface="Calibri"/>
            <a:ea typeface="+mn-ea"/>
            <a:cs typeface="+mn-cs"/>
          </a:endParaRPr>
        </a:p>
      </dgm:t>
    </dgm:pt>
    <dgm:pt modelId="{54C17270-8EDB-453C-9628-455DD11B7606}" type="parTrans" cxnId="{D4D5D2E3-47CF-4C43-BD82-62F737FED261}">
      <dgm:prSet/>
      <dgm:spPr/>
      <dgm:t>
        <a:bodyPr/>
        <a:lstStyle/>
        <a:p>
          <a:endParaRPr lang="fr-FR"/>
        </a:p>
      </dgm:t>
    </dgm:pt>
    <dgm:pt modelId="{2BE6CB54-2298-4DFB-A5F8-665D18A2397D}" type="sibTrans" cxnId="{D4D5D2E3-47CF-4C43-BD82-62F737FED261}">
      <dgm:prSet/>
      <dgm:spPr/>
      <dgm:t>
        <a:bodyPr/>
        <a:lstStyle/>
        <a:p>
          <a:endParaRPr lang="fr-FR"/>
        </a:p>
      </dgm:t>
    </dgm:pt>
    <dgm:pt modelId="{D8047AE2-2DD9-4DD8-BD56-59AA0DD1A2F9}">
      <dgm:prSet phldrT="[Texte]"/>
      <dgm:spPr>
        <a:xfrm rot="10800000">
          <a:off x="0" y="1936723"/>
          <a:ext cx="1987826" cy="488608"/>
        </a:xfrm>
      </dgm:spPr>
      <dgm:t>
        <a:bodyPr/>
        <a:lstStyle/>
        <a:p>
          <a:pPr algn="ctr"/>
          <a:r>
            <a:rPr lang="fr-FR" dirty="0" smtClean="0">
              <a:solidFill>
                <a:schemeClr val="bg1"/>
              </a:solidFill>
              <a:latin typeface="Calibri"/>
              <a:ea typeface="+mn-ea"/>
              <a:cs typeface="+mn-cs"/>
            </a:rPr>
            <a:t>relance fournisseur</a:t>
          </a:r>
          <a:endParaRPr lang="fr-FR" dirty="0">
            <a:solidFill>
              <a:schemeClr val="bg1"/>
            </a:solidFill>
            <a:latin typeface="Calibri"/>
            <a:ea typeface="+mn-ea"/>
            <a:cs typeface="+mn-cs"/>
          </a:endParaRPr>
        </a:p>
      </dgm:t>
    </dgm:pt>
    <dgm:pt modelId="{4FF5DD56-FA90-435E-839B-BED5E7ADB7B8}" type="parTrans" cxnId="{55ED006B-91D6-41A0-8375-8F7ECE41FE1A}">
      <dgm:prSet/>
      <dgm:spPr/>
      <dgm:t>
        <a:bodyPr/>
        <a:lstStyle/>
        <a:p>
          <a:endParaRPr lang="fr-FR"/>
        </a:p>
      </dgm:t>
    </dgm:pt>
    <dgm:pt modelId="{939AACC9-BD89-467F-B9D7-F0C509432986}" type="sibTrans" cxnId="{55ED006B-91D6-41A0-8375-8F7ECE41FE1A}">
      <dgm:prSet/>
      <dgm:spPr/>
      <dgm:t>
        <a:bodyPr/>
        <a:lstStyle/>
        <a:p>
          <a:endParaRPr lang="fr-FR"/>
        </a:p>
      </dgm:t>
    </dgm:pt>
    <dgm:pt modelId="{80F74BC6-3CF4-4D02-9751-8F3D1251EC7D}" type="pres">
      <dgm:prSet presAssocID="{87647714-860C-48AE-9655-F96ED1F3AFFF}" presName="Name0" presStyleCnt="0">
        <dgm:presLayoutVars>
          <dgm:dir/>
          <dgm:animLvl val="lvl"/>
          <dgm:resizeHandles val="exact"/>
        </dgm:presLayoutVars>
      </dgm:prSet>
      <dgm:spPr/>
      <dgm:t>
        <a:bodyPr/>
        <a:lstStyle/>
        <a:p>
          <a:endParaRPr lang="fr-FR"/>
        </a:p>
      </dgm:t>
    </dgm:pt>
    <dgm:pt modelId="{DDA15DF8-D3F6-43D5-8A66-BB0BCD08E554}" type="pres">
      <dgm:prSet presAssocID="{4404F477-6687-4E10-A5AE-8E69A6A463AE}" presName="boxAndChildren" presStyleCnt="0"/>
      <dgm:spPr/>
      <dgm:t>
        <a:bodyPr/>
        <a:lstStyle/>
        <a:p>
          <a:endParaRPr lang="fr-FR"/>
        </a:p>
      </dgm:t>
    </dgm:pt>
    <dgm:pt modelId="{D7895397-DD09-4543-B33F-604512F3627F}" type="pres">
      <dgm:prSet presAssocID="{4404F477-6687-4E10-A5AE-8E69A6A463AE}" presName="parentTextBox" presStyleLbl="node1" presStyleIdx="0" presStyleCnt="8"/>
      <dgm:spPr>
        <a:prstGeom prst="rect">
          <a:avLst/>
        </a:prstGeom>
      </dgm:spPr>
      <dgm:t>
        <a:bodyPr/>
        <a:lstStyle/>
        <a:p>
          <a:endParaRPr lang="fr-FR"/>
        </a:p>
      </dgm:t>
    </dgm:pt>
    <dgm:pt modelId="{8A37FE10-5EC1-4F94-867F-5234412313FE}" type="pres">
      <dgm:prSet presAssocID="{B90905A4-3E32-4DD1-8C17-7D16AE4A3453}" presName="sp" presStyleCnt="0"/>
      <dgm:spPr/>
      <dgm:t>
        <a:bodyPr/>
        <a:lstStyle/>
        <a:p>
          <a:endParaRPr lang="fr-FR"/>
        </a:p>
      </dgm:t>
    </dgm:pt>
    <dgm:pt modelId="{C704BD49-15F0-4A25-8BC7-44DA3C5BBCA1}" type="pres">
      <dgm:prSet presAssocID="{470D7B6B-5A64-4568-A1B0-F23599996A2C}" presName="arrowAndChildren" presStyleCnt="0"/>
      <dgm:spPr/>
      <dgm:t>
        <a:bodyPr/>
        <a:lstStyle/>
        <a:p>
          <a:endParaRPr lang="fr-FR"/>
        </a:p>
      </dgm:t>
    </dgm:pt>
    <dgm:pt modelId="{F3D77872-11F6-438C-B209-46E33B20BEA8}" type="pres">
      <dgm:prSet presAssocID="{470D7B6B-5A64-4568-A1B0-F23599996A2C}" presName="parentTextArrow" presStyleLbl="node1" presStyleIdx="1" presStyleCnt="8"/>
      <dgm:spPr>
        <a:prstGeom prst="upArrowCallout">
          <a:avLst/>
        </a:prstGeom>
      </dgm:spPr>
      <dgm:t>
        <a:bodyPr/>
        <a:lstStyle/>
        <a:p>
          <a:endParaRPr lang="fr-FR"/>
        </a:p>
      </dgm:t>
    </dgm:pt>
    <dgm:pt modelId="{8E0C34C4-7310-4EF9-AB43-686581B31B05}" type="pres">
      <dgm:prSet presAssocID="{83E34D3A-4804-406B-ACC6-F4405954B802}" presName="sp" presStyleCnt="0"/>
      <dgm:spPr/>
      <dgm:t>
        <a:bodyPr/>
        <a:lstStyle/>
        <a:p>
          <a:endParaRPr lang="fr-FR"/>
        </a:p>
      </dgm:t>
    </dgm:pt>
    <dgm:pt modelId="{2F586EBB-EE38-4ADF-B4A9-65EB4D078AF2}" type="pres">
      <dgm:prSet presAssocID="{FD0D155C-0BC5-4E9F-9FAF-642DC16559FE}" presName="arrowAndChildren" presStyleCnt="0"/>
      <dgm:spPr/>
      <dgm:t>
        <a:bodyPr/>
        <a:lstStyle/>
        <a:p>
          <a:endParaRPr lang="fr-FR"/>
        </a:p>
      </dgm:t>
    </dgm:pt>
    <dgm:pt modelId="{1C010305-E75C-4A51-918C-61BEA8E623F5}" type="pres">
      <dgm:prSet presAssocID="{FD0D155C-0BC5-4E9F-9FAF-642DC16559FE}" presName="parentTextArrow" presStyleLbl="node1" presStyleIdx="2" presStyleCnt="8"/>
      <dgm:spPr>
        <a:prstGeom prst="upArrowCallout">
          <a:avLst/>
        </a:prstGeom>
      </dgm:spPr>
      <dgm:t>
        <a:bodyPr/>
        <a:lstStyle/>
        <a:p>
          <a:endParaRPr lang="fr-FR"/>
        </a:p>
      </dgm:t>
    </dgm:pt>
    <dgm:pt modelId="{72811806-8660-45A8-A845-38C74D500968}" type="pres">
      <dgm:prSet presAssocID="{939AACC9-BD89-467F-B9D7-F0C509432986}" presName="sp" presStyleCnt="0"/>
      <dgm:spPr/>
      <dgm:t>
        <a:bodyPr/>
        <a:lstStyle/>
        <a:p>
          <a:endParaRPr lang="fr-FR"/>
        </a:p>
      </dgm:t>
    </dgm:pt>
    <dgm:pt modelId="{3933CAB9-C49F-402C-9B32-EBEB4AF92A9B}" type="pres">
      <dgm:prSet presAssocID="{D8047AE2-2DD9-4DD8-BD56-59AA0DD1A2F9}" presName="arrowAndChildren" presStyleCnt="0"/>
      <dgm:spPr/>
      <dgm:t>
        <a:bodyPr/>
        <a:lstStyle/>
        <a:p>
          <a:endParaRPr lang="fr-FR"/>
        </a:p>
      </dgm:t>
    </dgm:pt>
    <dgm:pt modelId="{A70FE2C4-1090-442F-92CD-02B635F0260E}" type="pres">
      <dgm:prSet presAssocID="{D8047AE2-2DD9-4DD8-BD56-59AA0DD1A2F9}" presName="parentTextArrow" presStyleLbl="node1" presStyleIdx="3" presStyleCnt="8"/>
      <dgm:spPr>
        <a:prstGeom prst="upArrowCallout">
          <a:avLst/>
        </a:prstGeom>
      </dgm:spPr>
      <dgm:t>
        <a:bodyPr/>
        <a:lstStyle/>
        <a:p>
          <a:endParaRPr lang="fr-FR"/>
        </a:p>
      </dgm:t>
    </dgm:pt>
    <dgm:pt modelId="{3DBBC748-A816-4695-8458-BCC0C6DD89FD}" type="pres">
      <dgm:prSet presAssocID="{269E51AD-B858-4FE0-B70E-9C5B2822FDD1}" presName="sp" presStyleCnt="0"/>
      <dgm:spPr/>
      <dgm:t>
        <a:bodyPr/>
        <a:lstStyle/>
        <a:p>
          <a:endParaRPr lang="fr-FR"/>
        </a:p>
      </dgm:t>
    </dgm:pt>
    <dgm:pt modelId="{5D66D8A5-0F97-470C-8D85-08F657DF21F0}" type="pres">
      <dgm:prSet presAssocID="{7C5AE18F-8E91-46C4-B707-F518637C5BA1}" presName="arrowAndChildren" presStyleCnt="0"/>
      <dgm:spPr/>
      <dgm:t>
        <a:bodyPr/>
        <a:lstStyle/>
        <a:p>
          <a:endParaRPr lang="fr-FR"/>
        </a:p>
      </dgm:t>
    </dgm:pt>
    <dgm:pt modelId="{E424FD10-9D8D-497A-B56B-E1F567D5472A}" type="pres">
      <dgm:prSet presAssocID="{7C5AE18F-8E91-46C4-B707-F518637C5BA1}" presName="parentTextArrow" presStyleLbl="node1" presStyleIdx="4" presStyleCnt="8"/>
      <dgm:spPr>
        <a:prstGeom prst="upArrowCallout">
          <a:avLst/>
        </a:prstGeom>
      </dgm:spPr>
      <dgm:t>
        <a:bodyPr/>
        <a:lstStyle/>
        <a:p>
          <a:endParaRPr lang="fr-FR"/>
        </a:p>
      </dgm:t>
    </dgm:pt>
    <dgm:pt modelId="{5CBE19DF-493C-483E-AB8B-3D4AEE802CF6}" type="pres">
      <dgm:prSet presAssocID="{2BE6CB54-2298-4DFB-A5F8-665D18A2397D}" presName="sp" presStyleCnt="0"/>
      <dgm:spPr/>
      <dgm:t>
        <a:bodyPr/>
        <a:lstStyle/>
        <a:p>
          <a:endParaRPr lang="fr-FR"/>
        </a:p>
      </dgm:t>
    </dgm:pt>
    <dgm:pt modelId="{533DA0A7-2768-4A66-8F2B-B87DAF76C033}" type="pres">
      <dgm:prSet presAssocID="{6D494D8E-C017-4CC4-85B7-CCE3C7EF2FE5}" presName="arrowAndChildren" presStyleCnt="0"/>
      <dgm:spPr/>
      <dgm:t>
        <a:bodyPr/>
        <a:lstStyle/>
        <a:p>
          <a:endParaRPr lang="fr-FR"/>
        </a:p>
      </dgm:t>
    </dgm:pt>
    <dgm:pt modelId="{F22DECA6-DC97-497C-BBD4-0ABD97016408}" type="pres">
      <dgm:prSet presAssocID="{6D494D8E-C017-4CC4-85B7-CCE3C7EF2FE5}" presName="parentTextArrow" presStyleLbl="node1" presStyleIdx="5" presStyleCnt="8"/>
      <dgm:spPr>
        <a:prstGeom prst="upArrowCallout">
          <a:avLst/>
        </a:prstGeom>
      </dgm:spPr>
      <dgm:t>
        <a:bodyPr/>
        <a:lstStyle/>
        <a:p>
          <a:endParaRPr lang="fr-FR"/>
        </a:p>
      </dgm:t>
    </dgm:pt>
    <dgm:pt modelId="{0B65FA28-AFF8-4EBB-8555-DB1E882081A4}" type="pres">
      <dgm:prSet presAssocID="{F66B002A-4205-476D-88FD-E279623EB596}" presName="sp" presStyleCnt="0"/>
      <dgm:spPr/>
      <dgm:t>
        <a:bodyPr/>
        <a:lstStyle/>
        <a:p>
          <a:endParaRPr lang="fr-FR"/>
        </a:p>
      </dgm:t>
    </dgm:pt>
    <dgm:pt modelId="{FCCF2B64-2547-4A3F-B48E-0083FDDEC038}" type="pres">
      <dgm:prSet presAssocID="{305DB81D-E590-47E9-B6FC-D9AA869763FF}" presName="arrowAndChildren" presStyleCnt="0"/>
      <dgm:spPr/>
      <dgm:t>
        <a:bodyPr/>
        <a:lstStyle/>
        <a:p>
          <a:endParaRPr lang="fr-FR"/>
        </a:p>
      </dgm:t>
    </dgm:pt>
    <dgm:pt modelId="{1099AFAD-9C16-4567-AE6E-660121A5D8DC}" type="pres">
      <dgm:prSet presAssocID="{305DB81D-E590-47E9-B6FC-D9AA869763FF}" presName="parentTextArrow" presStyleLbl="node1" presStyleIdx="6" presStyleCnt="8"/>
      <dgm:spPr>
        <a:prstGeom prst="upArrowCallout">
          <a:avLst/>
        </a:prstGeom>
      </dgm:spPr>
      <dgm:t>
        <a:bodyPr/>
        <a:lstStyle/>
        <a:p>
          <a:endParaRPr lang="fr-FR"/>
        </a:p>
      </dgm:t>
    </dgm:pt>
    <dgm:pt modelId="{A41922CC-35BE-4DA5-836E-FB7D7A5D8046}" type="pres">
      <dgm:prSet presAssocID="{FB4340FE-1957-4D2F-81D1-F6999AEB5474}" presName="sp" presStyleCnt="0"/>
      <dgm:spPr/>
      <dgm:t>
        <a:bodyPr/>
        <a:lstStyle/>
        <a:p>
          <a:endParaRPr lang="fr-FR"/>
        </a:p>
      </dgm:t>
    </dgm:pt>
    <dgm:pt modelId="{9FFA12FB-D660-4AEB-A847-84B5729B31BF}" type="pres">
      <dgm:prSet presAssocID="{4311EB3A-2A74-40D0-B068-A3002EF599E2}" presName="arrowAndChildren" presStyleCnt="0"/>
      <dgm:spPr/>
      <dgm:t>
        <a:bodyPr/>
        <a:lstStyle/>
        <a:p>
          <a:endParaRPr lang="fr-FR"/>
        </a:p>
      </dgm:t>
    </dgm:pt>
    <dgm:pt modelId="{855B7EF1-4601-4E18-AA40-281CC6AD6DB4}" type="pres">
      <dgm:prSet presAssocID="{4311EB3A-2A74-40D0-B068-A3002EF599E2}" presName="parentTextArrow" presStyleLbl="node1" presStyleIdx="7" presStyleCnt="8"/>
      <dgm:spPr>
        <a:prstGeom prst="upArrowCallout">
          <a:avLst/>
        </a:prstGeom>
      </dgm:spPr>
      <dgm:t>
        <a:bodyPr/>
        <a:lstStyle/>
        <a:p>
          <a:endParaRPr lang="fr-FR"/>
        </a:p>
      </dgm:t>
    </dgm:pt>
  </dgm:ptLst>
  <dgm:cxnLst>
    <dgm:cxn modelId="{4829C9A9-EC4C-4F1F-994F-87F6D1A17914}" type="presOf" srcId="{6D494D8E-C017-4CC4-85B7-CCE3C7EF2FE5}" destId="{F22DECA6-DC97-497C-BBD4-0ABD97016408}" srcOrd="0" destOrd="0" presId="urn:microsoft.com/office/officeart/2005/8/layout/process4"/>
    <dgm:cxn modelId="{19A80DC9-45B5-4A96-8C88-AB5E646D9E80}" srcId="{87647714-860C-48AE-9655-F96ED1F3AFFF}" destId="{305DB81D-E590-47E9-B6FC-D9AA869763FF}" srcOrd="1" destOrd="0" parTransId="{28225786-258E-4C32-9053-7CEF0C71C279}" sibTransId="{F66B002A-4205-476D-88FD-E279623EB596}"/>
    <dgm:cxn modelId="{2CDA74E9-52A7-4E83-830B-B77E01CA87F4}" srcId="{87647714-860C-48AE-9655-F96ED1F3AFFF}" destId="{470D7B6B-5A64-4568-A1B0-F23599996A2C}" srcOrd="6" destOrd="0" parTransId="{49116389-45D7-485D-ACA2-3A1C97A22754}" sibTransId="{B90905A4-3E32-4DD1-8C17-7D16AE4A3453}"/>
    <dgm:cxn modelId="{9B773C78-CFB9-4BC2-B7A8-17E169BB645E}" type="presOf" srcId="{4311EB3A-2A74-40D0-B068-A3002EF599E2}" destId="{855B7EF1-4601-4E18-AA40-281CC6AD6DB4}" srcOrd="0" destOrd="0" presId="urn:microsoft.com/office/officeart/2005/8/layout/process4"/>
    <dgm:cxn modelId="{D893FBEA-4357-4191-B8FE-BCA0F0C944CC}" type="presOf" srcId="{305DB81D-E590-47E9-B6FC-D9AA869763FF}" destId="{1099AFAD-9C16-4567-AE6E-660121A5D8DC}" srcOrd="0" destOrd="0" presId="urn:microsoft.com/office/officeart/2005/8/layout/process4"/>
    <dgm:cxn modelId="{60AE59DD-4D1C-4146-B18F-C0BF190373FA}" type="presOf" srcId="{7C5AE18F-8E91-46C4-B707-F518637C5BA1}" destId="{E424FD10-9D8D-497A-B56B-E1F567D5472A}" srcOrd="0" destOrd="0" presId="urn:microsoft.com/office/officeart/2005/8/layout/process4"/>
    <dgm:cxn modelId="{9BEC2FBD-E439-498D-A90F-A43D729FDF55}" type="presOf" srcId="{D8047AE2-2DD9-4DD8-BD56-59AA0DD1A2F9}" destId="{A70FE2C4-1090-442F-92CD-02B635F0260E}" srcOrd="0" destOrd="0" presId="urn:microsoft.com/office/officeart/2005/8/layout/process4"/>
    <dgm:cxn modelId="{8F4825D5-7791-44BE-BA0E-D43CCED5D25A}" type="presOf" srcId="{87647714-860C-48AE-9655-F96ED1F3AFFF}" destId="{80F74BC6-3CF4-4D02-9751-8F3D1251EC7D}" srcOrd="0" destOrd="0" presId="urn:microsoft.com/office/officeart/2005/8/layout/process4"/>
    <dgm:cxn modelId="{5C4695A9-B3F6-426D-B42B-D3F011D7FE16}" type="presOf" srcId="{FD0D155C-0BC5-4E9F-9FAF-642DC16559FE}" destId="{1C010305-E75C-4A51-918C-61BEA8E623F5}" srcOrd="0" destOrd="0" presId="urn:microsoft.com/office/officeart/2005/8/layout/process4"/>
    <dgm:cxn modelId="{FAD67B20-EC43-4A82-98AD-A5581FCFF6CA}" srcId="{87647714-860C-48AE-9655-F96ED1F3AFFF}" destId="{FD0D155C-0BC5-4E9F-9FAF-642DC16559FE}" srcOrd="5" destOrd="0" parTransId="{8692CBB4-0766-4BB0-BA05-31FC2EB4221B}" sibTransId="{83E34D3A-4804-406B-ACC6-F4405954B802}"/>
    <dgm:cxn modelId="{BC95BD14-2A86-467F-936B-07252B41BCCE}" type="presOf" srcId="{4404F477-6687-4E10-A5AE-8E69A6A463AE}" destId="{D7895397-DD09-4543-B33F-604512F3627F}" srcOrd="0" destOrd="0" presId="urn:microsoft.com/office/officeart/2005/8/layout/process4"/>
    <dgm:cxn modelId="{55ED006B-91D6-41A0-8375-8F7ECE41FE1A}" srcId="{87647714-860C-48AE-9655-F96ED1F3AFFF}" destId="{D8047AE2-2DD9-4DD8-BD56-59AA0DD1A2F9}" srcOrd="4" destOrd="0" parTransId="{4FF5DD56-FA90-435E-839B-BED5E7ADB7B8}" sibTransId="{939AACC9-BD89-467F-B9D7-F0C509432986}"/>
    <dgm:cxn modelId="{D4D5D2E3-47CF-4C43-BD82-62F737FED261}" srcId="{87647714-860C-48AE-9655-F96ED1F3AFFF}" destId="{6D494D8E-C017-4CC4-85B7-CCE3C7EF2FE5}" srcOrd="2" destOrd="0" parTransId="{54C17270-8EDB-453C-9628-455DD11B7606}" sibTransId="{2BE6CB54-2298-4DFB-A5F8-665D18A2397D}"/>
    <dgm:cxn modelId="{2A604A8A-BFCF-4D60-AB3F-FE4744DBD093}" srcId="{87647714-860C-48AE-9655-F96ED1F3AFFF}" destId="{4404F477-6687-4E10-A5AE-8E69A6A463AE}" srcOrd="7" destOrd="0" parTransId="{403F9338-434F-48FB-8F33-C673B1A947AB}" sibTransId="{925AE47B-BFC7-4F88-B7FE-70DE5BC9DDA2}"/>
    <dgm:cxn modelId="{B8EE5DE5-C251-4345-A751-61F54C7FF484}" srcId="{87647714-860C-48AE-9655-F96ED1F3AFFF}" destId="{7C5AE18F-8E91-46C4-B707-F518637C5BA1}" srcOrd="3" destOrd="0" parTransId="{0890AA85-5D82-4998-8142-9DB21A8DA588}" sibTransId="{269E51AD-B858-4FE0-B70E-9C5B2822FDD1}"/>
    <dgm:cxn modelId="{56B2DDF3-5BBD-4DF5-B453-89014D49ED72}" srcId="{87647714-860C-48AE-9655-F96ED1F3AFFF}" destId="{4311EB3A-2A74-40D0-B068-A3002EF599E2}" srcOrd="0" destOrd="0" parTransId="{59C75858-6BD2-4DEC-BF75-BA41D64405BC}" sibTransId="{FB4340FE-1957-4D2F-81D1-F6999AEB5474}"/>
    <dgm:cxn modelId="{81D3E657-2FA1-4468-87E8-89B3525533EB}" type="presOf" srcId="{470D7B6B-5A64-4568-A1B0-F23599996A2C}" destId="{F3D77872-11F6-438C-B209-46E33B20BEA8}" srcOrd="0" destOrd="0" presId="urn:microsoft.com/office/officeart/2005/8/layout/process4"/>
    <dgm:cxn modelId="{7BACFAA1-9719-4E45-B9DC-5249E62EFC12}" type="presParOf" srcId="{80F74BC6-3CF4-4D02-9751-8F3D1251EC7D}" destId="{DDA15DF8-D3F6-43D5-8A66-BB0BCD08E554}" srcOrd="0" destOrd="0" presId="urn:microsoft.com/office/officeart/2005/8/layout/process4"/>
    <dgm:cxn modelId="{E48B6AD9-1805-46A0-AA3A-340DF3C33DE6}" type="presParOf" srcId="{DDA15DF8-D3F6-43D5-8A66-BB0BCD08E554}" destId="{D7895397-DD09-4543-B33F-604512F3627F}" srcOrd="0" destOrd="0" presId="urn:microsoft.com/office/officeart/2005/8/layout/process4"/>
    <dgm:cxn modelId="{05359525-DC87-4962-9E1E-C109BD91BE89}" type="presParOf" srcId="{80F74BC6-3CF4-4D02-9751-8F3D1251EC7D}" destId="{8A37FE10-5EC1-4F94-867F-5234412313FE}" srcOrd="1" destOrd="0" presId="urn:microsoft.com/office/officeart/2005/8/layout/process4"/>
    <dgm:cxn modelId="{3349C3F8-95B7-4540-83E6-6C3D3A030D17}" type="presParOf" srcId="{80F74BC6-3CF4-4D02-9751-8F3D1251EC7D}" destId="{C704BD49-15F0-4A25-8BC7-44DA3C5BBCA1}" srcOrd="2" destOrd="0" presId="urn:microsoft.com/office/officeart/2005/8/layout/process4"/>
    <dgm:cxn modelId="{F5837F25-AABA-4123-A16F-874041424229}" type="presParOf" srcId="{C704BD49-15F0-4A25-8BC7-44DA3C5BBCA1}" destId="{F3D77872-11F6-438C-B209-46E33B20BEA8}" srcOrd="0" destOrd="0" presId="urn:microsoft.com/office/officeart/2005/8/layout/process4"/>
    <dgm:cxn modelId="{A67B4D96-F4D8-42C4-AA73-61088D618FAB}" type="presParOf" srcId="{80F74BC6-3CF4-4D02-9751-8F3D1251EC7D}" destId="{8E0C34C4-7310-4EF9-AB43-686581B31B05}" srcOrd="3" destOrd="0" presId="urn:microsoft.com/office/officeart/2005/8/layout/process4"/>
    <dgm:cxn modelId="{4C0F5951-5598-4E0A-A871-96198B5895D0}" type="presParOf" srcId="{80F74BC6-3CF4-4D02-9751-8F3D1251EC7D}" destId="{2F586EBB-EE38-4ADF-B4A9-65EB4D078AF2}" srcOrd="4" destOrd="0" presId="urn:microsoft.com/office/officeart/2005/8/layout/process4"/>
    <dgm:cxn modelId="{44C086B7-2550-4B65-9D02-39673C9B652A}" type="presParOf" srcId="{2F586EBB-EE38-4ADF-B4A9-65EB4D078AF2}" destId="{1C010305-E75C-4A51-918C-61BEA8E623F5}" srcOrd="0" destOrd="0" presId="urn:microsoft.com/office/officeart/2005/8/layout/process4"/>
    <dgm:cxn modelId="{8E04EEF0-A9A6-4D68-A84C-26D7A843DFE4}" type="presParOf" srcId="{80F74BC6-3CF4-4D02-9751-8F3D1251EC7D}" destId="{72811806-8660-45A8-A845-38C74D500968}" srcOrd="5" destOrd="0" presId="urn:microsoft.com/office/officeart/2005/8/layout/process4"/>
    <dgm:cxn modelId="{87AA7216-9A95-494C-A336-611F067651CC}" type="presParOf" srcId="{80F74BC6-3CF4-4D02-9751-8F3D1251EC7D}" destId="{3933CAB9-C49F-402C-9B32-EBEB4AF92A9B}" srcOrd="6" destOrd="0" presId="urn:microsoft.com/office/officeart/2005/8/layout/process4"/>
    <dgm:cxn modelId="{AFE3E12B-32B6-4F87-B904-95ED03B4C173}" type="presParOf" srcId="{3933CAB9-C49F-402C-9B32-EBEB4AF92A9B}" destId="{A70FE2C4-1090-442F-92CD-02B635F0260E}" srcOrd="0" destOrd="0" presId="urn:microsoft.com/office/officeart/2005/8/layout/process4"/>
    <dgm:cxn modelId="{0F7E3573-C2D7-4A3D-9ACC-640B84ABE497}" type="presParOf" srcId="{80F74BC6-3CF4-4D02-9751-8F3D1251EC7D}" destId="{3DBBC748-A816-4695-8458-BCC0C6DD89FD}" srcOrd="7" destOrd="0" presId="urn:microsoft.com/office/officeart/2005/8/layout/process4"/>
    <dgm:cxn modelId="{82598702-B079-4482-9E4E-C981B66AA13E}" type="presParOf" srcId="{80F74BC6-3CF4-4D02-9751-8F3D1251EC7D}" destId="{5D66D8A5-0F97-470C-8D85-08F657DF21F0}" srcOrd="8" destOrd="0" presId="urn:microsoft.com/office/officeart/2005/8/layout/process4"/>
    <dgm:cxn modelId="{094D2168-7ACB-4DC2-A8E3-85AA584E1C03}" type="presParOf" srcId="{5D66D8A5-0F97-470C-8D85-08F657DF21F0}" destId="{E424FD10-9D8D-497A-B56B-E1F567D5472A}" srcOrd="0" destOrd="0" presId="urn:microsoft.com/office/officeart/2005/8/layout/process4"/>
    <dgm:cxn modelId="{4AC48133-4CD8-4D09-9AF4-80549AEBB7D1}" type="presParOf" srcId="{80F74BC6-3CF4-4D02-9751-8F3D1251EC7D}" destId="{5CBE19DF-493C-483E-AB8B-3D4AEE802CF6}" srcOrd="9" destOrd="0" presId="urn:microsoft.com/office/officeart/2005/8/layout/process4"/>
    <dgm:cxn modelId="{BDA61AD5-7687-439E-A0FA-F274DF81B9FC}" type="presParOf" srcId="{80F74BC6-3CF4-4D02-9751-8F3D1251EC7D}" destId="{533DA0A7-2768-4A66-8F2B-B87DAF76C033}" srcOrd="10" destOrd="0" presId="urn:microsoft.com/office/officeart/2005/8/layout/process4"/>
    <dgm:cxn modelId="{4BC5FA69-3B78-49E8-8B85-7214159D15ED}" type="presParOf" srcId="{533DA0A7-2768-4A66-8F2B-B87DAF76C033}" destId="{F22DECA6-DC97-497C-BBD4-0ABD97016408}" srcOrd="0" destOrd="0" presId="urn:microsoft.com/office/officeart/2005/8/layout/process4"/>
    <dgm:cxn modelId="{01F2181A-A81E-4E1D-9970-5AFA19F502AF}" type="presParOf" srcId="{80F74BC6-3CF4-4D02-9751-8F3D1251EC7D}" destId="{0B65FA28-AFF8-4EBB-8555-DB1E882081A4}" srcOrd="11" destOrd="0" presId="urn:microsoft.com/office/officeart/2005/8/layout/process4"/>
    <dgm:cxn modelId="{A4D47902-E0C5-429E-AB6F-B88DAA664566}" type="presParOf" srcId="{80F74BC6-3CF4-4D02-9751-8F3D1251EC7D}" destId="{FCCF2B64-2547-4A3F-B48E-0083FDDEC038}" srcOrd="12" destOrd="0" presId="urn:microsoft.com/office/officeart/2005/8/layout/process4"/>
    <dgm:cxn modelId="{C907AF53-BB4D-4995-9496-0808761B95C7}" type="presParOf" srcId="{FCCF2B64-2547-4A3F-B48E-0083FDDEC038}" destId="{1099AFAD-9C16-4567-AE6E-660121A5D8DC}" srcOrd="0" destOrd="0" presId="urn:microsoft.com/office/officeart/2005/8/layout/process4"/>
    <dgm:cxn modelId="{FCDCF577-EA40-4CDD-80F6-98666CEF9697}" type="presParOf" srcId="{80F74BC6-3CF4-4D02-9751-8F3D1251EC7D}" destId="{A41922CC-35BE-4DA5-836E-FB7D7A5D8046}" srcOrd="13" destOrd="0" presId="urn:microsoft.com/office/officeart/2005/8/layout/process4"/>
    <dgm:cxn modelId="{5DC55419-DDBD-440D-B189-7CB385CE1096}" type="presParOf" srcId="{80F74BC6-3CF4-4D02-9751-8F3D1251EC7D}" destId="{9FFA12FB-D660-4AEB-A847-84B5729B31BF}" srcOrd="14" destOrd="0" presId="urn:microsoft.com/office/officeart/2005/8/layout/process4"/>
    <dgm:cxn modelId="{E9819C38-38F3-457B-981B-2FA327DF7230}" type="presParOf" srcId="{9FFA12FB-D660-4AEB-A847-84B5729B31BF}" destId="{855B7EF1-4601-4E18-AA40-281CC6AD6DB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0B003BA-7AB4-47E3-A3D4-6594FE16F1CA}" type="doc">
      <dgm:prSet loTypeId="urn:microsoft.com/office/officeart/2005/8/layout/radial5" loCatId="cycle" qsTypeId="urn:microsoft.com/office/officeart/2005/8/quickstyle/simple5" qsCatId="simple" csTypeId="urn:microsoft.com/office/officeart/2005/8/colors/colorful5" csCatId="colorful" phldr="1"/>
      <dgm:spPr/>
      <dgm:t>
        <a:bodyPr/>
        <a:lstStyle/>
        <a:p>
          <a:endParaRPr lang="fr-FR"/>
        </a:p>
      </dgm:t>
    </dgm:pt>
    <dgm:pt modelId="{6A047BF6-75E8-469C-B8BD-DB8EF3A5BE71}">
      <dgm:prSet phldrT="[Texte]" custT="1"/>
      <dgm:spPr/>
      <dgm:t>
        <a:bodyPr/>
        <a:lstStyle/>
        <a:p>
          <a:r>
            <a:rPr lang="fr-FR" sz="2400" b="1" u="sng" dirty="0" smtClean="0">
              <a:solidFill>
                <a:schemeClr val="bg1"/>
              </a:solidFill>
              <a:latin typeface="Calibri" pitchFamily="34" charset="0"/>
              <a:cs typeface="Calibri" pitchFamily="34" charset="0"/>
            </a:rPr>
            <a:t>Fait</a:t>
          </a:r>
          <a:endParaRPr lang="fr-FR" sz="1800" b="1" u="sng" dirty="0" smtClean="0">
            <a:solidFill>
              <a:schemeClr val="bg1"/>
            </a:solidFill>
            <a:latin typeface="Calibri" pitchFamily="34" charset="0"/>
            <a:cs typeface="Calibri" pitchFamily="34" charset="0"/>
          </a:endParaRPr>
        </a:p>
        <a:p>
          <a:r>
            <a:rPr lang="fr-FR" sz="1400" dirty="0" smtClean="0">
              <a:solidFill>
                <a:schemeClr val="bg1"/>
              </a:solidFill>
              <a:latin typeface="Calibri" pitchFamily="34" charset="0"/>
              <a:cs typeface="Calibri" pitchFamily="34" charset="0"/>
            </a:rPr>
            <a:t>Mesure 1</a:t>
          </a:r>
        </a:p>
        <a:p>
          <a:r>
            <a:rPr lang="fr-FR" sz="1400" dirty="0" smtClean="0">
              <a:solidFill>
                <a:schemeClr val="bg1"/>
              </a:solidFill>
              <a:latin typeface="Calibri" pitchFamily="34" charset="0"/>
              <a:cs typeface="Calibri" pitchFamily="34" charset="0"/>
            </a:rPr>
            <a:t>Mesure 2</a:t>
          </a:r>
          <a:endParaRPr lang="fr-FR" sz="1400" dirty="0">
            <a:solidFill>
              <a:schemeClr val="bg1"/>
            </a:solidFill>
            <a:latin typeface="Calibri" pitchFamily="34" charset="0"/>
            <a:cs typeface="Calibri" pitchFamily="34" charset="0"/>
          </a:endParaRPr>
        </a:p>
      </dgm:t>
    </dgm:pt>
    <dgm:pt modelId="{4F12F737-DD05-43C3-B18B-0167EE2BE62B}" type="parTrans" cxnId="{2C8394E3-C061-4DCF-9F83-0693C359D120}">
      <dgm:prSet/>
      <dgm:spPr/>
      <dgm:t>
        <a:bodyPr/>
        <a:lstStyle/>
        <a:p>
          <a:endParaRPr lang="fr-FR"/>
        </a:p>
      </dgm:t>
    </dgm:pt>
    <dgm:pt modelId="{5FF8F3A3-6507-4B69-B631-F8B9A8524483}" type="sibTrans" cxnId="{2C8394E3-C061-4DCF-9F83-0693C359D120}">
      <dgm:prSet/>
      <dgm:spPr/>
      <dgm:t>
        <a:bodyPr/>
        <a:lstStyle/>
        <a:p>
          <a:endParaRPr lang="fr-FR"/>
        </a:p>
      </dgm:t>
    </dgm:pt>
    <dgm:pt modelId="{6476E3BC-B52E-460D-8BD9-1E9CB973FD04}">
      <dgm:prSet phldrT="[Texte]" custT="1"/>
      <dgm:spPr/>
      <dgm:t>
        <a:bodyPr/>
        <a:lstStyle/>
        <a:p>
          <a:r>
            <a:rPr lang="fr-FR" sz="1400" b="1" i="0" u="sng" dirty="0" smtClean="0">
              <a:solidFill>
                <a:schemeClr val="bg1"/>
              </a:solidFill>
              <a:latin typeface="Calibri" pitchFamily="34" charset="0"/>
              <a:cs typeface="Calibri" pitchFamily="34" charset="0"/>
            </a:rPr>
            <a:t>Dimension 2</a:t>
          </a:r>
        </a:p>
        <a:p>
          <a:r>
            <a:rPr lang="fr-FR" sz="1100" b="0" i="0" u="none" dirty="0" smtClean="0">
              <a:solidFill>
                <a:schemeClr val="bg1"/>
              </a:solidFill>
              <a:latin typeface="Calibri" pitchFamily="34" charset="0"/>
              <a:cs typeface="Calibri" pitchFamily="34" charset="0"/>
            </a:rPr>
            <a:t>Attribut 1</a:t>
          </a:r>
        </a:p>
        <a:p>
          <a:r>
            <a:rPr lang="fr-FR" sz="1100" b="0" i="0" u="none" dirty="0" smtClean="0">
              <a:solidFill>
                <a:schemeClr val="bg1"/>
              </a:solidFill>
              <a:latin typeface="Calibri" pitchFamily="34" charset="0"/>
              <a:cs typeface="Calibri" pitchFamily="34" charset="0"/>
            </a:rPr>
            <a:t>Attribut 2</a:t>
          </a:r>
        </a:p>
        <a:p>
          <a:endParaRPr lang="fr-FR" sz="1400" dirty="0">
            <a:solidFill>
              <a:schemeClr val="bg1"/>
            </a:solidFill>
            <a:latin typeface="Calibri" pitchFamily="34" charset="0"/>
            <a:cs typeface="Calibri" pitchFamily="34" charset="0"/>
          </a:endParaRPr>
        </a:p>
      </dgm:t>
    </dgm:pt>
    <dgm:pt modelId="{C8F5E9C5-41FC-417D-B484-6BAB25830842}" type="parTrans" cxnId="{7C984D13-2F5F-4271-8E46-60EDD74CB77E}">
      <dgm:prSet/>
      <dgm:spPr/>
      <dgm:t>
        <a:bodyPr/>
        <a:lstStyle/>
        <a:p>
          <a:endParaRPr lang="fr-FR"/>
        </a:p>
      </dgm:t>
    </dgm:pt>
    <dgm:pt modelId="{AA3FAC94-A441-4AC4-B3FC-16B9A6F66BA1}" type="sibTrans" cxnId="{7C984D13-2F5F-4271-8E46-60EDD74CB77E}">
      <dgm:prSet/>
      <dgm:spPr/>
      <dgm:t>
        <a:bodyPr/>
        <a:lstStyle/>
        <a:p>
          <a:endParaRPr lang="fr-FR"/>
        </a:p>
      </dgm:t>
    </dgm:pt>
    <dgm:pt modelId="{9A3C1676-10A2-4A8C-82F2-FE2016FCF50A}">
      <dgm:prSet phldrT="[Texte]" custT="1"/>
      <dgm:spPr/>
      <dgm:t>
        <a:bodyPr/>
        <a:lstStyle/>
        <a:p>
          <a:r>
            <a:rPr lang="fr-FR" sz="1200" b="1" i="0" u="sng" dirty="0" smtClean="0">
              <a:solidFill>
                <a:schemeClr val="bg1"/>
              </a:solidFill>
              <a:latin typeface="Calibri" pitchFamily="34" charset="0"/>
              <a:cs typeface="Calibri" pitchFamily="34" charset="0"/>
            </a:rPr>
            <a:t>Dimension 3</a:t>
          </a:r>
        </a:p>
        <a:p>
          <a:r>
            <a:rPr lang="fr-FR" sz="1100" b="0" i="0" u="none" dirty="0" smtClean="0">
              <a:solidFill>
                <a:schemeClr val="bg1"/>
              </a:solidFill>
              <a:latin typeface="Calibri" pitchFamily="34" charset="0"/>
              <a:cs typeface="Calibri" pitchFamily="34" charset="0"/>
            </a:rPr>
            <a:t>Attribut 1</a:t>
          </a:r>
        </a:p>
        <a:p>
          <a:r>
            <a:rPr lang="fr-FR" sz="1100" b="0" i="0" u="none" dirty="0" smtClean="0">
              <a:solidFill>
                <a:schemeClr val="bg1"/>
              </a:solidFill>
              <a:latin typeface="Calibri" pitchFamily="34" charset="0"/>
              <a:cs typeface="Calibri" pitchFamily="34" charset="0"/>
            </a:rPr>
            <a:t>Attribut 2</a:t>
          </a:r>
        </a:p>
        <a:p>
          <a:endParaRPr lang="fr-FR" sz="1600" u="sng" dirty="0">
            <a:solidFill>
              <a:schemeClr val="bg1"/>
            </a:solidFill>
            <a:latin typeface="Calibri" pitchFamily="34" charset="0"/>
            <a:cs typeface="Calibri" pitchFamily="34" charset="0"/>
          </a:endParaRPr>
        </a:p>
      </dgm:t>
    </dgm:pt>
    <dgm:pt modelId="{4146A04E-9066-430F-81D4-B24F6DB53CEA}" type="parTrans" cxnId="{4D138C7F-E792-48C7-BDD0-9B20C0558B0F}">
      <dgm:prSet/>
      <dgm:spPr/>
      <dgm:t>
        <a:bodyPr/>
        <a:lstStyle/>
        <a:p>
          <a:endParaRPr lang="fr-FR"/>
        </a:p>
      </dgm:t>
    </dgm:pt>
    <dgm:pt modelId="{22914478-80B9-40F8-B0DE-AC710E4D9508}" type="sibTrans" cxnId="{4D138C7F-E792-48C7-BDD0-9B20C0558B0F}">
      <dgm:prSet/>
      <dgm:spPr/>
      <dgm:t>
        <a:bodyPr/>
        <a:lstStyle/>
        <a:p>
          <a:endParaRPr lang="fr-FR"/>
        </a:p>
      </dgm:t>
    </dgm:pt>
    <dgm:pt modelId="{F4D1C0E5-DE64-4E8C-BA1C-6EA15507F8CF}">
      <dgm:prSet phldrT="[Texte]" custT="1"/>
      <dgm:spPr/>
      <dgm:t>
        <a:bodyPr/>
        <a:lstStyle/>
        <a:p>
          <a:r>
            <a:rPr lang="fr-FR" sz="1400" b="1" i="0" u="sng" dirty="0" smtClean="0">
              <a:solidFill>
                <a:schemeClr val="bg1"/>
              </a:solidFill>
              <a:latin typeface="Calibri" pitchFamily="34" charset="0"/>
              <a:cs typeface="Calibri" pitchFamily="34" charset="0"/>
            </a:rPr>
            <a:t>Dimension 4</a:t>
          </a:r>
        </a:p>
        <a:p>
          <a:r>
            <a:rPr lang="fr-FR" sz="1100" b="0" i="0" u="none" dirty="0" smtClean="0">
              <a:solidFill>
                <a:schemeClr val="bg1"/>
              </a:solidFill>
              <a:latin typeface="Calibri" pitchFamily="34" charset="0"/>
              <a:cs typeface="Calibri" pitchFamily="34" charset="0"/>
            </a:rPr>
            <a:t>Attribut 1</a:t>
          </a:r>
        </a:p>
        <a:p>
          <a:r>
            <a:rPr lang="fr-FR" sz="1100" b="0" i="0" u="none" dirty="0" smtClean="0">
              <a:solidFill>
                <a:schemeClr val="bg1"/>
              </a:solidFill>
              <a:latin typeface="Calibri" pitchFamily="34" charset="0"/>
              <a:cs typeface="Calibri" pitchFamily="34" charset="0"/>
            </a:rPr>
            <a:t>Attribut 2</a:t>
          </a:r>
        </a:p>
        <a:p>
          <a:endParaRPr lang="fr-FR" sz="1400" dirty="0">
            <a:solidFill>
              <a:schemeClr val="bg1"/>
            </a:solidFill>
            <a:latin typeface="Calibri" pitchFamily="34" charset="0"/>
            <a:cs typeface="Calibri" pitchFamily="34" charset="0"/>
          </a:endParaRPr>
        </a:p>
      </dgm:t>
    </dgm:pt>
    <dgm:pt modelId="{575703A0-A753-4260-86E8-A8F7840B748F}" type="parTrans" cxnId="{0A1169F1-ABEF-4EBE-8B44-D0145DCF39BC}">
      <dgm:prSet/>
      <dgm:spPr/>
      <dgm:t>
        <a:bodyPr/>
        <a:lstStyle/>
        <a:p>
          <a:endParaRPr lang="fr-FR"/>
        </a:p>
      </dgm:t>
    </dgm:pt>
    <dgm:pt modelId="{F1213FD3-3DF6-430D-8B91-5F787A7EB3AC}" type="sibTrans" cxnId="{0A1169F1-ABEF-4EBE-8B44-D0145DCF39BC}">
      <dgm:prSet/>
      <dgm:spPr/>
      <dgm:t>
        <a:bodyPr/>
        <a:lstStyle/>
        <a:p>
          <a:endParaRPr lang="fr-FR"/>
        </a:p>
      </dgm:t>
    </dgm:pt>
    <dgm:pt modelId="{C29B8F87-DDE3-4F73-B701-3E7016723F9A}">
      <dgm:prSet phldrT="[Texte]" custT="1"/>
      <dgm:spPr/>
      <dgm:t>
        <a:bodyPr/>
        <a:lstStyle/>
        <a:p>
          <a:r>
            <a:rPr lang="fr-FR" sz="1400" b="1" i="0" u="sng" dirty="0" smtClean="0">
              <a:solidFill>
                <a:schemeClr val="bg1"/>
              </a:solidFill>
              <a:latin typeface="Calibri" pitchFamily="34" charset="0"/>
              <a:cs typeface="Calibri" pitchFamily="34" charset="0"/>
            </a:rPr>
            <a:t>Dimension 1</a:t>
          </a:r>
        </a:p>
        <a:p>
          <a:r>
            <a:rPr lang="fr-FR" sz="1100" b="0" i="0" u="none" dirty="0" smtClean="0">
              <a:solidFill>
                <a:schemeClr val="bg1"/>
              </a:solidFill>
              <a:latin typeface="Calibri" pitchFamily="34" charset="0"/>
              <a:cs typeface="Calibri" pitchFamily="34" charset="0"/>
            </a:rPr>
            <a:t>Attribut 1</a:t>
          </a:r>
        </a:p>
        <a:p>
          <a:r>
            <a:rPr lang="fr-FR" sz="1100" b="0" i="0" u="none" dirty="0" smtClean="0">
              <a:solidFill>
                <a:schemeClr val="bg1"/>
              </a:solidFill>
              <a:latin typeface="Calibri" pitchFamily="34" charset="0"/>
              <a:cs typeface="Calibri" pitchFamily="34" charset="0"/>
            </a:rPr>
            <a:t>Attribut 2</a:t>
          </a:r>
        </a:p>
        <a:p>
          <a:endParaRPr lang="fr-FR" sz="1400" dirty="0">
            <a:solidFill>
              <a:schemeClr val="bg1"/>
            </a:solidFill>
            <a:latin typeface="Calibri" pitchFamily="34" charset="0"/>
            <a:cs typeface="Calibri" pitchFamily="34" charset="0"/>
          </a:endParaRPr>
        </a:p>
      </dgm:t>
    </dgm:pt>
    <dgm:pt modelId="{3D3E2F8C-4AFC-4CD3-A2AD-97E2A8D1EED3}" type="parTrans" cxnId="{1352F214-783F-4473-BC3C-3FEA16084867}">
      <dgm:prSet/>
      <dgm:spPr/>
      <dgm:t>
        <a:bodyPr/>
        <a:lstStyle/>
        <a:p>
          <a:endParaRPr lang="fr-FR"/>
        </a:p>
      </dgm:t>
    </dgm:pt>
    <dgm:pt modelId="{F0C2DB8A-F7CC-42FE-822F-76D6405A0C35}" type="sibTrans" cxnId="{1352F214-783F-4473-BC3C-3FEA16084867}">
      <dgm:prSet/>
      <dgm:spPr/>
      <dgm:t>
        <a:bodyPr/>
        <a:lstStyle/>
        <a:p>
          <a:endParaRPr lang="fr-FR"/>
        </a:p>
      </dgm:t>
    </dgm:pt>
    <dgm:pt modelId="{570D65B9-DC21-403E-A66B-E1E5645FB133}" type="pres">
      <dgm:prSet presAssocID="{A0B003BA-7AB4-47E3-A3D4-6594FE16F1CA}" presName="Name0" presStyleCnt="0">
        <dgm:presLayoutVars>
          <dgm:chMax val="1"/>
          <dgm:dir/>
          <dgm:animLvl val="ctr"/>
          <dgm:resizeHandles val="exact"/>
        </dgm:presLayoutVars>
      </dgm:prSet>
      <dgm:spPr/>
      <dgm:t>
        <a:bodyPr/>
        <a:lstStyle/>
        <a:p>
          <a:endParaRPr lang="fr-FR"/>
        </a:p>
      </dgm:t>
    </dgm:pt>
    <dgm:pt modelId="{809A6CA7-074C-4402-8D5C-2676006C7429}" type="pres">
      <dgm:prSet presAssocID="{6A047BF6-75E8-469C-B8BD-DB8EF3A5BE71}" presName="centerShape" presStyleLbl="node0" presStyleIdx="0" presStyleCnt="1" custScaleX="129241" custScaleY="85722"/>
      <dgm:spPr>
        <a:prstGeom prst="rect">
          <a:avLst/>
        </a:prstGeom>
      </dgm:spPr>
      <dgm:t>
        <a:bodyPr/>
        <a:lstStyle/>
        <a:p>
          <a:endParaRPr lang="fr-FR"/>
        </a:p>
      </dgm:t>
    </dgm:pt>
    <dgm:pt modelId="{4F5C4381-FB2F-472F-9D9B-285F6835606F}" type="pres">
      <dgm:prSet presAssocID="{C8F5E9C5-41FC-417D-B484-6BAB25830842}" presName="parTrans" presStyleLbl="sibTrans2D1" presStyleIdx="0" presStyleCnt="4"/>
      <dgm:spPr/>
      <dgm:t>
        <a:bodyPr/>
        <a:lstStyle/>
        <a:p>
          <a:endParaRPr lang="fr-FR"/>
        </a:p>
      </dgm:t>
    </dgm:pt>
    <dgm:pt modelId="{5EAF9628-A881-42E9-8D0E-67327F932639}" type="pres">
      <dgm:prSet presAssocID="{C8F5E9C5-41FC-417D-B484-6BAB25830842}" presName="connectorText" presStyleLbl="sibTrans2D1" presStyleIdx="0" presStyleCnt="4"/>
      <dgm:spPr/>
      <dgm:t>
        <a:bodyPr/>
        <a:lstStyle/>
        <a:p>
          <a:endParaRPr lang="fr-FR"/>
        </a:p>
      </dgm:t>
    </dgm:pt>
    <dgm:pt modelId="{48262D92-F7F0-463F-9FC2-A96AF2F7DA57}" type="pres">
      <dgm:prSet presAssocID="{6476E3BC-B52E-460D-8BD9-1E9CB973FD04}" presName="node" presStyleLbl="node1" presStyleIdx="0" presStyleCnt="4" custScaleX="92844" custScaleY="92844" custRadScaleRad="172542" custRadScaleInc="138078">
        <dgm:presLayoutVars>
          <dgm:bulletEnabled val="1"/>
        </dgm:presLayoutVars>
      </dgm:prSet>
      <dgm:spPr>
        <a:prstGeom prst="rect">
          <a:avLst/>
        </a:prstGeom>
      </dgm:spPr>
      <dgm:t>
        <a:bodyPr/>
        <a:lstStyle/>
        <a:p>
          <a:endParaRPr lang="fr-FR"/>
        </a:p>
      </dgm:t>
    </dgm:pt>
    <dgm:pt modelId="{13800703-B57A-45DA-BF02-7BEB716D2E39}" type="pres">
      <dgm:prSet presAssocID="{4146A04E-9066-430F-81D4-B24F6DB53CEA}" presName="parTrans" presStyleLbl="sibTrans2D1" presStyleIdx="1" presStyleCnt="4"/>
      <dgm:spPr/>
      <dgm:t>
        <a:bodyPr/>
        <a:lstStyle/>
        <a:p>
          <a:endParaRPr lang="fr-FR"/>
        </a:p>
      </dgm:t>
    </dgm:pt>
    <dgm:pt modelId="{17C91352-86E9-4338-9AC5-28A1058BE7E7}" type="pres">
      <dgm:prSet presAssocID="{4146A04E-9066-430F-81D4-B24F6DB53CEA}" presName="connectorText" presStyleLbl="sibTrans2D1" presStyleIdx="1" presStyleCnt="4"/>
      <dgm:spPr/>
      <dgm:t>
        <a:bodyPr/>
        <a:lstStyle/>
        <a:p>
          <a:endParaRPr lang="fr-FR"/>
        </a:p>
      </dgm:t>
    </dgm:pt>
    <dgm:pt modelId="{5E00A245-E116-4741-9333-14F9AE88F7FC}" type="pres">
      <dgm:prSet presAssocID="{9A3C1676-10A2-4A8C-82F2-FE2016FCF50A}" presName="node" presStyleLbl="node1" presStyleIdx="1" presStyleCnt="4" custScaleX="92844" custScaleY="92844" custRadScaleRad="180215" custRadScaleInc="71503">
        <dgm:presLayoutVars>
          <dgm:bulletEnabled val="1"/>
        </dgm:presLayoutVars>
      </dgm:prSet>
      <dgm:spPr>
        <a:prstGeom prst="rect">
          <a:avLst/>
        </a:prstGeom>
      </dgm:spPr>
      <dgm:t>
        <a:bodyPr/>
        <a:lstStyle/>
        <a:p>
          <a:endParaRPr lang="fr-FR"/>
        </a:p>
      </dgm:t>
    </dgm:pt>
    <dgm:pt modelId="{2AD68A41-3DF2-4ED2-AE86-7F20A435060E}" type="pres">
      <dgm:prSet presAssocID="{575703A0-A753-4260-86E8-A8F7840B748F}" presName="parTrans" presStyleLbl="sibTrans2D1" presStyleIdx="2" presStyleCnt="4"/>
      <dgm:spPr/>
      <dgm:t>
        <a:bodyPr/>
        <a:lstStyle/>
        <a:p>
          <a:endParaRPr lang="fr-FR"/>
        </a:p>
      </dgm:t>
    </dgm:pt>
    <dgm:pt modelId="{D7055A35-3130-4A61-A392-E3592FC5A162}" type="pres">
      <dgm:prSet presAssocID="{575703A0-A753-4260-86E8-A8F7840B748F}" presName="connectorText" presStyleLbl="sibTrans2D1" presStyleIdx="2" presStyleCnt="4"/>
      <dgm:spPr/>
      <dgm:t>
        <a:bodyPr/>
        <a:lstStyle/>
        <a:p>
          <a:endParaRPr lang="fr-FR"/>
        </a:p>
      </dgm:t>
    </dgm:pt>
    <dgm:pt modelId="{33F5B24A-D4B6-426E-B91C-68C6419DCDE9}" type="pres">
      <dgm:prSet presAssocID="{F4D1C0E5-DE64-4E8C-BA1C-6EA15507F8CF}" presName="node" presStyleLbl="node1" presStyleIdx="2" presStyleCnt="4" custScaleX="92844" custScaleY="92844" custRadScaleRad="174302" custRadScaleInc="125760">
        <dgm:presLayoutVars>
          <dgm:bulletEnabled val="1"/>
        </dgm:presLayoutVars>
      </dgm:prSet>
      <dgm:spPr>
        <a:prstGeom prst="rect">
          <a:avLst/>
        </a:prstGeom>
      </dgm:spPr>
      <dgm:t>
        <a:bodyPr/>
        <a:lstStyle/>
        <a:p>
          <a:endParaRPr lang="fr-FR"/>
        </a:p>
      </dgm:t>
    </dgm:pt>
    <dgm:pt modelId="{99F6AEAA-5038-48CF-93F2-4AB33942391A}" type="pres">
      <dgm:prSet presAssocID="{3D3E2F8C-4AFC-4CD3-A2AD-97E2A8D1EED3}" presName="parTrans" presStyleLbl="sibTrans2D1" presStyleIdx="3" presStyleCnt="4"/>
      <dgm:spPr/>
      <dgm:t>
        <a:bodyPr/>
        <a:lstStyle/>
        <a:p>
          <a:endParaRPr lang="fr-FR"/>
        </a:p>
      </dgm:t>
    </dgm:pt>
    <dgm:pt modelId="{5D2F3200-DD00-4687-8ABB-840ED919C08A}" type="pres">
      <dgm:prSet presAssocID="{3D3E2F8C-4AFC-4CD3-A2AD-97E2A8D1EED3}" presName="connectorText" presStyleLbl="sibTrans2D1" presStyleIdx="3" presStyleCnt="4"/>
      <dgm:spPr/>
      <dgm:t>
        <a:bodyPr/>
        <a:lstStyle/>
        <a:p>
          <a:endParaRPr lang="fr-FR"/>
        </a:p>
      </dgm:t>
    </dgm:pt>
    <dgm:pt modelId="{CCEB9294-BA06-4A1D-9B09-AA55AA0BD183}" type="pres">
      <dgm:prSet presAssocID="{C29B8F87-DDE3-4F73-B701-3E7016723F9A}" presName="node" presStyleLbl="node1" presStyleIdx="3" presStyleCnt="4" custScaleX="92844" custScaleY="92844" custRadScaleRad="166356" custRadScaleInc="64440">
        <dgm:presLayoutVars>
          <dgm:bulletEnabled val="1"/>
        </dgm:presLayoutVars>
      </dgm:prSet>
      <dgm:spPr>
        <a:prstGeom prst="rect">
          <a:avLst/>
        </a:prstGeom>
      </dgm:spPr>
      <dgm:t>
        <a:bodyPr/>
        <a:lstStyle/>
        <a:p>
          <a:endParaRPr lang="fr-FR"/>
        </a:p>
      </dgm:t>
    </dgm:pt>
  </dgm:ptLst>
  <dgm:cxnLst>
    <dgm:cxn modelId="{773B867C-42F5-4EF6-A185-56C1351EB493}" type="presOf" srcId="{A0B003BA-7AB4-47E3-A3D4-6594FE16F1CA}" destId="{570D65B9-DC21-403E-A66B-E1E5645FB133}" srcOrd="0" destOrd="0" presId="urn:microsoft.com/office/officeart/2005/8/layout/radial5"/>
    <dgm:cxn modelId="{A4248C78-E7D9-45A9-9AA9-3E71CA823A51}" type="presOf" srcId="{4146A04E-9066-430F-81D4-B24F6DB53CEA}" destId="{13800703-B57A-45DA-BF02-7BEB716D2E39}" srcOrd="0" destOrd="0" presId="urn:microsoft.com/office/officeart/2005/8/layout/radial5"/>
    <dgm:cxn modelId="{84CA6BFD-21A3-4330-B535-65045FF15686}" type="presOf" srcId="{4146A04E-9066-430F-81D4-B24F6DB53CEA}" destId="{17C91352-86E9-4338-9AC5-28A1058BE7E7}" srcOrd="1" destOrd="0" presId="urn:microsoft.com/office/officeart/2005/8/layout/radial5"/>
    <dgm:cxn modelId="{1352F214-783F-4473-BC3C-3FEA16084867}" srcId="{6A047BF6-75E8-469C-B8BD-DB8EF3A5BE71}" destId="{C29B8F87-DDE3-4F73-B701-3E7016723F9A}" srcOrd="3" destOrd="0" parTransId="{3D3E2F8C-4AFC-4CD3-A2AD-97E2A8D1EED3}" sibTransId="{F0C2DB8A-F7CC-42FE-822F-76D6405A0C35}"/>
    <dgm:cxn modelId="{AB5269E8-4F7A-476C-8F4F-7CC94FA8CE26}" type="presOf" srcId="{6476E3BC-B52E-460D-8BD9-1E9CB973FD04}" destId="{48262D92-F7F0-463F-9FC2-A96AF2F7DA57}" srcOrd="0" destOrd="0" presId="urn:microsoft.com/office/officeart/2005/8/layout/radial5"/>
    <dgm:cxn modelId="{2C8394E3-C061-4DCF-9F83-0693C359D120}" srcId="{A0B003BA-7AB4-47E3-A3D4-6594FE16F1CA}" destId="{6A047BF6-75E8-469C-B8BD-DB8EF3A5BE71}" srcOrd="0" destOrd="0" parTransId="{4F12F737-DD05-43C3-B18B-0167EE2BE62B}" sibTransId="{5FF8F3A3-6507-4B69-B631-F8B9A8524483}"/>
    <dgm:cxn modelId="{0A1169F1-ABEF-4EBE-8B44-D0145DCF39BC}" srcId="{6A047BF6-75E8-469C-B8BD-DB8EF3A5BE71}" destId="{F4D1C0E5-DE64-4E8C-BA1C-6EA15507F8CF}" srcOrd="2" destOrd="0" parTransId="{575703A0-A753-4260-86E8-A8F7840B748F}" sibTransId="{F1213FD3-3DF6-430D-8B91-5F787A7EB3AC}"/>
    <dgm:cxn modelId="{4618321D-62ED-423D-95D2-FCD3B6BB350E}" type="presOf" srcId="{3D3E2F8C-4AFC-4CD3-A2AD-97E2A8D1EED3}" destId="{5D2F3200-DD00-4687-8ABB-840ED919C08A}" srcOrd="1" destOrd="0" presId="urn:microsoft.com/office/officeart/2005/8/layout/radial5"/>
    <dgm:cxn modelId="{4869B13F-4709-4F63-B258-B08D5D8FE5D2}" type="presOf" srcId="{575703A0-A753-4260-86E8-A8F7840B748F}" destId="{2AD68A41-3DF2-4ED2-AE86-7F20A435060E}" srcOrd="0" destOrd="0" presId="urn:microsoft.com/office/officeart/2005/8/layout/radial5"/>
    <dgm:cxn modelId="{9AEB5B9D-6E2B-4389-8A5A-CCD3F0E588F0}" type="presOf" srcId="{9A3C1676-10A2-4A8C-82F2-FE2016FCF50A}" destId="{5E00A245-E116-4741-9333-14F9AE88F7FC}" srcOrd="0" destOrd="0" presId="urn:microsoft.com/office/officeart/2005/8/layout/radial5"/>
    <dgm:cxn modelId="{79F38851-6884-4C1D-834B-06C824D94110}" type="presOf" srcId="{C8F5E9C5-41FC-417D-B484-6BAB25830842}" destId="{4F5C4381-FB2F-472F-9D9B-285F6835606F}" srcOrd="0" destOrd="0" presId="urn:microsoft.com/office/officeart/2005/8/layout/radial5"/>
    <dgm:cxn modelId="{A5042723-758A-4973-9F38-E60F881055E8}" type="presOf" srcId="{6A047BF6-75E8-469C-B8BD-DB8EF3A5BE71}" destId="{809A6CA7-074C-4402-8D5C-2676006C7429}" srcOrd="0" destOrd="0" presId="urn:microsoft.com/office/officeart/2005/8/layout/radial5"/>
    <dgm:cxn modelId="{9EA0091C-1223-4616-BF3D-E4FE3234D2BA}" type="presOf" srcId="{F4D1C0E5-DE64-4E8C-BA1C-6EA15507F8CF}" destId="{33F5B24A-D4B6-426E-B91C-68C6419DCDE9}" srcOrd="0" destOrd="0" presId="urn:microsoft.com/office/officeart/2005/8/layout/radial5"/>
    <dgm:cxn modelId="{71D8F88F-99E3-4385-9856-23CC634DA48B}" type="presOf" srcId="{575703A0-A753-4260-86E8-A8F7840B748F}" destId="{D7055A35-3130-4A61-A392-E3592FC5A162}" srcOrd="1" destOrd="0" presId="urn:microsoft.com/office/officeart/2005/8/layout/radial5"/>
    <dgm:cxn modelId="{47FECD2B-5E75-4F0C-A827-2B9152384A58}" type="presOf" srcId="{C8F5E9C5-41FC-417D-B484-6BAB25830842}" destId="{5EAF9628-A881-42E9-8D0E-67327F932639}" srcOrd="1" destOrd="0" presId="urn:microsoft.com/office/officeart/2005/8/layout/radial5"/>
    <dgm:cxn modelId="{1E7BB89A-9547-448C-A807-CFBE69EA89AF}" type="presOf" srcId="{3D3E2F8C-4AFC-4CD3-A2AD-97E2A8D1EED3}" destId="{99F6AEAA-5038-48CF-93F2-4AB33942391A}" srcOrd="0" destOrd="0" presId="urn:microsoft.com/office/officeart/2005/8/layout/radial5"/>
    <dgm:cxn modelId="{4D138C7F-E792-48C7-BDD0-9B20C0558B0F}" srcId="{6A047BF6-75E8-469C-B8BD-DB8EF3A5BE71}" destId="{9A3C1676-10A2-4A8C-82F2-FE2016FCF50A}" srcOrd="1" destOrd="0" parTransId="{4146A04E-9066-430F-81D4-B24F6DB53CEA}" sibTransId="{22914478-80B9-40F8-B0DE-AC710E4D9508}"/>
    <dgm:cxn modelId="{87A26923-EA7F-4AE6-9A78-D9DCA39F793F}" type="presOf" srcId="{C29B8F87-DDE3-4F73-B701-3E7016723F9A}" destId="{CCEB9294-BA06-4A1D-9B09-AA55AA0BD183}" srcOrd="0" destOrd="0" presId="urn:microsoft.com/office/officeart/2005/8/layout/radial5"/>
    <dgm:cxn modelId="{7C984D13-2F5F-4271-8E46-60EDD74CB77E}" srcId="{6A047BF6-75E8-469C-B8BD-DB8EF3A5BE71}" destId="{6476E3BC-B52E-460D-8BD9-1E9CB973FD04}" srcOrd="0" destOrd="0" parTransId="{C8F5E9C5-41FC-417D-B484-6BAB25830842}" sibTransId="{AA3FAC94-A441-4AC4-B3FC-16B9A6F66BA1}"/>
    <dgm:cxn modelId="{8CBF6485-8833-4F91-8A91-B863277F6EC8}" type="presParOf" srcId="{570D65B9-DC21-403E-A66B-E1E5645FB133}" destId="{809A6CA7-074C-4402-8D5C-2676006C7429}" srcOrd="0" destOrd="0" presId="urn:microsoft.com/office/officeart/2005/8/layout/radial5"/>
    <dgm:cxn modelId="{4C7D4013-B94F-4F77-8806-91007796094D}" type="presParOf" srcId="{570D65B9-DC21-403E-A66B-E1E5645FB133}" destId="{4F5C4381-FB2F-472F-9D9B-285F6835606F}" srcOrd="1" destOrd="0" presId="urn:microsoft.com/office/officeart/2005/8/layout/radial5"/>
    <dgm:cxn modelId="{5DDB3899-EA4A-4CA5-A78A-8C66446A5ADC}" type="presParOf" srcId="{4F5C4381-FB2F-472F-9D9B-285F6835606F}" destId="{5EAF9628-A881-42E9-8D0E-67327F932639}" srcOrd="0" destOrd="0" presId="urn:microsoft.com/office/officeart/2005/8/layout/radial5"/>
    <dgm:cxn modelId="{08A0C301-DE06-4097-B299-016D74BFC916}" type="presParOf" srcId="{570D65B9-DC21-403E-A66B-E1E5645FB133}" destId="{48262D92-F7F0-463F-9FC2-A96AF2F7DA57}" srcOrd="2" destOrd="0" presId="urn:microsoft.com/office/officeart/2005/8/layout/radial5"/>
    <dgm:cxn modelId="{E6CE5680-31F0-4A2C-90EC-DE6DEBC86A9E}" type="presParOf" srcId="{570D65B9-DC21-403E-A66B-E1E5645FB133}" destId="{13800703-B57A-45DA-BF02-7BEB716D2E39}" srcOrd="3" destOrd="0" presId="urn:microsoft.com/office/officeart/2005/8/layout/radial5"/>
    <dgm:cxn modelId="{329198FC-D5B3-4553-ACF0-0E946911F647}" type="presParOf" srcId="{13800703-B57A-45DA-BF02-7BEB716D2E39}" destId="{17C91352-86E9-4338-9AC5-28A1058BE7E7}" srcOrd="0" destOrd="0" presId="urn:microsoft.com/office/officeart/2005/8/layout/radial5"/>
    <dgm:cxn modelId="{E67C82E8-22EE-4C17-A49C-07972F1D2CD8}" type="presParOf" srcId="{570D65B9-DC21-403E-A66B-E1E5645FB133}" destId="{5E00A245-E116-4741-9333-14F9AE88F7FC}" srcOrd="4" destOrd="0" presId="urn:microsoft.com/office/officeart/2005/8/layout/radial5"/>
    <dgm:cxn modelId="{B79F5710-F368-4334-93FE-C256751D86C9}" type="presParOf" srcId="{570D65B9-DC21-403E-A66B-E1E5645FB133}" destId="{2AD68A41-3DF2-4ED2-AE86-7F20A435060E}" srcOrd="5" destOrd="0" presId="urn:microsoft.com/office/officeart/2005/8/layout/radial5"/>
    <dgm:cxn modelId="{315F5FD8-9571-4912-90E3-726715087789}" type="presParOf" srcId="{2AD68A41-3DF2-4ED2-AE86-7F20A435060E}" destId="{D7055A35-3130-4A61-A392-E3592FC5A162}" srcOrd="0" destOrd="0" presId="urn:microsoft.com/office/officeart/2005/8/layout/radial5"/>
    <dgm:cxn modelId="{85C12FD4-0618-4DFA-B21D-6291E3B2E810}" type="presParOf" srcId="{570D65B9-DC21-403E-A66B-E1E5645FB133}" destId="{33F5B24A-D4B6-426E-B91C-68C6419DCDE9}" srcOrd="6" destOrd="0" presId="urn:microsoft.com/office/officeart/2005/8/layout/radial5"/>
    <dgm:cxn modelId="{631A7570-8B77-4614-9A29-0950F53AA155}" type="presParOf" srcId="{570D65B9-DC21-403E-A66B-E1E5645FB133}" destId="{99F6AEAA-5038-48CF-93F2-4AB33942391A}" srcOrd="7" destOrd="0" presId="urn:microsoft.com/office/officeart/2005/8/layout/radial5"/>
    <dgm:cxn modelId="{F1363A8E-45B6-45F6-AEF5-A43C653858B3}" type="presParOf" srcId="{99F6AEAA-5038-48CF-93F2-4AB33942391A}" destId="{5D2F3200-DD00-4687-8ABB-840ED919C08A}" srcOrd="0" destOrd="0" presId="urn:microsoft.com/office/officeart/2005/8/layout/radial5"/>
    <dgm:cxn modelId="{90F048E2-F958-4280-9F45-6D365CF0EC6D}" type="presParOf" srcId="{570D65B9-DC21-403E-A66B-E1E5645FB133}" destId="{CCEB9294-BA06-4A1D-9B09-AA55AA0BD183}"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74C80C0-3E9E-4231-B6DA-413569361421}" type="doc">
      <dgm:prSet loTypeId="urn:microsoft.com/office/officeart/2005/8/layout/hierarchy4" loCatId="list" qsTypeId="urn:microsoft.com/office/officeart/2005/8/quickstyle/simple5" qsCatId="simple" csTypeId="urn:microsoft.com/office/officeart/2005/8/colors/colorful2" csCatId="colorful" phldr="1"/>
      <dgm:spPr/>
      <dgm:t>
        <a:bodyPr/>
        <a:lstStyle/>
        <a:p>
          <a:endParaRPr lang="fr-FR"/>
        </a:p>
      </dgm:t>
    </dgm:pt>
    <dgm:pt modelId="{5C0727E8-86CC-4B46-AD6C-68DD9D315F8B}">
      <dgm:prSet phldrT="[Texte]" custT="1"/>
      <dgm:spPr/>
      <dgm:t>
        <a:bodyPr/>
        <a:lstStyle/>
        <a:p>
          <a:r>
            <a:rPr lang="fr-FR" sz="2800" dirty="0" smtClean="0">
              <a:solidFill>
                <a:schemeClr val="bg1"/>
              </a:solidFill>
              <a:latin typeface="Calibri" pitchFamily="34" charset="0"/>
              <a:cs typeface="Calibri" pitchFamily="34" charset="0"/>
            </a:rPr>
            <a:t>Achats</a:t>
          </a:r>
          <a:endParaRPr lang="fr-FR" sz="2800" dirty="0">
            <a:solidFill>
              <a:schemeClr val="bg1"/>
            </a:solidFill>
            <a:latin typeface="Calibri" pitchFamily="34" charset="0"/>
            <a:cs typeface="Calibri" pitchFamily="34" charset="0"/>
          </a:endParaRPr>
        </a:p>
      </dgm:t>
    </dgm:pt>
    <dgm:pt modelId="{653EFCC7-AEA9-4B5D-97C2-307B9A18A0C8}" type="parTrans" cxnId="{6C72C97F-6751-4F31-97FB-30BFED4F0A3E}">
      <dgm:prSet/>
      <dgm:spPr/>
      <dgm:t>
        <a:bodyPr/>
        <a:lstStyle/>
        <a:p>
          <a:endParaRPr lang="fr-FR"/>
        </a:p>
      </dgm:t>
    </dgm:pt>
    <dgm:pt modelId="{E437D2FA-9642-41DB-88E3-7929B8790534}" type="sibTrans" cxnId="{6C72C97F-6751-4F31-97FB-30BFED4F0A3E}">
      <dgm:prSet/>
      <dgm:spPr/>
      <dgm:t>
        <a:bodyPr/>
        <a:lstStyle/>
        <a:p>
          <a:endParaRPr lang="fr-FR"/>
        </a:p>
      </dgm:t>
    </dgm:pt>
    <dgm:pt modelId="{FEEDCCA7-D8B5-4DC0-BF1B-FB6B869E86E6}">
      <dgm:prSet phldrT="[Texte]" custT="1"/>
      <dgm:spPr/>
      <dgm:t>
        <a:bodyPr/>
        <a:lstStyle/>
        <a:p>
          <a:r>
            <a:rPr lang="fr-FR" sz="1200" dirty="0" smtClean="0">
              <a:solidFill>
                <a:schemeClr val="bg1"/>
              </a:solidFill>
              <a:effectLst/>
              <a:latin typeface="Calibri" pitchFamily="34" charset="0"/>
              <a:cs typeface="Calibri" pitchFamily="34" charset="0"/>
            </a:rPr>
            <a:t>Données des achats</a:t>
          </a:r>
          <a:endParaRPr lang="fr-FR" sz="1200" dirty="0">
            <a:solidFill>
              <a:schemeClr val="bg1"/>
            </a:solidFill>
            <a:latin typeface="Calibri" pitchFamily="34" charset="0"/>
            <a:cs typeface="Calibri" pitchFamily="34" charset="0"/>
          </a:endParaRPr>
        </a:p>
      </dgm:t>
    </dgm:pt>
    <dgm:pt modelId="{E2BF77E5-292E-48EB-BCC2-F9012907BBA0}" type="parTrans" cxnId="{7DFE9210-AFEB-45BB-9F68-52E1CE6420C0}">
      <dgm:prSet/>
      <dgm:spPr/>
      <dgm:t>
        <a:bodyPr/>
        <a:lstStyle/>
        <a:p>
          <a:endParaRPr lang="fr-FR"/>
        </a:p>
      </dgm:t>
    </dgm:pt>
    <dgm:pt modelId="{C9B9C7EA-699B-41D2-A756-C57D6C4088C5}" type="sibTrans" cxnId="{7DFE9210-AFEB-45BB-9F68-52E1CE6420C0}">
      <dgm:prSet/>
      <dgm:spPr/>
      <dgm:t>
        <a:bodyPr/>
        <a:lstStyle/>
        <a:p>
          <a:endParaRPr lang="fr-FR"/>
        </a:p>
      </dgm:t>
    </dgm:pt>
    <dgm:pt modelId="{86135E0B-533C-4B59-B508-FA8483CBBE86}">
      <dgm:prSet phldrT="[Texte]" custT="1"/>
      <dgm:spPr/>
      <dgm:t>
        <a:bodyPr/>
        <a:lstStyle/>
        <a:p>
          <a:r>
            <a:rPr lang="fr-FR" sz="1200" dirty="0" smtClean="0">
              <a:solidFill>
                <a:schemeClr val="bg1"/>
              </a:solidFill>
              <a:effectLst/>
              <a:latin typeface="Calibri" pitchFamily="34" charset="0"/>
              <a:cs typeface="Calibri" pitchFamily="34" charset="0"/>
            </a:rPr>
            <a:t>Prestation de services</a:t>
          </a:r>
          <a:endParaRPr lang="fr-FR" sz="1200" dirty="0">
            <a:solidFill>
              <a:schemeClr val="bg1"/>
            </a:solidFill>
            <a:latin typeface="Calibri" pitchFamily="34" charset="0"/>
            <a:cs typeface="Calibri" pitchFamily="34" charset="0"/>
          </a:endParaRPr>
        </a:p>
      </dgm:t>
    </dgm:pt>
    <dgm:pt modelId="{46196711-274A-4D55-BEF5-B63CC4A00078}" type="parTrans" cxnId="{877F9B68-75F5-40E3-A508-005053EE6B8B}">
      <dgm:prSet/>
      <dgm:spPr/>
      <dgm:t>
        <a:bodyPr/>
        <a:lstStyle/>
        <a:p>
          <a:endParaRPr lang="fr-FR"/>
        </a:p>
      </dgm:t>
    </dgm:pt>
    <dgm:pt modelId="{CFB35138-954C-415D-AC02-F81A982F60C6}" type="sibTrans" cxnId="{877F9B68-75F5-40E3-A508-005053EE6B8B}">
      <dgm:prSet/>
      <dgm:spPr/>
      <dgm:t>
        <a:bodyPr/>
        <a:lstStyle/>
        <a:p>
          <a:endParaRPr lang="fr-FR"/>
        </a:p>
      </dgm:t>
    </dgm:pt>
    <dgm:pt modelId="{43D59E06-3C11-4DDF-B6D9-B340A43E3428}">
      <dgm:prSet phldrT="[Texte]" custT="1"/>
      <dgm:spPr/>
      <dgm:t>
        <a:bodyPr/>
        <a:lstStyle/>
        <a:p>
          <a:r>
            <a:rPr lang="fr-FR" sz="1200" dirty="0" smtClean="0">
              <a:solidFill>
                <a:schemeClr val="bg1"/>
              </a:solidFill>
              <a:effectLst/>
              <a:latin typeface="Calibri" pitchFamily="34" charset="0"/>
              <a:cs typeface="Calibri" pitchFamily="34" charset="0"/>
            </a:rPr>
            <a:t>Groupe d’acheteurs</a:t>
          </a:r>
          <a:endParaRPr lang="fr-FR" sz="1200" dirty="0">
            <a:solidFill>
              <a:schemeClr val="bg1"/>
            </a:solidFill>
            <a:latin typeface="Calibri" pitchFamily="34" charset="0"/>
            <a:cs typeface="Calibri" pitchFamily="34" charset="0"/>
          </a:endParaRPr>
        </a:p>
      </dgm:t>
    </dgm:pt>
    <dgm:pt modelId="{3F401A4C-DD27-4F4C-B05A-577FA65F44CB}" type="parTrans" cxnId="{CBA3E837-4614-4CF8-968C-D09225F8357D}">
      <dgm:prSet/>
      <dgm:spPr/>
      <dgm:t>
        <a:bodyPr/>
        <a:lstStyle/>
        <a:p>
          <a:endParaRPr lang="fr-FR"/>
        </a:p>
      </dgm:t>
    </dgm:pt>
    <dgm:pt modelId="{D505CC34-3306-46A9-A4B5-E94199AA08D6}" type="sibTrans" cxnId="{CBA3E837-4614-4CF8-968C-D09225F8357D}">
      <dgm:prSet/>
      <dgm:spPr/>
      <dgm:t>
        <a:bodyPr/>
        <a:lstStyle/>
        <a:p>
          <a:endParaRPr lang="fr-FR"/>
        </a:p>
      </dgm:t>
    </dgm:pt>
    <dgm:pt modelId="{DA9CA944-A521-465F-977F-6ABD4C86F320}">
      <dgm:prSet phldrT="[Texte]" custT="1"/>
      <dgm:spPr/>
      <dgm:t>
        <a:bodyPr/>
        <a:lstStyle/>
        <a:p>
          <a:r>
            <a:rPr lang="fr-FR" sz="1200" dirty="0" smtClean="0">
              <a:solidFill>
                <a:schemeClr val="bg1"/>
              </a:solidFill>
              <a:effectLst/>
              <a:latin typeface="Calibri" pitchFamily="34" charset="0"/>
              <a:cs typeface="Calibri" pitchFamily="34" charset="0"/>
            </a:rPr>
            <a:t>Evaluation des fournisseurs</a:t>
          </a:r>
          <a:endParaRPr lang="fr-FR" sz="1200" dirty="0">
            <a:solidFill>
              <a:schemeClr val="bg1"/>
            </a:solidFill>
            <a:latin typeface="Calibri" pitchFamily="34" charset="0"/>
            <a:cs typeface="Calibri" pitchFamily="34" charset="0"/>
          </a:endParaRPr>
        </a:p>
      </dgm:t>
    </dgm:pt>
    <dgm:pt modelId="{8C6FBF59-D619-4AA1-8CC2-44228BD70ECA}" type="parTrans" cxnId="{C5C2FDB3-3184-452E-AAE6-FAEC5B9E8838}">
      <dgm:prSet/>
      <dgm:spPr/>
      <dgm:t>
        <a:bodyPr/>
        <a:lstStyle/>
        <a:p>
          <a:endParaRPr lang="fr-FR"/>
        </a:p>
      </dgm:t>
    </dgm:pt>
    <dgm:pt modelId="{497B66BF-D9E1-41B5-9714-3DEE814E3A2F}" type="sibTrans" cxnId="{C5C2FDB3-3184-452E-AAE6-FAEC5B9E8838}">
      <dgm:prSet/>
      <dgm:spPr/>
      <dgm:t>
        <a:bodyPr/>
        <a:lstStyle/>
        <a:p>
          <a:endParaRPr lang="fr-FR"/>
        </a:p>
      </dgm:t>
    </dgm:pt>
    <dgm:pt modelId="{95158930-5808-4691-BCBA-521DFDBAF167}" type="pres">
      <dgm:prSet presAssocID="{374C80C0-3E9E-4231-B6DA-413569361421}" presName="Name0" presStyleCnt="0">
        <dgm:presLayoutVars>
          <dgm:chPref val="1"/>
          <dgm:dir/>
          <dgm:animOne val="branch"/>
          <dgm:animLvl val="lvl"/>
          <dgm:resizeHandles/>
        </dgm:presLayoutVars>
      </dgm:prSet>
      <dgm:spPr/>
      <dgm:t>
        <a:bodyPr/>
        <a:lstStyle/>
        <a:p>
          <a:endParaRPr lang="fr-FR"/>
        </a:p>
      </dgm:t>
    </dgm:pt>
    <dgm:pt modelId="{92359A72-4EBB-4879-94B6-DFB738EB2895}" type="pres">
      <dgm:prSet presAssocID="{5C0727E8-86CC-4B46-AD6C-68DD9D315F8B}" presName="vertOne" presStyleCnt="0"/>
      <dgm:spPr/>
      <dgm:t>
        <a:bodyPr/>
        <a:lstStyle/>
        <a:p>
          <a:endParaRPr lang="fr-FR"/>
        </a:p>
      </dgm:t>
    </dgm:pt>
    <dgm:pt modelId="{B6C5B380-C991-4548-81E3-F61A111BB40C}" type="pres">
      <dgm:prSet presAssocID="{5C0727E8-86CC-4B46-AD6C-68DD9D315F8B}" presName="txOne" presStyleLbl="node0" presStyleIdx="0" presStyleCnt="1">
        <dgm:presLayoutVars>
          <dgm:chPref val="3"/>
        </dgm:presLayoutVars>
      </dgm:prSet>
      <dgm:spPr/>
      <dgm:t>
        <a:bodyPr/>
        <a:lstStyle/>
        <a:p>
          <a:endParaRPr lang="fr-FR"/>
        </a:p>
      </dgm:t>
    </dgm:pt>
    <dgm:pt modelId="{1DD07814-0022-464D-877D-ACCDBD24FC19}" type="pres">
      <dgm:prSet presAssocID="{5C0727E8-86CC-4B46-AD6C-68DD9D315F8B}" presName="parTransOne" presStyleCnt="0"/>
      <dgm:spPr/>
      <dgm:t>
        <a:bodyPr/>
        <a:lstStyle/>
        <a:p>
          <a:endParaRPr lang="fr-FR"/>
        </a:p>
      </dgm:t>
    </dgm:pt>
    <dgm:pt modelId="{E5F78612-7339-46DD-A657-05062B776F84}" type="pres">
      <dgm:prSet presAssocID="{5C0727E8-86CC-4B46-AD6C-68DD9D315F8B}" presName="horzOne" presStyleCnt="0"/>
      <dgm:spPr/>
      <dgm:t>
        <a:bodyPr/>
        <a:lstStyle/>
        <a:p>
          <a:endParaRPr lang="fr-FR"/>
        </a:p>
      </dgm:t>
    </dgm:pt>
    <dgm:pt modelId="{9B416FFF-885E-4ADD-B65A-BFA51DDE5B65}" type="pres">
      <dgm:prSet presAssocID="{FEEDCCA7-D8B5-4DC0-BF1B-FB6B869E86E6}" presName="vertTwo" presStyleCnt="0"/>
      <dgm:spPr/>
      <dgm:t>
        <a:bodyPr/>
        <a:lstStyle/>
        <a:p>
          <a:endParaRPr lang="fr-FR"/>
        </a:p>
      </dgm:t>
    </dgm:pt>
    <dgm:pt modelId="{2E96AC54-013A-4555-B4FF-65DB506AD89E}" type="pres">
      <dgm:prSet presAssocID="{FEEDCCA7-D8B5-4DC0-BF1B-FB6B869E86E6}" presName="txTwo" presStyleLbl="node2" presStyleIdx="0" presStyleCnt="4">
        <dgm:presLayoutVars>
          <dgm:chPref val="3"/>
        </dgm:presLayoutVars>
      </dgm:prSet>
      <dgm:spPr/>
      <dgm:t>
        <a:bodyPr/>
        <a:lstStyle/>
        <a:p>
          <a:endParaRPr lang="fr-FR"/>
        </a:p>
      </dgm:t>
    </dgm:pt>
    <dgm:pt modelId="{0FD51F7E-423B-4FF5-B444-C753137F6F7A}" type="pres">
      <dgm:prSet presAssocID="{FEEDCCA7-D8B5-4DC0-BF1B-FB6B869E86E6}" presName="horzTwo" presStyleCnt="0"/>
      <dgm:spPr/>
      <dgm:t>
        <a:bodyPr/>
        <a:lstStyle/>
        <a:p>
          <a:endParaRPr lang="fr-FR"/>
        </a:p>
      </dgm:t>
    </dgm:pt>
    <dgm:pt modelId="{FF668B9F-6AB8-4D4E-85E7-661429C35982}" type="pres">
      <dgm:prSet presAssocID="{C9B9C7EA-699B-41D2-A756-C57D6C4088C5}" presName="sibSpaceTwo" presStyleCnt="0"/>
      <dgm:spPr/>
      <dgm:t>
        <a:bodyPr/>
        <a:lstStyle/>
        <a:p>
          <a:endParaRPr lang="fr-FR"/>
        </a:p>
      </dgm:t>
    </dgm:pt>
    <dgm:pt modelId="{7AD08176-CD8F-4A39-9C1A-0AFE675B9322}" type="pres">
      <dgm:prSet presAssocID="{86135E0B-533C-4B59-B508-FA8483CBBE86}" presName="vertTwo" presStyleCnt="0"/>
      <dgm:spPr/>
      <dgm:t>
        <a:bodyPr/>
        <a:lstStyle/>
        <a:p>
          <a:endParaRPr lang="fr-FR"/>
        </a:p>
      </dgm:t>
    </dgm:pt>
    <dgm:pt modelId="{DEA3860E-88D3-41C8-8EA0-B34427B7CE72}" type="pres">
      <dgm:prSet presAssocID="{86135E0B-533C-4B59-B508-FA8483CBBE86}" presName="txTwo" presStyleLbl="node2" presStyleIdx="1" presStyleCnt="4">
        <dgm:presLayoutVars>
          <dgm:chPref val="3"/>
        </dgm:presLayoutVars>
      </dgm:prSet>
      <dgm:spPr/>
      <dgm:t>
        <a:bodyPr/>
        <a:lstStyle/>
        <a:p>
          <a:endParaRPr lang="fr-FR"/>
        </a:p>
      </dgm:t>
    </dgm:pt>
    <dgm:pt modelId="{C4EC981C-94EF-4656-96E7-5213F7063F83}" type="pres">
      <dgm:prSet presAssocID="{86135E0B-533C-4B59-B508-FA8483CBBE86}" presName="horzTwo" presStyleCnt="0"/>
      <dgm:spPr/>
      <dgm:t>
        <a:bodyPr/>
        <a:lstStyle/>
        <a:p>
          <a:endParaRPr lang="fr-FR"/>
        </a:p>
      </dgm:t>
    </dgm:pt>
    <dgm:pt modelId="{A6454DA7-27E3-45A6-85BF-0303019061A6}" type="pres">
      <dgm:prSet presAssocID="{CFB35138-954C-415D-AC02-F81A982F60C6}" presName="sibSpaceTwo" presStyleCnt="0"/>
      <dgm:spPr/>
      <dgm:t>
        <a:bodyPr/>
        <a:lstStyle/>
        <a:p>
          <a:endParaRPr lang="fr-FR"/>
        </a:p>
      </dgm:t>
    </dgm:pt>
    <dgm:pt modelId="{056ABB3B-3EE3-4C27-A560-82EF6A366AF5}" type="pres">
      <dgm:prSet presAssocID="{43D59E06-3C11-4DDF-B6D9-B340A43E3428}" presName="vertTwo" presStyleCnt="0"/>
      <dgm:spPr/>
      <dgm:t>
        <a:bodyPr/>
        <a:lstStyle/>
        <a:p>
          <a:endParaRPr lang="fr-FR"/>
        </a:p>
      </dgm:t>
    </dgm:pt>
    <dgm:pt modelId="{9C448C8F-166B-40B1-AADD-DB3A2942703D}" type="pres">
      <dgm:prSet presAssocID="{43D59E06-3C11-4DDF-B6D9-B340A43E3428}" presName="txTwo" presStyleLbl="node2" presStyleIdx="2" presStyleCnt="4">
        <dgm:presLayoutVars>
          <dgm:chPref val="3"/>
        </dgm:presLayoutVars>
      </dgm:prSet>
      <dgm:spPr/>
      <dgm:t>
        <a:bodyPr/>
        <a:lstStyle/>
        <a:p>
          <a:endParaRPr lang="fr-FR"/>
        </a:p>
      </dgm:t>
    </dgm:pt>
    <dgm:pt modelId="{AA42B6FB-AAD5-443A-B97D-9A393D7BF1AA}" type="pres">
      <dgm:prSet presAssocID="{43D59E06-3C11-4DDF-B6D9-B340A43E3428}" presName="horzTwo" presStyleCnt="0"/>
      <dgm:spPr/>
      <dgm:t>
        <a:bodyPr/>
        <a:lstStyle/>
        <a:p>
          <a:endParaRPr lang="fr-FR"/>
        </a:p>
      </dgm:t>
    </dgm:pt>
    <dgm:pt modelId="{25AFB926-4E95-45EF-927A-8D0AD2DCD692}" type="pres">
      <dgm:prSet presAssocID="{D505CC34-3306-46A9-A4B5-E94199AA08D6}" presName="sibSpaceTwo" presStyleCnt="0"/>
      <dgm:spPr/>
      <dgm:t>
        <a:bodyPr/>
        <a:lstStyle/>
        <a:p>
          <a:endParaRPr lang="fr-FR"/>
        </a:p>
      </dgm:t>
    </dgm:pt>
    <dgm:pt modelId="{8026EA71-FCCB-46B2-BA3F-FBEFF7879F41}" type="pres">
      <dgm:prSet presAssocID="{DA9CA944-A521-465F-977F-6ABD4C86F320}" presName="vertTwo" presStyleCnt="0"/>
      <dgm:spPr/>
      <dgm:t>
        <a:bodyPr/>
        <a:lstStyle/>
        <a:p>
          <a:endParaRPr lang="fr-FR"/>
        </a:p>
      </dgm:t>
    </dgm:pt>
    <dgm:pt modelId="{36DF1078-BEE9-4417-844A-701C4275DD6F}" type="pres">
      <dgm:prSet presAssocID="{DA9CA944-A521-465F-977F-6ABD4C86F320}" presName="txTwo" presStyleLbl="node2" presStyleIdx="3" presStyleCnt="4">
        <dgm:presLayoutVars>
          <dgm:chPref val="3"/>
        </dgm:presLayoutVars>
      </dgm:prSet>
      <dgm:spPr/>
      <dgm:t>
        <a:bodyPr/>
        <a:lstStyle/>
        <a:p>
          <a:endParaRPr lang="fr-FR"/>
        </a:p>
      </dgm:t>
    </dgm:pt>
    <dgm:pt modelId="{CDB15A1B-2ABF-4890-AD5C-98E43F62D0D3}" type="pres">
      <dgm:prSet presAssocID="{DA9CA944-A521-465F-977F-6ABD4C86F320}" presName="horzTwo" presStyleCnt="0"/>
      <dgm:spPr/>
      <dgm:t>
        <a:bodyPr/>
        <a:lstStyle/>
        <a:p>
          <a:endParaRPr lang="fr-FR"/>
        </a:p>
      </dgm:t>
    </dgm:pt>
  </dgm:ptLst>
  <dgm:cxnLst>
    <dgm:cxn modelId="{2193CA25-209B-482E-BC18-F7641F93D91B}" type="presOf" srcId="{5C0727E8-86CC-4B46-AD6C-68DD9D315F8B}" destId="{B6C5B380-C991-4548-81E3-F61A111BB40C}" srcOrd="0" destOrd="0" presId="urn:microsoft.com/office/officeart/2005/8/layout/hierarchy4"/>
    <dgm:cxn modelId="{C5C2FDB3-3184-452E-AAE6-FAEC5B9E8838}" srcId="{5C0727E8-86CC-4B46-AD6C-68DD9D315F8B}" destId="{DA9CA944-A521-465F-977F-6ABD4C86F320}" srcOrd="3" destOrd="0" parTransId="{8C6FBF59-D619-4AA1-8CC2-44228BD70ECA}" sibTransId="{497B66BF-D9E1-41B5-9714-3DEE814E3A2F}"/>
    <dgm:cxn modelId="{4CE2E752-BCD0-4759-A0D8-A25A0E3E5B4E}" type="presOf" srcId="{FEEDCCA7-D8B5-4DC0-BF1B-FB6B869E86E6}" destId="{2E96AC54-013A-4555-B4FF-65DB506AD89E}" srcOrd="0" destOrd="0" presId="urn:microsoft.com/office/officeart/2005/8/layout/hierarchy4"/>
    <dgm:cxn modelId="{7DFE9210-AFEB-45BB-9F68-52E1CE6420C0}" srcId="{5C0727E8-86CC-4B46-AD6C-68DD9D315F8B}" destId="{FEEDCCA7-D8B5-4DC0-BF1B-FB6B869E86E6}" srcOrd="0" destOrd="0" parTransId="{E2BF77E5-292E-48EB-BCC2-F9012907BBA0}" sibTransId="{C9B9C7EA-699B-41D2-A756-C57D6C4088C5}"/>
    <dgm:cxn modelId="{CF80066E-AFCB-4B82-BA41-CD8224F6D361}" type="presOf" srcId="{43D59E06-3C11-4DDF-B6D9-B340A43E3428}" destId="{9C448C8F-166B-40B1-AADD-DB3A2942703D}" srcOrd="0" destOrd="0" presId="urn:microsoft.com/office/officeart/2005/8/layout/hierarchy4"/>
    <dgm:cxn modelId="{CBA3E837-4614-4CF8-968C-D09225F8357D}" srcId="{5C0727E8-86CC-4B46-AD6C-68DD9D315F8B}" destId="{43D59E06-3C11-4DDF-B6D9-B340A43E3428}" srcOrd="2" destOrd="0" parTransId="{3F401A4C-DD27-4F4C-B05A-577FA65F44CB}" sibTransId="{D505CC34-3306-46A9-A4B5-E94199AA08D6}"/>
    <dgm:cxn modelId="{C9D5CFA5-F51A-4549-8247-988B7EC54BF1}" type="presOf" srcId="{374C80C0-3E9E-4231-B6DA-413569361421}" destId="{95158930-5808-4691-BCBA-521DFDBAF167}" srcOrd="0" destOrd="0" presId="urn:microsoft.com/office/officeart/2005/8/layout/hierarchy4"/>
    <dgm:cxn modelId="{877F9B68-75F5-40E3-A508-005053EE6B8B}" srcId="{5C0727E8-86CC-4B46-AD6C-68DD9D315F8B}" destId="{86135E0B-533C-4B59-B508-FA8483CBBE86}" srcOrd="1" destOrd="0" parTransId="{46196711-274A-4D55-BEF5-B63CC4A00078}" sibTransId="{CFB35138-954C-415D-AC02-F81A982F60C6}"/>
    <dgm:cxn modelId="{8A72C64C-E8F1-4BF6-AE3A-719EA732DF37}" type="presOf" srcId="{DA9CA944-A521-465F-977F-6ABD4C86F320}" destId="{36DF1078-BEE9-4417-844A-701C4275DD6F}" srcOrd="0" destOrd="0" presId="urn:microsoft.com/office/officeart/2005/8/layout/hierarchy4"/>
    <dgm:cxn modelId="{BE2AE7B2-8F1B-443E-AFA8-F9E1C8E27030}" type="presOf" srcId="{86135E0B-533C-4B59-B508-FA8483CBBE86}" destId="{DEA3860E-88D3-41C8-8EA0-B34427B7CE72}" srcOrd="0" destOrd="0" presId="urn:microsoft.com/office/officeart/2005/8/layout/hierarchy4"/>
    <dgm:cxn modelId="{6C72C97F-6751-4F31-97FB-30BFED4F0A3E}" srcId="{374C80C0-3E9E-4231-B6DA-413569361421}" destId="{5C0727E8-86CC-4B46-AD6C-68DD9D315F8B}" srcOrd="0" destOrd="0" parTransId="{653EFCC7-AEA9-4B5D-97C2-307B9A18A0C8}" sibTransId="{E437D2FA-9642-41DB-88E3-7929B8790534}"/>
    <dgm:cxn modelId="{E41DF19E-ADF8-4C10-A218-17521BC62E11}" type="presParOf" srcId="{95158930-5808-4691-BCBA-521DFDBAF167}" destId="{92359A72-4EBB-4879-94B6-DFB738EB2895}" srcOrd="0" destOrd="0" presId="urn:microsoft.com/office/officeart/2005/8/layout/hierarchy4"/>
    <dgm:cxn modelId="{E31482D9-ADC3-4084-B128-40282D7350C2}" type="presParOf" srcId="{92359A72-4EBB-4879-94B6-DFB738EB2895}" destId="{B6C5B380-C991-4548-81E3-F61A111BB40C}" srcOrd="0" destOrd="0" presId="urn:microsoft.com/office/officeart/2005/8/layout/hierarchy4"/>
    <dgm:cxn modelId="{DB117438-D426-42BA-BCFF-0F29B6D55357}" type="presParOf" srcId="{92359A72-4EBB-4879-94B6-DFB738EB2895}" destId="{1DD07814-0022-464D-877D-ACCDBD24FC19}" srcOrd="1" destOrd="0" presId="urn:microsoft.com/office/officeart/2005/8/layout/hierarchy4"/>
    <dgm:cxn modelId="{9DD6346F-55C0-47B7-8252-499FA77F688C}" type="presParOf" srcId="{92359A72-4EBB-4879-94B6-DFB738EB2895}" destId="{E5F78612-7339-46DD-A657-05062B776F84}" srcOrd="2" destOrd="0" presId="urn:microsoft.com/office/officeart/2005/8/layout/hierarchy4"/>
    <dgm:cxn modelId="{8ED6E21F-DD6E-4901-BBBB-727D78FB0EFA}" type="presParOf" srcId="{E5F78612-7339-46DD-A657-05062B776F84}" destId="{9B416FFF-885E-4ADD-B65A-BFA51DDE5B65}" srcOrd="0" destOrd="0" presId="urn:microsoft.com/office/officeart/2005/8/layout/hierarchy4"/>
    <dgm:cxn modelId="{09E59804-1FC8-4D92-98B9-57AD829DFCC6}" type="presParOf" srcId="{9B416FFF-885E-4ADD-B65A-BFA51DDE5B65}" destId="{2E96AC54-013A-4555-B4FF-65DB506AD89E}" srcOrd="0" destOrd="0" presId="urn:microsoft.com/office/officeart/2005/8/layout/hierarchy4"/>
    <dgm:cxn modelId="{1D094FD2-B363-45D5-9D40-ED7E7B379F72}" type="presParOf" srcId="{9B416FFF-885E-4ADD-B65A-BFA51DDE5B65}" destId="{0FD51F7E-423B-4FF5-B444-C753137F6F7A}" srcOrd="1" destOrd="0" presId="urn:microsoft.com/office/officeart/2005/8/layout/hierarchy4"/>
    <dgm:cxn modelId="{E2FBF146-9751-4053-AAF8-E58995736E1D}" type="presParOf" srcId="{E5F78612-7339-46DD-A657-05062B776F84}" destId="{FF668B9F-6AB8-4D4E-85E7-661429C35982}" srcOrd="1" destOrd="0" presId="urn:microsoft.com/office/officeart/2005/8/layout/hierarchy4"/>
    <dgm:cxn modelId="{4CF83BEB-0170-40C5-83D9-9A6C060D91B6}" type="presParOf" srcId="{E5F78612-7339-46DD-A657-05062B776F84}" destId="{7AD08176-CD8F-4A39-9C1A-0AFE675B9322}" srcOrd="2" destOrd="0" presId="urn:microsoft.com/office/officeart/2005/8/layout/hierarchy4"/>
    <dgm:cxn modelId="{34BE40D7-3119-4680-B8F9-E361917999EF}" type="presParOf" srcId="{7AD08176-CD8F-4A39-9C1A-0AFE675B9322}" destId="{DEA3860E-88D3-41C8-8EA0-B34427B7CE72}" srcOrd="0" destOrd="0" presId="urn:microsoft.com/office/officeart/2005/8/layout/hierarchy4"/>
    <dgm:cxn modelId="{3C7E6AF0-9A6D-4EEC-B450-07BCF6EB36B7}" type="presParOf" srcId="{7AD08176-CD8F-4A39-9C1A-0AFE675B9322}" destId="{C4EC981C-94EF-4656-96E7-5213F7063F83}" srcOrd="1" destOrd="0" presId="urn:microsoft.com/office/officeart/2005/8/layout/hierarchy4"/>
    <dgm:cxn modelId="{55394C0D-6786-495A-8D1D-20F51DFAB65B}" type="presParOf" srcId="{E5F78612-7339-46DD-A657-05062B776F84}" destId="{A6454DA7-27E3-45A6-85BF-0303019061A6}" srcOrd="3" destOrd="0" presId="urn:microsoft.com/office/officeart/2005/8/layout/hierarchy4"/>
    <dgm:cxn modelId="{9BDBE10C-9BB9-4432-9E0A-7E9CE88E5523}" type="presParOf" srcId="{E5F78612-7339-46DD-A657-05062B776F84}" destId="{056ABB3B-3EE3-4C27-A560-82EF6A366AF5}" srcOrd="4" destOrd="0" presId="urn:microsoft.com/office/officeart/2005/8/layout/hierarchy4"/>
    <dgm:cxn modelId="{6FF75137-1E87-4E3B-B519-A97981BE2386}" type="presParOf" srcId="{056ABB3B-3EE3-4C27-A560-82EF6A366AF5}" destId="{9C448C8F-166B-40B1-AADD-DB3A2942703D}" srcOrd="0" destOrd="0" presId="urn:microsoft.com/office/officeart/2005/8/layout/hierarchy4"/>
    <dgm:cxn modelId="{3E066476-66CB-477C-8DCF-C84F0941F35E}" type="presParOf" srcId="{056ABB3B-3EE3-4C27-A560-82EF6A366AF5}" destId="{AA42B6FB-AAD5-443A-B97D-9A393D7BF1AA}" srcOrd="1" destOrd="0" presId="urn:microsoft.com/office/officeart/2005/8/layout/hierarchy4"/>
    <dgm:cxn modelId="{00D57B4D-D587-4010-9701-9E739F06AC91}" type="presParOf" srcId="{E5F78612-7339-46DD-A657-05062B776F84}" destId="{25AFB926-4E95-45EF-927A-8D0AD2DCD692}" srcOrd="5" destOrd="0" presId="urn:microsoft.com/office/officeart/2005/8/layout/hierarchy4"/>
    <dgm:cxn modelId="{417EFFD6-6FDA-4B0A-8A3B-713790010144}" type="presParOf" srcId="{E5F78612-7339-46DD-A657-05062B776F84}" destId="{8026EA71-FCCB-46B2-BA3F-FBEFF7879F41}" srcOrd="6" destOrd="0" presId="urn:microsoft.com/office/officeart/2005/8/layout/hierarchy4"/>
    <dgm:cxn modelId="{82253616-89E9-4A8D-B2BF-B96A35A7995B}" type="presParOf" srcId="{8026EA71-FCCB-46B2-BA3F-FBEFF7879F41}" destId="{36DF1078-BEE9-4417-844A-701C4275DD6F}" srcOrd="0" destOrd="0" presId="urn:microsoft.com/office/officeart/2005/8/layout/hierarchy4"/>
    <dgm:cxn modelId="{91AF2CCE-E08D-49A3-BC71-B23A33ED784C}" type="presParOf" srcId="{8026EA71-FCCB-46B2-BA3F-FBEFF7879F41}" destId="{CDB15A1B-2ABF-4890-AD5C-98E43F62D0D3}"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9F9BE7A-84C7-47B8-AF88-20A60842F149}" type="doc">
      <dgm:prSet loTypeId="urn:microsoft.com/office/officeart/2005/8/layout/vList5" loCatId="list" qsTypeId="urn:microsoft.com/office/officeart/2005/8/quickstyle/simple5" qsCatId="simple" csTypeId="urn:microsoft.com/office/officeart/2005/8/colors/colorful2" csCatId="colorful" phldr="1"/>
      <dgm:spPr/>
      <dgm:t>
        <a:bodyPr/>
        <a:lstStyle/>
        <a:p>
          <a:endParaRPr lang="fr-FR"/>
        </a:p>
      </dgm:t>
    </dgm:pt>
    <dgm:pt modelId="{388B6994-EE6D-43D8-ACB5-7DF22983CBDE}">
      <dgm:prSet phldrT="[Texte]" custT="1"/>
      <dgm:spPr/>
      <dgm:t>
        <a:bodyPr/>
        <a:lstStyle/>
        <a:p>
          <a:r>
            <a:rPr lang="fr-FR" sz="2000" b="1" dirty="0" smtClean="0"/>
            <a:t>Professionnel</a:t>
          </a:r>
          <a:endParaRPr lang="fr-FR" sz="2000" b="1" dirty="0"/>
        </a:p>
      </dgm:t>
    </dgm:pt>
    <dgm:pt modelId="{CB6CDC94-89DF-47A9-BF4C-BB74A893DE4C}" type="parTrans" cxnId="{28C78F6B-2BDB-47FE-9330-5278A20B9F34}">
      <dgm:prSet/>
      <dgm:spPr/>
      <dgm:t>
        <a:bodyPr/>
        <a:lstStyle/>
        <a:p>
          <a:endParaRPr lang="fr-FR"/>
        </a:p>
      </dgm:t>
    </dgm:pt>
    <dgm:pt modelId="{0C049890-8850-4DF5-A782-5DFDD62C97EA}" type="sibTrans" cxnId="{28C78F6B-2BDB-47FE-9330-5278A20B9F34}">
      <dgm:prSet/>
      <dgm:spPr/>
      <dgm:t>
        <a:bodyPr/>
        <a:lstStyle/>
        <a:p>
          <a:endParaRPr lang="fr-FR"/>
        </a:p>
      </dgm:t>
    </dgm:pt>
    <dgm:pt modelId="{1BA1169D-CCC8-4785-8010-0A4D8DA13F12}">
      <dgm:prSet phldrT="[Texte]" custT="1"/>
      <dgm:spPr/>
      <dgm:t>
        <a:bodyPr/>
        <a:lstStyle/>
        <a:p>
          <a:r>
            <a:rPr lang="fr-FR" sz="1600" dirty="0" smtClean="0"/>
            <a:t>Apprendre</a:t>
          </a:r>
          <a:r>
            <a:rPr lang="en-US" sz="1600" dirty="0" smtClean="0"/>
            <a:t> un nouveau </a:t>
          </a:r>
          <a:r>
            <a:rPr lang="fr-FR" sz="1600" dirty="0" smtClean="0"/>
            <a:t>métier .</a:t>
          </a:r>
          <a:endParaRPr lang="fr-FR" sz="1600" dirty="0"/>
        </a:p>
      </dgm:t>
    </dgm:pt>
    <dgm:pt modelId="{370EB4B6-5BC5-483D-8F3B-BCB2D7E343BB}" type="parTrans" cxnId="{0BCA7529-72BF-4D87-9EB6-983992D73C13}">
      <dgm:prSet/>
      <dgm:spPr/>
      <dgm:t>
        <a:bodyPr/>
        <a:lstStyle/>
        <a:p>
          <a:endParaRPr lang="fr-FR"/>
        </a:p>
      </dgm:t>
    </dgm:pt>
    <dgm:pt modelId="{B620A048-60CF-4C16-8147-02F4E687E248}" type="sibTrans" cxnId="{0BCA7529-72BF-4D87-9EB6-983992D73C13}">
      <dgm:prSet/>
      <dgm:spPr/>
      <dgm:t>
        <a:bodyPr/>
        <a:lstStyle/>
        <a:p>
          <a:endParaRPr lang="fr-FR"/>
        </a:p>
      </dgm:t>
    </dgm:pt>
    <dgm:pt modelId="{09DAE41C-D185-4757-937F-28C26161B815}">
      <dgm:prSet phldrT="[Texte]" custT="1"/>
      <dgm:spPr/>
      <dgm:t>
        <a:bodyPr/>
        <a:lstStyle/>
        <a:p>
          <a:r>
            <a:rPr lang="fr-FR" sz="2000" b="1" dirty="0" smtClean="0"/>
            <a:t>Personnel</a:t>
          </a:r>
          <a:endParaRPr lang="fr-FR" sz="2000" b="1" dirty="0"/>
        </a:p>
      </dgm:t>
    </dgm:pt>
    <dgm:pt modelId="{22835E01-72E3-48E4-907D-DCA5144231E9}" type="parTrans" cxnId="{A669FE9F-695F-4E97-A550-2D5939FD4113}">
      <dgm:prSet/>
      <dgm:spPr/>
      <dgm:t>
        <a:bodyPr/>
        <a:lstStyle/>
        <a:p>
          <a:endParaRPr lang="fr-FR"/>
        </a:p>
      </dgm:t>
    </dgm:pt>
    <dgm:pt modelId="{3F0BAAC4-A38B-43F1-8D94-61E0936E2D41}" type="sibTrans" cxnId="{A669FE9F-695F-4E97-A550-2D5939FD4113}">
      <dgm:prSet/>
      <dgm:spPr/>
      <dgm:t>
        <a:bodyPr/>
        <a:lstStyle/>
        <a:p>
          <a:endParaRPr lang="fr-FR"/>
        </a:p>
      </dgm:t>
    </dgm:pt>
    <dgm:pt modelId="{6A54B691-14EC-436D-81E4-8F3F4CB6D8F2}">
      <dgm:prSet phldrT="[Texte]" custT="1"/>
      <dgm:spPr/>
      <dgm:t>
        <a:bodyPr/>
        <a:lstStyle/>
        <a:p>
          <a:r>
            <a:rPr lang="fr-FR" sz="1600" dirty="0" smtClean="0"/>
            <a:t>Patience et détermination.</a:t>
          </a:r>
          <a:endParaRPr lang="fr-FR" sz="1600" dirty="0"/>
        </a:p>
      </dgm:t>
    </dgm:pt>
    <dgm:pt modelId="{2C835D3D-8D94-4887-B5D7-F219E9DEDDBC}" type="parTrans" cxnId="{62D3CD5F-1FA1-4DCD-A299-EAD6B877E376}">
      <dgm:prSet/>
      <dgm:spPr/>
      <dgm:t>
        <a:bodyPr/>
        <a:lstStyle/>
        <a:p>
          <a:endParaRPr lang="fr-FR"/>
        </a:p>
      </dgm:t>
    </dgm:pt>
    <dgm:pt modelId="{AB0E543C-38E0-42D1-BA32-C439F17252A6}" type="sibTrans" cxnId="{62D3CD5F-1FA1-4DCD-A299-EAD6B877E376}">
      <dgm:prSet/>
      <dgm:spPr/>
      <dgm:t>
        <a:bodyPr/>
        <a:lstStyle/>
        <a:p>
          <a:endParaRPr lang="fr-FR"/>
        </a:p>
      </dgm:t>
    </dgm:pt>
    <dgm:pt modelId="{FC3F9538-224B-4B6E-B897-F308E7BD6B75}">
      <dgm:prSet custT="1"/>
      <dgm:spPr/>
      <dgm:t>
        <a:bodyPr/>
        <a:lstStyle/>
        <a:p>
          <a:r>
            <a:rPr lang="fr-FR" sz="1600" dirty="0" smtClean="0"/>
            <a:t>Familiarisation avec les outils BW , Les Bex …</a:t>
          </a:r>
          <a:endParaRPr lang="fr-FR" sz="1600" dirty="0"/>
        </a:p>
      </dgm:t>
    </dgm:pt>
    <dgm:pt modelId="{2BA2C3DD-61C3-418C-B313-F6AEFA770C07}" type="parTrans" cxnId="{6CA72F1D-1B19-44B8-89B1-0706AE788EB3}">
      <dgm:prSet/>
      <dgm:spPr/>
      <dgm:t>
        <a:bodyPr/>
        <a:lstStyle/>
        <a:p>
          <a:endParaRPr lang="fr-FR"/>
        </a:p>
      </dgm:t>
    </dgm:pt>
    <dgm:pt modelId="{E7B02F2C-A80C-42F0-A33A-25046EC23424}" type="sibTrans" cxnId="{6CA72F1D-1B19-44B8-89B1-0706AE788EB3}">
      <dgm:prSet/>
      <dgm:spPr/>
      <dgm:t>
        <a:bodyPr/>
        <a:lstStyle/>
        <a:p>
          <a:endParaRPr lang="fr-FR"/>
        </a:p>
      </dgm:t>
    </dgm:pt>
    <dgm:pt modelId="{0DAF34A1-79CC-4A6F-996F-C266D7F8465F}">
      <dgm:prSet custT="1"/>
      <dgm:spPr/>
      <dgm:t>
        <a:bodyPr/>
        <a:lstStyle/>
        <a:p>
          <a:r>
            <a:rPr lang="fr-FR" sz="1600" dirty="0" smtClean="0"/>
            <a:t>Gestion et organisation de travail.</a:t>
          </a:r>
          <a:endParaRPr lang="fr-FR" sz="1600" dirty="0">
            <a:effectLst/>
          </a:endParaRPr>
        </a:p>
      </dgm:t>
    </dgm:pt>
    <dgm:pt modelId="{C5D0BA35-9D3A-4C17-9052-A8C223962D51}" type="parTrans" cxnId="{4EEE1CF2-136D-4B47-9618-8AFEBF0637C8}">
      <dgm:prSet/>
      <dgm:spPr/>
      <dgm:t>
        <a:bodyPr/>
        <a:lstStyle/>
        <a:p>
          <a:endParaRPr lang="fr-FR"/>
        </a:p>
      </dgm:t>
    </dgm:pt>
    <dgm:pt modelId="{7F68BA4F-D0F7-4D60-B8DB-D699914A518D}" type="sibTrans" cxnId="{4EEE1CF2-136D-4B47-9618-8AFEBF0637C8}">
      <dgm:prSet/>
      <dgm:spPr/>
      <dgm:t>
        <a:bodyPr/>
        <a:lstStyle/>
        <a:p>
          <a:endParaRPr lang="fr-FR"/>
        </a:p>
      </dgm:t>
    </dgm:pt>
    <dgm:pt modelId="{DDD7A8E9-A0AB-4D0F-86FC-C878C10019E7}">
      <dgm:prSet custT="1"/>
      <dgm:spPr/>
      <dgm:t>
        <a:bodyPr/>
        <a:lstStyle/>
        <a:p>
          <a:r>
            <a:rPr lang="fr-FR" sz="1600" dirty="0" smtClean="0"/>
            <a:t>Responsabilité.</a:t>
          </a:r>
        </a:p>
      </dgm:t>
    </dgm:pt>
    <dgm:pt modelId="{351FFD2E-F07D-4B1F-89EB-C9F8B2FEEF8F}" type="parTrans" cxnId="{7879684F-179A-40FE-80E1-6A75928F4477}">
      <dgm:prSet/>
      <dgm:spPr/>
      <dgm:t>
        <a:bodyPr/>
        <a:lstStyle/>
        <a:p>
          <a:endParaRPr lang="fr-FR"/>
        </a:p>
      </dgm:t>
    </dgm:pt>
    <dgm:pt modelId="{38049F91-3622-438E-B5D8-0B2146029C50}" type="sibTrans" cxnId="{7879684F-179A-40FE-80E1-6A75928F4477}">
      <dgm:prSet/>
      <dgm:spPr/>
      <dgm:t>
        <a:bodyPr/>
        <a:lstStyle/>
        <a:p>
          <a:endParaRPr lang="fr-FR"/>
        </a:p>
      </dgm:t>
    </dgm:pt>
    <dgm:pt modelId="{65663602-CF2E-40C3-B2A2-6927492511A7}">
      <dgm:prSet custT="1"/>
      <dgm:spPr/>
      <dgm:t>
        <a:bodyPr/>
        <a:lstStyle/>
        <a:p>
          <a:r>
            <a:rPr lang="fr-FR" sz="1600" dirty="0" smtClean="0"/>
            <a:t>Communication.</a:t>
          </a:r>
        </a:p>
      </dgm:t>
    </dgm:pt>
    <dgm:pt modelId="{1280D7B5-0D01-46CB-AB88-C09474FDA1B5}" type="parTrans" cxnId="{1721D3C4-C93B-4D8B-8329-7B2CB092FAFA}">
      <dgm:prSet/>
      <dgm:spPr/>
      <dgm:t>
        <a:bodyPr/>
        <a:lstStyle/>
        <a:p>
          <a:endParaRPr lang="fr-FR"/>
        </a:p>
      </dgm:t>
    </dgm:pt>
    <dgm:pt modelId="{49740F6E-2E8E-4B0D-BFE9-C3BF5F0F8031}" type="sibTrans" cxnId="{1721D3C4-C93B-4D8B-8329-7B2CB092FAFA}">
      <dgm:prSet/>
      <dgm:spPr/>
      <dgm:t>
        <a:bodyPr/>
        <a:lstStyle/>
        <a:p>
          <a:endParaRPr lang="fr-FR"/>
        </a:p>
      </dgm:t>
    </dgm:pt>
    <dgm:pt modelId="{895731AB-7295-4D32-BC41-F57A1094F4FD}">
      <dgm:prSet custT="1"/>
      <dgm:spPr/>
      <dgm:t>
        <a:bodyPr/>
        <a:lstStyle/>
        <a:p>
          <a:r>
            <a:rPr lang="fr-FR" sz="1600" dirty="0" smtClean="0"/>
            <a:t>savoir-faire.</a:t>
          </a:r>
          <a:endParaRPr lang="fr-FR" sz="1600" dirty="0">
            <a:effectLst/>
          </a:endParaRPr>
        </a:p>
      </dgm:t>
    </dgm:pt>
    <dgm:pt modelId="{175EC862-3469-4214-8A0E-B2DFE4EA7576}" type="parTrans" cxnId="{CD7D3C18-1ECE-4466-B080-2908CCDC60AE}">
      <dgm:prSet/>
      <dgm:spPr/>
      <dgm:t>
        <a:bodyPr/>
        <a:lstStyle/>
        <a:p>
          <a:endParaRPr lang="fr-FR"/>
        </a:p>
      </dgm:t>
    </dgm:pt>
    <dgm:pt modelId="{2CC3F28E-6DCB-4365-99BC-2C890A8FE445}" type="sibTrans" cxnId="{CD7D3C18-1ECE-4466-B080-2908CCDC60AE}">
      <dgm:prSet/>
      <dgm:spPr/>
      <dgm:t>
        <a:bodyPr/>
        <a:lstStyle/>
        <a:p>
          <a:endParaRPr lang="fr-FR"/>
        </a:p>
      </dgm:t>
    </dgm:pt>
    <dgm:pt modelId="{0269433C-C4AD-4B4C-B0AF-6879058F9701}">
      <dgm:prSet custT="1"/>
      <dgm:spPr/>
      <dgm:t>
        <a:bodyPr/>
        <a:lstStyle/>
        <a:p>
          <a:r>
            <a:rPr lang="fr-FR" sz="1600" dirty="0" smtClean="0"/>
            <a:t>domaine du décisionnel.</a:t>
          </a:r>
          <a:endParaRPr lang="fr-FR" sz="1600" dirty="0">
            <a:effectLst/>
          </a:endParaRPr>
        </a:p>
      </dgm:t>
    </dgm:pt>
    <dgm:pt modelId="{74D74039-C1B9-4D2E-AA81-201A0EB4B4B6}" type="parTrans" cxnId="{2D55EDC1-9664-4E0D-92A6-88A8D6EB7BC6}">
      <dgm:prSet/>
      <dgm:spPr/>
    </dgm:pt>
    <dgm:pt modelId="{5759FB08-5791-4FD8-8F2C-DE5F830D1FA4}" type="sibTrans" cxnId="{2D55EDC1-9664-4E0D-92A6-88A8D6EB7BC6}">
      <dgm:prSet/>
      <dgm:spPr/>
    </dgm:pt>
    <dgm:pt modelId="{890E6339-3569-431F-8F4C-3F25F87B1E01}">
      <dgm:prSet phldrT="[Texte]" custT="1"/>
      <dgm:spPr/>
      <dgm:t>
        <a:bodyPr/>
        <a:lstStyle/>
        <a:p>
          <a:r>
            <a:rPr lang="fr-FR" sz="1600" dirty="0" smtClean="0"/>
            <a:t>Réseaux.</a:t>
          </a:r>
          <a:endParaRPr lang="fr-FR" sz="1600" dirty="0"/>
        </a:p>
      </dgm:t>
    </dgm:pt>
    <dgm:pt modelId="{7B64E298-103B-49AC-BB15-3EDDF4DFD093}" type="parTrans" cxnId="{F143C888-F3DD-4EE5-A589-69F4F659095D}">
      <dgm:prSet/>
      <dgm:spPr/>
    </dgm:pt>
    <dgm:pt modelId="{A4315C8B-4B73-4F13-9798-D2923E70BECB}" type="sibTrans" cxnId="{F143C888-F3DD-4EE5-A589-69F4F659095D}">
      <dgm:prSet/>
      <dgm:spPr/>
    </dgm:pt>
    <dgm:pt modelId="{6DE108FF-17AC-4ADB-B143-B60BE46D7F2D}" type="pres">
      <dgm:prSet presAssocID="{A9F9BE7A-84C7-47B8-AF88-20A60842F149}" presName="Name0" presStyleCnt="0">
        <dgm:presLayoutVars>
          <dgm:dir/>
          <dgm:animLvl val="lvl"/>
          <dgm:resizeHandles val="exact"/>
        </dgm:presLayoutVars>
      </dgm:prSet>
      <dgm:spPr/>
      <dgm:t>
        <a:bodyPr/>
        <a:lstStyle/>
        <a:p>
          <a:endParaRPr lang="fr-FR"/>
        </a:p>
      </dgm:t>
    </dgm:pt>
    <dgm:pt modelId="{08E23D6B-316A-45AD-B518-BD406030B2B5}" type="pres">
      <dgm:prSet presAssocID="{388B6994-EE6D-43D8-ACB5-7DF22983CBDE}" presName="linNode" presStyleCnt="0"/>
      <dgm:spPr/>
    </dgm:pt>
    <dgm:pt modelId="{8143E2C6-1BFA-4F55-82B9-6C69FEB99076}" type="pres">
      <dgm:prSet presAssocID="{388B6994-EE6D-43D8-ACB5-7DF22983CBDE}" presName="parentText" presStyleLbl="node1" presStyleIdx="0" presStyleCnt="2" custAng="20742873" custScaleX="96078" custScaleY="34320" custLinFactNeighborY="4823">
        <dgm:presLayoutVars>
          <dgm:chMax val="1"/>
          <dgm:bulletEnabled val="1"/>
        </dgm:presLayoutVars>
      </dgm:prSet>
      <dgm:spPr>
        <a:prstGeom prst="parallelogram">
          <a:avLst/>
        </a:prstGeom>
      </dgm:spPr>
      <dgm:t>
        <a:bodyPr/>
        <a:lstStyle/>
        <a:p>
          <a:endParaRPr lang="fr-FR"/>
        </a:p>
      </dgm:t>
    </dgm:pt>
    <dgm:pt modelId="{6EA0E9BE-BC2F-4CDD-9E8C-B28FED85B632}" type="pres">
      <dgm:prSet presAssocID="{388B6994-EE6D-43D8-ACB5-7DF22983CBDE}" presName="descendantText" presStyleLbl="alignAccFollowNode1" presStyleIdx="0" presStyleCnt="2">
        <dgm:presLayoutVars>
          <dgm:bulletEnabled val="1"/>
        </dgm:presLayoutVars>
      </dgm:prSet>
      <dgm:spPr>
        <a:prstGeom prst="snip2DiagRect">
          <a:avLst/>
        </a:prstGeom>
      </dgm:spPr>
      <dgm:t>
        <a:bodyPr/>
        <a:lstStyle/>
        <a:p>
          <a:endParaRPr lang="fr-FR"/>
        </a:p>
      </dgm:t>
    </dgm:pt>
    <dgm:pt modelId="{14E3F4CF-711C-4080-A706-7E2945EF6CFB}" type="pres">
      <dgm:prSet presAssocID="{0C049890-8850-4DF5-A782-5DFDD62C97EA}" presName="sp" presStyleCnt="0"/>
      <dgm:spPr/>
    </dgm:pt>
    <dgm:pt modelId="{F46EDA6E-8059-4A19-9AED-1B345A073FFC}" type="pres">
      <dgm:prSet presAssocID="{09DAE41C-D185-4757-937F-28C26161B815}" presName="linNode" presStyleCnt="0"/>
      <dgm:spPr/>
    </dgm:pt>
    <dgm:pt modelId="{F9D0A5A7-0CCE-4FF7-9757-A7FDB7010B22}" type="pres">
      <dgm:prSet presAssocID="{09DAE41C-D185-4757-937F-28C26161B815}" presName="parentText" presStyleLbl="node1" presStyleIdx="1" presStyleCnt="2" custAng="20840968" custScaleY="35595" custLinFactNeighborY="4823">
        <dgm:presLayoutVars>
          <dgm:chMax val="1"/>
          <dgm:bulletEnabled val="1"/>
        </dgm:presLayoutVars>
      </dgm:prSet>
      <dgm:spPr>
        <a:prstGeom prst="parallelogram">
          <a:avLst/>
        </a:prstGeom>
      </dgm:spPr>
      <dgm:t>
        <a:bodyPr/>
        <a:lstStyle/>
        <a:p>
          <a:endParaRPr lang="fr-FR"/>
        </a:p>
      </dgm:t>
    </dgm:pt>
    <dgm:pt modelId="{92B30DA6-C06D-47AD-B05A-B588B889A88D}" type="pres">
      <dgm:prSet presAssocID="{09DAE41C-D185-4757-937F-28C26161B815}" presName="descendantText" presStyleLbl="alignAccFollowNode1" presStyleIdx="1" presStyleCnt="2">
        <dgm:presLayoutVars>
          <dgm:bulletEnabled val="1"/>
        </dgm:presLayoutVars>
      </dgm:prSet>
      <dgm:spPr>
        <a:prstGeom prst="snip2DiagRect">
          <a:avLst/>
        </a:prstGeom>
      </dgm:spPr>
      <dgm:t>
        <a:bodyPr/>
        <a:lstStyle/>
        <a:p>
          <a:endParaRPr lang="fr-FR"/>
        </a:p>
      </dgm:t>
    </dgm:pt>
  </dgm:ptLst>
  <dgm:cxnLst>
    <dgm:cxn modelId="{2D55EDC1-9664-4E0D-92A6-88A8D6EB7BC6}" srcId="{388B6994-EE6D-43D8-ACB5-7DF22983CBDE}" destId="{0269433C-C4AD-4B4C-B0AF-6879058F9701}" srcOrd="3" destOrd="0" parTransId="{74D74039-C1B9-4D2E-AA81-201A0EB4B4B6}" sibTransId="{5759FB08-5791-4FD8-8F2C-DE5F830D1FA4}"/>
    <dgm:cxn modelId="{CAEE772C-8990-4F66-BB9F-D5D5D2764E8D}" type="presOf" srcId="{FC3F9538-224B-4B6E-B897-F308E7BD6B75}" destId="{6EA0E9BE-BC2F-4CDD-9E8C-B28FED85B632}" srcOrd="0" destOrd="1" presId="urn:microsoft.com/office/officeart/2005/8/layout/vList5"/>
    <dgm:cxn modelId="{62D3CD5F-1FA1-4DCD-A299-EAD6B877E376}" srcId="{09DAE41C-D185-4757-937F-28C26161B815}" destId="{6A54B691-14EC-436D-81E4-8F3F4CB6D8F2}" srcOrd="1" destOrd="0" parTransId="{2C835D3D-8D94-4887-B5D7-F219E9DEDDBC}" sibTransId="{AB0E543C-38E0-42D1-BA32-C439F17252A6}"/>
    <dgm:cxn modelId="{9F84841D-B048-4725-9078-7B2ADB3F1B40}" type="presOf" srcId="{6A54B691-14EC-436D-81E4-8F3F4CB6D8F2}" destId="{92B30DA6-C06D-47AD-B05A-B588B889A88D}" srcOrd="0" destOrd="1" presId="urn:microsoft.com/office/officeart/2005/8/layout/vList5"/>
    <dgm:cxn modelId="{F143C888-F3DD-4EE5-A589-69F4F659095D}" srcId="{09DAE41C-D185-4757-937F-28C26161B815}" destId="{890E6339-3569-431F-8F4C-3F25F87B1E01}" srcOrd="0" destOrd="0" parTransId="{7B64E298-103B-49AC-BB15-3EDDF4DFD093}" sibTransId="{A4315C8B-4B73-4F13-9798-D2923E70BECB}"/>
    <dgm:cxn modelId="{3B3F8416-1CD2-4901-AF95-66B9859B3375}" type="presOf" srcId="{895731AB-7295-4D32-BC41-F57A1094F4FD}" destId="{92B30DA6-C06D-47AD-B05A-B588B889A88D}" srcOrd="0" destOrd="4" presId="urn:microsoft.com/office/officeart/2005/8/layout/vList5"/>
    <dgm:cxn modelId="{0BCA7529-72BF-4D87-9EB6-983992D73C13}" srcId="{388B6994-EE6D-43D8-ACB5-7DF22983CBDE}" destId="{1BA1169D-CCC8-4785-8010-0A4D8DA13F12}" srcOrd="0" destOrd="0" parTransId="{370EB4B6-5BC5-483D-8F3B-BCB2D7E343BB}" sibTransId="{B620A048-60CF-4C16-8147-02F4E687E248}"/>
    <dgm:cxn modelId="{CD7D3C18-1ECE-4466-B080-2908CCDC60AE}" srcId="{09DAE41C-D185-4757-937F-28C26161B815}" destId="{895731AB-7295-4D32-BC41-F57A1094F4FD}" srcOrd="4" destOrd="0" parTransId="{175EC862-3469-4214-8A0E-B2DFE4EA7576}" sibTransId="{2CC3F28E-6DCB-4365-99BC-2C890A8FE445}"/>
    <dgm:cxn modelId="{014AA332-99ED-4BC0-B300-5885C4736864}" type="presOf" srcId="{A9F9BE7A-84C7-47B8-AF88-20A60842F149}" destId="{6DE108FF-17AC-4ADB-B143-B60BE46D7F2D}" srcOrd="0" destOrd="0" presId="urn:microsoft.com/office/officeart/2005/8/layout/vList5"/>
    <dgm:cxn modelId="{977D9C2D-F1F5-474B-97CA-EAABF61A3F70}" type="presOf" srcId="{DDD7A8E9-A0AB-4D0F-86FC-C878C10019E7}" destId="{92B30DA6-C06D-47AD-B05A-B588B889A88D}" srcOrd="0" destOrd="2" presId="urn:microsoft.com/office/officeart/2005/8/layout/vList5"/>
    <dgm:cxn modelId="{D0DBAA1F-ADA1-47C8-BE02-61D27AA49477}" type="presOf" srcId="{0DAF34A1-79CC-4A6F-996F-C266D7F8465F}" destId="{6EA0E9BE-BC2F-4CDD-9E8C-B28FED85B632}" srcOrd="0" destOrd="2" presId="urn:microsoft.com/office/officeart/2005/8/layout/vList5"/>
    <dgm:cxn modelId="{B9B93BC0-E793-4237-8A1E-85129AE5165F}" type="presOf" srcId="{1BA1169D-CCC8-4785-8010-0A4D8DA13F12}" destId="{6EA0E9BE-BC2F-4CDD-9E8C-B28FED85B632}" srcOrd="0" destOrd="0" presId="urn:microsoft.com/office/officeart/2005/8/layout/vList5"/>
    <dgm:cxn modelId="{360B8016-7F34-4A6C-8D3B-65D9EAF5C4EB}" type="presOf" srcId="{65663602-CF2E-40C3-B2A2-6927492511A7}" destId="{92B30DA6-C06D-47AD-B05A-B588B889A88D}" srcOrd="0" destOrd="3" presId="urn:microsoft.com/office/officeart/2005/8/layout/vList5"/>
    <dgm:cxn modelId="{1721D3C4-C93B-4D8B-8329-7B2CB092FAFA}" srcId="{09DAE41C-D185-4757-937F-28C26161B815}" destId="{65663602-CF2E-40C3-B2A2-6927492511A7}" srcOrd="3" destOrd="0" parTransId="{1280D7B5-0D01-46CB-AB88-C09474FDA1B5}" sibTransId="{49740F6E-2E8E-4B0D-BFE9-C3BF5F0F8031}"/>
    <dgm:cxn modelId="{999326DC-02F2-4EC2-82E7-3E20E7EDDF24}" type="presOf" srcId="{388B6994-EE6D-43D8-ACB5-7DF22983CBDE}" destId="{8143E2C6-1BFA-4F55-82B9-6C69FEB99076}" srcOrd="0" destOrd="0" presId="urn:microsoft.com/office/officeart/2005/8/layout/vList5"/>
    <dgm:cxn modelId="{4FD1D679-98DF-40A3-8DB1-AB4C0ED6ACDF}" type="presOf" srcId="{0269433C-C4AD-4B4C-B0AF-6879058F9701}" destId="{6EA0E9BE-BC2F-4CDD-9E8C-B28FED85B632}" srcOrd="0" destOrd="3" presId="urn:microsoft.com/office/officeart/2005/8/layout/vList5"/>
    <dgm:cxn modelId="{A669FE9F-695F-4E97-A550-2D5939FD4113}" srcId="{A9F9BE7A-84C7-47B8-AF88-20A60842F149}" destId="{09DAE41C-D185-4757-937F-28C26161B815}" srcOrd="1" destOrd="0" parTransId="{22835E01-72E3-48E4-907D-DCA5144231E9}" sibTransId="{3F0BAAC4-A38B-43F1-8D94-61E0936E2D41}"/>
    <dgm:cxn modelId="{DE1C181B-6814-4E29-B7C1-3BBC01753CA9}" type="presOf" srcId="{890E6339-3569-431F-8F4C-3F25F87B1E01}" destId="{92B30DA6-C06D-47AD-B05A-B588B889A88D}" srcOrd="0" destOrd="0" presId="urn:microsoft.com/office/officeart/2005/8/layout/vList5"/>
    <dgm:cxn modelId="{28C78F6B-2BDB-47FE-9330-5278A20B9F34}" srcId="{A9F9BE7A-84C7-47B8-AF88-20A60842F149}" destId="{388B6994-EE6D-43D8-ACB5-7DF22983CBDE}" srcOrd="0" destOrd="0" parTransId="{CB6CDC94-89DF-47A9-BF4C-BB74A893DE4C}" sibTransId="{0C049890-8850-4DF5-A782-5DFDD62C97EA}"/>
    <dgm:cxn modelId="{6CA72F1D-1B19-44B8-89B1-0706AE788EB3}" srcId="{388B6994-EE6D-43D8-ACB5-7DF22983CBDE}" destId="{FC3F9538-224B-4B6E-B897-F308E7BD6B75}" srcOrd="1" destOrd="0" parTransId="{2BA2C3DD-61C3-418C-B313-F6AEFA770C07}" sibTransId="{E7B02F2C-A80C-42F0-A33A-25046EC23424}"/>
    <dgm:cxn modelId="{7879684F-179A-40FE-80E1-6A75928F4477}" srcId="{09DAE41C-D185-4757-937F-28C26161B815}" destId="{DDD7A8E9-A0AB-4D0F-86FC-C878C10019E7}" srcOrd="2" destOrd="0" parTransId="{351FFD2E-F07D-4B1F-89EB-C9F8B2FEEF8F}" sibTransId="{38049F91-3622-438E-B5D8-0B2146029C50}"/>
    <dgm:cxn modelId="{4EEE1CF2-136D-4B47-9618-8AFEBF0637C8}" srcId="{388B6994-EE6D-43D8-ACB5-7DF22983CBDE}" destId="{0DAF34A1-79CC-4A6F-996F-C266D7F8465F}" srcOrd="2" destOrd="0" parTransId="{C5D0BA35-9D3A-4C17-9052-A8C223962D51}" sibTransId="{7F68BA4F-D0F7-4D60-B8DB-D699914A518D}"/>
    <dgm:cxn modelId="{5801F399-FC22-46CD-9A6D-FE2A05A720E5}" type="presOf" srcId="{09DAE41C-D185-4757-937F-28C26161B815}" destId="{F9D0A5A7-0CCE-4FF7-9757-A7FDB7010B22}" srcOrd="0" destOrd="0" presId="urn:microsoft.com/office/officeart/2005/8/layout/vList5"/>
    <dgm:cxn modelId="{F47DD152-7D7B-4DE8-92DB-75431F94ABC0}" type="presParOf" srcId="{6DE108FF-17AC-4ADB-B143-B60BE46D7F2D}" destId="{08E23D6B-316A-45AD-B518-BD406030B2B5}" srcOrd="0" destOrd="0" presId="urn:microsoft.com/office/officeart/2005/8/layout/vList5"/>
    <dgm:cxn modelId="{189606A5-1B42-411D-8452-766390C6A872}" type="presParOf" srcId="{08E23D6B-316A-45AD-B518-BD406030B2B5}" destId="{8143E2C6-1BFA-4F55-82B9-6C69FEB99076}" srcOrd="0" destOrd="0" presId="urn:microsoft.com/office/officeart/2005/8/layout/vList5"/>
    <dgm:cxn modelId="{2E9EC0E6-CEC8-42B3-A6D0-EF3D60F023F4}" type="presParOf" srcId="{08E23D6B-316A-45AD-B518-BD406030B2B5}" destId="{6EA0E9BE-BC2F-4CDD-9E8C-B28FED85B632}" srcOrd="1" destOrd="0" presId="urn:microsoft.com/office/officeart/2005/8/layout/vList5"/>
    <dgm:cxn modelId="{C6F237BE-4ED6-482D-888D-6357E66B5BE6}" type="presParOf" srcId="{6DE108FF-17AC-4ADB-B143-B60BE46D7F2D}" destId="{14E3F4CF-711C-4080-A706-7E2945EF6CFB}" srcOrd="1" destOrd="0" presId="urn:microsoft.com/office/officeart/2005/8/layout/vList5"/>
    <dgm:cxn modelId="{C7D166A3-5487-4C42-A6E7-AAF4927DCACA}" type="presParOf" srcId="{6DE108FF-17AC-4ADB-B143-B60BE46D7F2D}" destId="{F46EDA6E-8059-4A19-9AED-1B345A073FFC}" srcOrd="2" destOrd="0" presId="urn:microsoft.com/office/officeart/2005/8/layout/vList5"/>
    <dgm:cxn modelId="{CBA1CD61-24B5-4EF8-8724-5205462E1875}" type="presParOf" srcId="{F46EDA6E-8059-4A19-9AED-1B345A073FFC}" destId="{F9D0A5A7-0CCE-4FF7-9757-A7FDB7010B22}" srcOrd="0" destOrd="0" presId="urn:microsoft.com/office/officeart/2005/8/layout/vList5"/>
    <dgm:cxn modelId="{BAF0172C-F044-4EA2-AAB4-BDC86C7EA492}" type="presParOf" srcId="{F46EDA6E-8059-4A19-9AED-1B345A073FFC}" destId="{92B30DA6-C06D-47AD-B05A-B588B889A88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BC7771-0631-461B-9A7B-3DA56D630F7E}" type="doc">
      <dgm:prSet loTypeId="urn:diagrams.loki3.com/TabbedArc+Icon" loCatId="relationship" qsTypeId="urn:microsoft.com/office/officeart/2005/8/quickstyle/simple1" qsCatId="simple" csTypeId="urn:microsoft.com/office/officeart/2005/8/colors/accent1_2" csCatId="accent1" phldr="1"/>
      <dgm:spPr/>
    </dgm:pt>
    <dgm:pt modelId="{6770FAB9-67FD-4DD2-9439-21A98DE2C2B2}">
      <dgm:prSet phldrT="[Texte]" phldr="1"/>
      <dgm:spPr>
        <a:blipFill rotWithShape="0">
          <a:blip xmlns:r="http://schemas.openxmlformats.org/officeDocument/2006/relationships" r:embed="rId1"/>
          <a:stretch>
            <a:fillRect/>
          </a:stretch>
        </a:blipFill>
      </dgm:spPr>
      <dgm:t>
        <a:bodyPr/>
        <a:lstStyle/>
        <a:p>
          <a:endParaRPr lang="fr-FR" dirty="0"/>
        </a:p>
      </dgm:t>
    </dgm:pt>
    <dgm:pt modelId="{CBA66CAF-A285-4214-B8AA-9804EEF23383}" type="parTrans" cxnId="{C656A6D2-B1EB-465A-A693-88BB097EC758}">
      <dgm:prSet/>
      <dgm:spPr/>
      <dgm:t>
        <a:bodyPr/>
        <a:lstStyle/>
        <a:p>
          <a:endParaRPr lang="fr-FR"/>
        </a:p>
      </dgm:t>
    </dgm:pt>
    <dgm:pt modelId="{D3BCE4BB-5973-4AB0-AEE3-264FBF19575A}" type="sibTrans" cxnId="{C656A6D2-B1EB-465A-A693-88BB097EC758}">
      <dgm:prSet/>
      <dgm:spPr/>
      <dgm:t>
        <a:bodyPr/>
        <a:lstStyle/>
        <a:p>
          <a:endParaRPr lang="fr-FR"/>
        </a:p>
      </dgm:t>
    </dgm:pt>
    <dgm:pt modelId="{45A34072-A53E-4C5E-9445-5409B0FED323}">
      <dgm:prSet phldrT="[Texte]" phldr="1"/>
      <dgm:spPr>
        <a:blipFill rotWithShape="0">
          <a:blip xmlns:r="http://schemas.openxmlformats.org/officeDocument/2006/relationships" r:embed="rId2"/>
          <a:stretch>
            <a:fillRect/>
          </a:stretch>
        </a:blipFill>
      </dgm:spPr>
      <dgm:t>
        <a:bodyPr/>
        <a:lstStyle/>
        <a:p>
          <a:endParaRPr lang="fr-FR" dirty="0"/>
        </a:p>
      </dgm:t>
    </dgm:pt>
    <dgm:pt modelId="{446C121E-7E41-4E9C-90FE-4916395DA789}" type="parTrans" cxnId="{2FF887BD-326C-490C-9CD4-5550FCAECC92}">
      <dgm:prSet/>
      <dgm:spPr/>
      <dgm:t>
        <a:bodyPr/>
        <a:lstStyle/>
        <a:p>
          <a:endParaRPr lang="fr-FR"/>
        </a:p>
      </dgm:t>
    </dgm:pt>
    <dgm:pt modelId="{1FCB81D0-9CA6-403B-9B7B-850953867EF8}" type="sibTrans" cxnId="{2FF887BD-326C-490C-9CD4-5550FCAECC92}">
      <dgm:prSet/>
      <dgm:spPr/>
      <dgm:t>
        <a:bodyPr/>
        <a:lstStyle/>
        <a:p>
          <a:endParaRPr lang="fr-FR"/>
        </a:p>
      </dgm:t>
    </dgm:pt>
    <dgm:pt modelId="{269DA558-E244-4070-A416-2EFDC0FDD6A1}">
      <dgm:prSet phldrT="[Texte]" phldr="1"/>
      <dgm:spPr>
        <a:blipFill rotWithShape="0">
          <a:blip xmlns:r="http://schemas.openxmlformats.org/officeDocument/2006/relationships" r:embed="rId3"/>
          <a:stretch>
            <a:fillRect/>
          </a:stretch>
        </a:blipFill>
      </dgm:spPr>
      <dgm:t>
        <a:bodyPr/>
        <a:lstStyle/>
        <a:p>
          <a:endParaRPr lang="fr-FR"/>
        </a:p>
      </dgm:t>
    </dgm:pt>
    <dgm:pt modelId="{090FA490-9F35-4833-854A-0B1F9568BC7A}" type="parTrans" cxnId="{503AEF47-6D5A-4940-82CA-F35A20C165D1}">
      <dgm:prSet/>
      <dgm:spPr/>
      <dgm:t>
        <a:bodyPr/>
        <a:lstStyle/>
        <a:p>
          <a:endParaRPr lang="fr-FR"/>
        </a:p>
      </dgm:t>
    </dgm:pt>
    <dgm:pt modelId="{1FCFB777-B853-4E57-A544-3765BD9DEF4E}" type="sibTrans" cxnId="{503AEF47-6D5A-4940-82CA-F35A20C165D1}">
      <dgm:prSet/>
      <dgm:spPr/>
      <dgm:t>
        <a:bodyPr/>
        <a:lstStyle/>
        <a:p>
          <a:endParaRPr lang="fr-FR"/>
        </a:p>
      </dgm:t>
    </dgm:pt>
    <dgm:pt modelId="{1B5A5080-EBA4-46FC-9D71-62DA7CB51967}" type="pres">
      <dgm:prSet presAssocID="{48BC7771-0631-461B-9A7B-3DA56D630F7E}" presName="Name0" presStyleCnt="0">
        <dgm:presLayoutVars>
          <dgm:dir/>
          <dgm:resizeHandles val="exact"/>
        </dgm:presLayoutVars>
      </dgm:prSet>
      <dgm:spPr/>
    </dgm:pt>
    <dgm:pt modelId="{57D16B99-150C-4C52-BA0F-FEFEFE14B4FA}" type="pres">
      <dgm:prSet presAssocID="{6770FAB9-67FD-4DD2-9439-21A98DE2C2B2}" presName="twoplus" presStyleLbl="node1" presStyleIdx="0" presStyleCnt="3">
        <dgm:presLayoutVars>
          <dgm:bulletEnabled val="1"/>
        </dgm:presLayoutVars>
      </dgm:prSet>
      <dgm:spPr/>
      <dgm:t>
        <a:bodyPr/>
        <a:lstStyle/>
        <a:p>
          <a:endParaRPr lang="fr-FR"/>
        </a:p>
      </dgm:t>
    </dgm:pt>
    <dgm:pt modelId="{769FA2E4-22EF-48E4-B61E-5C3F91209BC6}" type="pres">
      <dgm:prSet presAssocID="{45A34072-A53E-4C5E-9445-5409B0FED323}" presName="twoplus" presStyleLbl="node1" presStyleIdx="1" presStyleCnt="3">
        <dgm:presLayoutVars>
          <dgm:bulletEnabled val="1"/>
        </dgm:presLayoutVars>
      </dgm:prSet>
      <dgm:spPr/>
      <dgm:t>
        <a:bodyPr/>
        <a:lstStyle/>
        <a:p>
          <a:endParaRPr lang="fr-FR"/>
        </a:p>
      </dgm:t>
    </dgm:pt>
    <dgm:pt modelId="{F8A38FFF-1E8B-47D6-8B23-4653294DD10D}" type="pres">
      <dgm:prSet presAssocID="{269DA558-E244-4070-A416-2EFDC0FDD6A1}" presName="twoplus" presStyleLbl="node1" presStyleIdx="2" presStyleCnt="3">
        <dgm:presLayoutVars>
          <dgm:bulletEnabled val="1"/>
        </dgm:presLayoutVars>
      </dgm:prSet>
      <dgm:spPr/>
      <dgm:t>
        <a:bodyPr/>
        <a:lstStyle/>
        <a:p>
          <a:endParaRPr lang="fr-FR"/>
        </a:p>
      </dgm:t>
    </dgm:pt>
  </dgm:ptLst>
  <dgm:cxnLst>
    <dgm:cxn modelId="{3B31A5DE-3127-4843-B7B0-2ED97CB29512}" type="presOf" srcId="{48BC7771-0631-461B-9A7B-3DA56D630F7E}" destId="{1B5A5080-EBA4-46FC-9D71-62DA7CB51967}" srcOrd="0" destOrd="0" presId="urn:diagrams.loki3.com/TabbedArc+Icon"/>
    <dgm:cxn modelId="{07609990-2026-481E-810A-DEF95CB4CDCB}" type="presOf" srcId="{269DA558-E244-4070-A416-2EFDC0FDD6A1}" destId="{F8A38FFF-1E8B-47D6-8B23-4653294DD10D}" srcOrd="0" destOrd="0" presId="urn:diagrams.loki3.com/TabbedArc+Icon"/>
    <dgm:cxn modelId="{C656A6D2-B1EB-465A-A693-88BB097EC758}" srcId="{48BC7771-0631-461B-9A7B-3DA56D630F7E}" destId="{6770FAB9-67FD-4DD2-9439-21A98DE2C2B2}" srcOrd="0" destOrd="0" parTransId="{CBA66CAF-A285-4214-B8AA-9804EEF23383}" sibTransId="{D3BCE4BB-5973-4AB0-AEE3-264FBF19575A}"/>
    <dgm:cxn modelId="{503AEF47-6D5A-4940-82CA-F35A20C165D1}" srcId="{48BC7771-0631-461B-9A7B-3DA56D630F7E}" destId="{269DA558-E244-4070-A416-2EFDC0FDD6A1}" srcOrd="2" destOrd="0" parTransId="{090FA490-9F35-4833-854A-0B1F9568BC7A}" sibTransId="{1FCFB777-B853-4E57-A544-3765BD9DEF4E}"/>
    <dgm:cxn modelId="{2FF887BD-326C-490C-9CD4-5550FCAECC92}" srcId="{48BC7771-0631-461B-9A7B-3DA56D630F7E}" destId="{45A34072-A53E-4C5E-9445-5409B0FED323}" srcOrd="1" destOrd="0" parTransId="{446C121E-7E41-4E9C-90FE-4916395DA789}" sibTransId="{1FCB81D0-9CA6-403B-9B7B-850953867EF8}"/>
    <dgm:cxn modelId="{1137407F-92F5-4C34-B9D5-0197859BA3DE}" type="presOf" srcId="{45A34072-A53E-4C5E-9445-5409B0FED323}" destId="{769FA2E4-22EF-48E4-B61E-5C3F91209BC6}" srcOrd="0" destOrd="0" presId="urn:diagrams.loki3.com/TabbedArc+Icon"/>
    <dgm:cxn modelId="{9CAA794E-4AD7-4F49-A190-DAC4A2324122}" type="presOf" srcId="{6770FAB9-67FD-4DD2-9439-21A98DE2C2B2}" destId="{57D16B99-150C-4C52-BA0F-FEFEFE14B4FA}" srcOrd="0" destOrd="0" presId="urn:diagrams.loki3.com/TabbedArc+Icon"/>
    <dgm:cxn modelId="{A957816E-808A-4F7F-A8F3-97746C00C28C}" type="presParOf" srcId="{1B5A5080-EBA4-46FC-9D71-62DA7CB51967}" destId="{57D16B99-150C-4C52-BA0F-FEFEFE14B4FA}" srcOrd="0" destOrd="0" presId="urn:diagrams.loki3.com/TabbedArc+Icon"/>
    <dgm:cxn modelId="{4514D9A0-B231-4005-89F8-66115260601C}" type="presParOf" srcId="{1B5A5080-EBA4-46FC-9D71-62DA7CB51967}" destId="{769FA2E4-22EF-48E4-B61E-5C3F91209BC6}" srcOrd="1" destOrd="0" presId="urn:diagrams.loki3.com/TabbedArc+Icon"/>
    <dgm:cxn modelId="{972F312B-62F7-4115-9BC5-8E1DD1A0FB97}" type="presParOf" srcId="{1B5A5080-EBA4-46FC-9D71-62DA7CB51967}" destId="{F8A38FFF-1E8B-47D6-8B23-4653294DD10D}" srcOrd="2" destOrd="0" presId="urn:diagrams.loki3.com/TabbedArc+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4C6ADDE-EBCA-48C3-9BBA-8763A914336A}" type="doc">
      <dgm:prSet loTypeId="urn:microsoft.com/office/officeart/2005/8/layout/orgChart1" loCatId="hierarchy" qsTypeId="urn:microsoft.com/office/officeart/2005/8/quickstyle/simple2" qsCatId="simple" csTypeId="urn:microsoft.com/office/officeart/2005/8/colors/colorful1#2" csCatId="colorful" phldr="1"/>
      <dgm:spPr/>
      <dgm:t>
        <a:bodyPr/>
        <a:lstStyle/>
        <a:p>
          <a:endParaRPr lang="fr-FR"/>
        </a:p>
      </dgm:t>
    </dgm:pt>
    <dgm:pt modelId="{06C9A84B-ACB2-4922-A260-E4002ED61E03}">
      <dgm:prSet phldrT="[Texte]"/>
      <dgm:spPr>
        <a:xfrm>
          <a:off x="2086822" y="0"/>
          <a:ext cx="1646129" cy="274614"/>
        </a:xfrm>
        <a:solidFill>
          <a:schemeClr val="accent6">
            <a:lumMod val="75000"/>
          </a:schemeClr>
        </a:solidFill>
        <a:ln>
          <a:solidFill>
            <a:schemeClr val="bg1"/>
          </a:solidFill>
        </a:ln>
      </dgm:spPr>
      <dgm:t>
        <a:bodyPr/>
        <a:lstStyle/>
        <a:p>
          <a:r>
            <a:rPr lang="fr-FR" smtClean="0">
              <a:solidFill>
                <a:schemeClr val="bg1"/>
              </a:solidFill>
              <a:latin typeface="Calibri" pitchFamily="34" charset="0"/>
              <a:cs typeface="Calibri" pitchFamily="34" charset="0"/>
            </a:rPr>
            <a:t>Direction générale</a:t>
          </a:r>
          <a:endParaRPr lang="fr-FR" dirty="0">
            <a:solidFill>
              <a:schemeClr val="bg1"/>
            </a:solidFill>
            <a:latin typeface="Calibri" pitchFamily="34" charset="0"/>
            <a:cs typeface="Calibri" pitchFamily="34" charset="0"/>
          </a:endParaRPr>
        </a:p>
      </dgm:t>
    </dgm:pt>
    <dgm:pt modelId="{80812A4E-7FBB-4891-A8BE-08935940FB4A}" type="parTrans" cxnId="{980E5162-7E35-4BE0-AC9A-2855AB949F8F}">
      <dgm:prSet/>
      <dgm:spPr/>
      <dgm:t>
        <a:bodyPr/>
        <a:lstStyle/>
        <a:p>
          <a:endParaRPr lang="fr-FR"/>
        </a:p>
      </dgm:t>
    </dgm:pt>
    <dgm:pt modelId="{5EC49FED-BBAB-4F71-8B01-400D88358D75}" type="sibTrans" cxnId="{980E5162-7E35-4BE0-AC9A-2855AB949F8F}">
      <dgm:prSet/>
      <dgm:spPr/>
      <dgm:t>
        <a:bodyPr/>
        <a:lstStyle/>
        <a:p>
          <a:endParaRPr lang="fr-FR"/>
        </a:p>
      </dgm:t>
    </dgm:pt>
    <dgm:pt modelId="{3E31B4C1-AAC6-40E9-90ED-A739D4D76175}">
      <dgm:prSet phldrT="[Texte]" custT="1"/>
      <dgm:spPr>
        <a:xfrm>
          <a:off x="53774" y="377035"/>
          <a:ext cx="480422" cy="2136353"/>
        </a:xfrm>
        <a:solidFill>
          <a:schemeClr val="accent1"/>
        </a:solidFill>
        <a:ln w="19050">
          <a:solidFill>
            <a:schemeClr val="bg1"/>
          </a:solidFill>
        </a:ln>
      </dgm:spPr>
      <dgm:t>
        <a:bodyPr vert="vert270"/>
        <a:lstStyle/>
        <a:p>
          <a:r>
            <a:rPr lang="fr-FR" sz="1600" smtClean="0">
              <a:solidFill>
                <a:schemeClr val="bg1"/>
              </a:solidFill>
              <a:latin typeface="Calibri" pitchFamily="34" charset="0"/>
              <a:cs typeface="Calibri" pitchFamily="34" charset="0"/>
            </a:rPr>
            <a:t>Direction administrative et </a:t>
          </a:r>
        </a:p>
        <a:p>
          <a:r>
            <a:rPr lang="fr-FR" sz="1600" smtClean="0">
              <a:solidFill>
                <a:schemeClr val="bg1"/>
              </a:solidFill>
              <a:latin typeface="Calibri" pitchFamily="34" charset="0"/>
              <a:cs typeface="Calibri" pitchFamily="34" charset="0"/>
            </a:rPr>
            <a:t>financière</a:t>
          </a:r>
          <a:endParaRPr lang="fr-FR" sz="1600" dirty="0">
            <a:solidFill>
              <a:schemeClr val="bg1"/>
            </a:solidFill>
            <a:latin typeface="Calibri" pitchFamily="34" charset="0"/>
            <a:cs typeface="Calibri" pitchFamily="34" charset="0"/>
          </a:endParaRPr>
        </a:p>
      </dgm:t>
    </dgm:pt>
    <dgm:pt modelId="{B21EA3AD-46F8-4BD1-BEBD-4FE80FD3784D}" type="parTrans" cxnId="{7F364097-62C5-4F8D-8EFC-94890EE591B5}">
      <dgm:prSet/>
      <dgm:spPr>
        <a:xfrm>
          <a:off x="293985" y="274614"/>
          <a:ext cx="2615901" cy="102421"/>
        </a:xfrm>
        <a:ln w="25400">
          <a:solidFill>
            <a:schemeClr val="bg1"/>
          </a:solidFill>
        </a:ln>
      </dgm:spPr>
      <dgm:t>
        <a:bodyPr/>
        <a:lstStyle/>
        <a:p>
          <a:endParaRPr lang="fr-FR"/>
        </a:p>
      </dgm:t>
    </dgm:pt>
    <dgm:pt modelId="{B3F1C0D0-D55C-40C9-91B9-29219153336B}" type="sibTrans" cxnId="{7F364097-62C5-4F8D-8EFC-94890EE591B5}">
      <dgm:prSet/>
      <dgm:spPr/>
      <dgm:t>
        <a:bodyPr/>
        <a:lstStyle/>
        <a:p>
          <a:endParaRPr lang="fr-FR"/>
        </a:p>
      </dgm:t>
    </dgm:pt>
    <dgm:pt modelId="{2C9291BF-C6E1-4852-A10A-64B6A847D7E1}">
      <dgm:prSet phldrT="[Texte]" custT="1"/>
      <dgm:spPr>
        <a:xfrm>
          <a:off x="4704266" y="377035"/>
          <a:ext cx="480422" cy="2156439"/>
        </a:xfrm>
        <a:solidFill>
          <a:schemeClr val="accent1"/>
        </a:solidFill>
        <a:ln w="19050">
          <a:solidFill>
            <a:schemeClr val="bg1"/>
          </a:solidFill>
        </a:ln>
      </dgm:spPr>
      <dgm:t>
        <a:bodyPr vert="vert270"/>
        <a:lstStyle/>
        <a:p>
          <a:r>
            <a:rPr lang="fr-FR" sz="1600" smtClean="0">
              <a:solidFill>
                <a:schemeClr val="bg1"/>
              </a:solidFill>
              <a:latin typeface="Calibri" pitchFamily="34" charset="0"/>
              <a:cs typeface="Calibri" pitchFamily="34" charset="0"/>
            </a:rPr>
            <a:t>Direction des ressources </a:t>
          </a:r>
        </a:p>
        <a:p>
          <a:r>
            <a:rPr lang="fr-FR" sz="1600" smtClean="0">
              <a:solidFill>
                <a:schemeClr val="bg1"/>
              </a:solidFill>
              <a:latin typeface="Calibri" pitchFamily="34" charset="0"/>
              <a:cs typeface="Calibri" pitchFamily="34" charset="0"/>
            </a:rPr>
            <a:t>humaines</a:t>
          </a:r>
          <a:endParaRPr lang="fr-FR" sz="1600" dirty="0">
            <a:solidFill>
              <a:schemeClr val="bg1"/>
            </a:solidFill>
            <a:latin typeface="Calibri" pitchFamily="34" charset="0"/>
            <a:cs typeface="Calibri" pitchFamily="34" charset="0"/>
          </a:endParaRPr>
        </a:p>
      </dgm:t>
    </dgm:pt>
    <dgm:pt modelId="{77730C2C-BC1F-41FD-8F7B-BD76FB443831}" type="parTrans" cxnId="{586F2B68-957A-409C-A4DA-3F3C11D08BB2}">
      <dgm:prSet/>
      <dgm:spPr>
        <a:xfrm>
          <a:off x="2909887" y="274614"/>
          <a:ext cx="2034590" cy="102421"/>
        </a:xfrm>
        <a:ln w="25400">
          <a:solidFill>
            <a:schemeClr val="bg1"/>
          </a:solidFill>
        </a:ln>
      </dgm:spPr>
      <dgm:t>
        <a:bodyPr/>
        <a:lstStyle/>
        <a:p>
          <a:endParaRPr lang="fr-FR"/>
        </a:p>
      </dgm:t>
    </dgm:pt>
    <dgm:pt modelId="{861A7987-947A-46A1-8F90-D2E893C0D6DE}" type="sibTrans" cxnId="{586F2B68-957A-409C-A4DA-3F3C11D08BB2}">
      <dgm:prSet/>
      <dgm:spPr/>
      <dgm:t>
        <a:bodyPr/>
        <a:lstStyle/>
        <a:p>
          <a:endParaRPr lang="fr-FR"/>
        </a:p>
      </dgm:t>
    </dgm:pt>
    <dgm:pt modelId="{8E9BBD73-26E0-452B-9DB0-35B05DA9B175}">
      <dgm:prSet phldrT="[Texte]" custT="1"/>
      <dgm:spPr>
        <a:xfrm>
          <a:off x="5285577" y="377035"/>
          <a:ext cx="480422" cy="2174131"/>
        </a:xfrm>
        <a:solidFill>
          <a:schemeClr val="accent1"/>
        </a:solidFill>
        <a:ln w="19050">
          <a:solidFill>
            <a:schemeClr val="bg1"/>
          </a:solidFill>
        </a:ln>
      </dgm:spPr>
      <dgm:t>
        <a:bodyPr vert="vert270"/>
        <a:lstStyle/>
        <a:p>
          <a:r>
            <a:rPr lang="fr-FR" sz="1600" smtClean="0">
              <a:solidFill>
                <a:schemeClr val="bg1"/>
              </a:solidFill>
              <a:latin typeface="Calibri" pitchFamily="34" charset="0"/>
              <a:cs typeface="Calibri" pitchFamily="34" charset="0"/>
            </a:rPr>
            <a:t>Direction  Inmae et gestion de</a:t>
          </a:r>
        </a:p>
        <a:p>
          <a:r>
            <a:rPr lang="fr-FR" sz="1600" smtClean="0">
              <a:solidFill>
                <a:schemeClr val="bg1"/>
              </a:solidFill>
              <a:latin typeface="Calibri" pitchFamily="34" charset="0"/>
              <a:cs typeface="Calibri" pitchFamily="34" charset="0"/>
            </a:rPr>
            <a:t> contrat</a:t>
          </a:r>
          <a:endParaRPr lang="fr-FR" sz="1600" dirty="0">
            <a:solidFill>
              <a:schemeClr val="bg1"/>
            </a:solidFill>
            <a:latin typeface="Calibri" pitchFamily="34" charset="0"/>
            <a:cs typeface="Calibri" pitchFamily="34" charset="0"/>
          </a:endParaRPr>
        </a:p>
      </dgm:t>
    </dgm:pt>
    <dgm:pt modelId="{241830BC-D1C0-413A-84CA-B09618F30F61}" type="parTrans" cxnId="{D6EFDED8-3A7E-489B-8312-FD443598BD6D}">
      <dgm:prSet/>
      <dgm:spPr>
        <a:xfrm>
          <a:off x="2909887" y="274614"/>
          <a:ext cx="2615901" cy="102421"/>
        </a:xfrm>
        <a:ln w="25400" cmpd="sng">
          <a:solidFill>
            <a:schemeClr val="bg1"/>
          </a:solidFill>
        </a:ln>
      </dgm:spPr>
      <dgm:t>
        <a:bodyPr/>
        <a:lstStyle/>
        <a:p>
          <a:endParaRPr lang="fr-FR"/>
        </a:p>
      </dgm:t>
    </dgm:pt>
    <dgm:pt modelId="{F6095C7E-3EF0-4533-B151-D3638B6CD96B}" type="sibTrans" cxnId="{D6EFDED8-3A7E-489B-8312-FD443598BD6D}">
      <dgm:prSet/>
      <dgm:spPr/>
      <dgm:t>
        <a:bodyPr/>
        <a:lstStyle/>
        <a:p>
          <a:endParaRPr lang="fr-FR"/>
        </a:p>
      </dgm:t>
    </dgm:pt>
    <dgm:pt modelId="{117E65F3-0C8A-4303-A8E1-3716CF6BA81C}">
      <dgm:prSet custT="1"/>
      <dgm:spPr>
        <a:xfrm>
          <a:off x="4122954" y="377035"/>
          <a:ext cx="480422" cy="2143393"/>
        </a:xfrm>
        <a:solidFill>
          <a:schemeClr val="accent1"/>
        </a:solidFill>
        <a:ln w="19050">
          <a:solidFill>
            <a:schemeClr val="bg1"/>
          </a:solidFill>
        </a:ln>
      </dgm:spPr>
      <dgm:t>
        <a:bodyPr vert="vert270"/>
        <a:lstStyle/>
        <a:p>
          <a:r>
            <a:rPr lang="fr-FR" sz="1600" smtClean="0">
              <a:solidFill>
                <a:schemeClr val="bg1"/>
              </a:solidFill>
              <a:latin typeface="Calibri" pitchFamily="34" charset="0"/>
              <a:cs typeface="Calibri" pitchFamily="34" charset="0"/>
            </a:rPr>
            <a:t>Direction des opérations</a:t>
          </a:r>
          <a:endParaRPr lang="fr-FR" sz="1600" dirty="0">
            <a:solidFill>
              <a:schemeClr val="bg1"/>
            </a:solidFill>
            <a:latin typeface="Calibri" pitchFamily="34" charset="0"/>
            <a:cs typeface="Calibri" pitchFamily="34" charset="0"/>
          </a:endParaRPr>
        </a:p>
      </dgm:t>
    </dgm:pt>
    <dgm:pt modelId="{CAEBEBA1-409F-42D7-880A-971657F3B938}" type="parTrans" cxnId="{6B2BC251-944C-4FB0-AA8C-D19CF612C0F1}">
      <dgm:prSet/>
      <dgm:spPr>
        <a:xfrm>
          <a:off x="2909887" y="274614"/>
          <a:ext cx="1453278" cy="102421"/>
        </a:xfrm>
        <a:ln>
          <a:solidFill>
            <a:schemeClr val="bg1"/>
          </a:solidFill>
        </a:ln>
      </dgm:spPr>
      <dgm:t>
        <a:bodyPr/>
        <a:lstStyle/>
        <a:p>
          <a:endParaRPr lang="fr-FR"/>
        </a:p>
      </dgm:t>
    </dgm:pt>
    <dgm:pt modelId="{F6B7D9B2-6F15-44EE-B716-C189946F923C}" type="sibTrans" cxnId="{6B2BC251-944C-4FB0-AA8C-D19CF612C0F1}">
      <dgm:prSet/>
      <dgm:spPr/>
      <dgm:t>
        <a:bodyPr/>
        <a:lstStyle/>
        <a:p>
          <a:endParaRPr lang="fr-FR"/>
        </a:p>
      </dgm:t>
    </dgm:pt>
    <dgm:pt modelId="{769A8B40-96E4-404E-9875-82B776B03ABD}">
      <dgm:prSet custT="1"/>
      <dgm:spPr>
        <a:xfrm>
          <a:off x="3541643" y="377035"/>
          <a:ext cx="480422" cy="2158757"/>
        </a:xfrm>
        <a:solidFill>
          <a:schemeClr val="accent1"/>
        </a:solidFill>
        <a:ln w="19050">
          <a:solidFill>
            <a:schemeClr val="bg1"/>
          </a:solidFill>
        </a:ln>
      </dgm:spPr>
      <dgm:t>
        <a:bodyPr vert="vert270"/>
        <a:lstStyle/>
        <a:p>
          <a:r>
            <a:rPr lang="fr-FR" sz="1600" smtClean="0">
              <a:solidFill>
                <a:schemeClr val="bg1"/>
              </a:solidFill>
              <a:latin typeface="Calibri" pitchFamily="34" charset="0"/>
              <a:cs typeface="Calibri" pitchFamily="34" charset="0"/>
            </a:rPr>
            <a:t>Direction des  fonctions  de  support</a:t>
          </a:r>
          <a:endParaRPr lang="fr-FR" sz="1600" dirty="0">
            <a:solidFill>
              <a:schemeClr val="bg1"/>
            </a:solidFill>
            <a:latin typeface="Calibri" pitchFamily="34" charset="0"/>
            <a:cs typeface="Calibri" pitchFamily="34" charset="0"/>
          </a:endParaRPr>
        </a:p>
      </dgm:t>
    </dgm:pt>
    <dgm:pt modelId="{E081B05E-84D3-48C5-AA27-EB617C19BE50}" type="parTrans" cxnId="{70328DF4-BFBA-45A0-B0AF-422C2AAE9D3E}">
      <dgm:prSet/>
      <dgm:spPr>
        <a:xfrm>
          <a:off x="2909887" y="274614"/>
          <a:ext cx="871967" cy="102421"/>
        </a:xfrm>
        <a:ln w="25400">
          <a:solidFill>
            <a:schemeClr val="bg1"/>
          </a:solidFill>
        </a:ln>
      </dgm:spPr>
      <dgm:t>
        <a:bodyPr/>
        <a:lstStyle/>
        <a:p>
          <a:endParaRPr lang="fr-FR"/>
        </a:p>
      </dgm:t>
    </dgm:pt>
    <dgm:pt modelId="{FA31B678-C9AB-4969-94C3-5D39F2A55A7A}" type="sibTrans" cxnId="{70328DF4-BFBA-45A0-B0AF-422C2AAE9D3E}">
      <dgm:prSet/>
      <dgm:spPr/>
      <dgm:t>
        <a:bodyPr/>
        <a:lstStyle/>
        <a:p>
          <a:endParaRPr lang="fr-FR"/>
        </a:p>
      </dgm:t>
    </dgm:pt>
    <dgm:pt modelId="{BB97A621-4DC9-45C9-A7F8-416FFA672A1C}">
      <dgm:prSet custT="1"/>
      <dgm:spPr>
        <a:xfrm>
          <a:off x="2960331" y="377035"/>
          <a:ext cx="480422" cy="2154539"/>
        </a:xfrm>
        <a:solidFill>
          <a:schemeClr val="accent1"/>
        </a:solidFill>
        <a:ln w="19050">
          <a:solidFill>
            <a:schemeClr val="bg1"/>
          </a:solidFill>
        </a:ln>
      </dgm:spPr>
      <dgm:t>
        <a:bodyPr vert="vert270"/>
        <a:lstStyle/>
        <a:p>
          <a:r>
            <a:rPr lang="fr-FR" sz="1600" smtClean="0">
              <a:solidFill>
                <a:schemeClr val="bg1"/>
              </a:solidFill>
              <a:latin typeface="Calibri" pitchFamily="34" charset="0"/>
              <a:cs typeface="Calibri" pitchFamily="34" charset="0"/>
            </a:rPr>
            <a:t>Direction d'exploitation, </a:t>
          </a:r>
        </a:p>
        <a:p>
          <a:r>
            <a:rPr lang="fr-FR" sz="1600" smtClean="0">
              <a:solidFill>
                <a:schemeClr val="bg1"/>
              </a:solidFill>
              <a:latin typeface="Calibri" pitchFamily="34" charset="0"/>
              <a:cs typeface="Calibri" pitchFamily="34" charset="0"/>
            </a:rPr>
            <a:t>d'électricité et d'éclairage public</a:t>
          </a:r>
          <a:endParaRPr lang="fr-FR" sz="1600" dirty="0">
            <a:solidFill>
              <a:schemeClr val="bg1"/>
            </a:solidFill>
            <a:latin typeface="Calibri" pitchFamily="34" charset="0"/>
            <a:cs typeface="Calibri" pitchFamily="34" charset="0"/>
          </a:endParaRPr>
        </a:p>
      </dgm:t>
    </dgm:pt>
    <dgm:pt modelId="{450804F3-59B8-4101-99F7-C9EBC967C591}" type="parTrans" cxnId="{B0546F32-BA1A-45EF-9003-6EB9CE174F9D}">
      <dgm:prSet/>
      <dgm:spPr>
        <a:xfrm>
          <a:off x="2909887" y="274614"/>
          <a:ext cx="290655" cy="102421"/>
        </a:xfrm>
        <a:ln w="25400">
          <a:solidFill>
            <a:schemeClr val="bg1"/>
          </a:solidFill>
        </a:ln>
      </dgm:spPr>
      <dgm:t>
        <a:bodyPr/>
        <a:lstStyle/>
        <a:p>
          <a:endParaRPr lang="fr-FR"/>
        </a:p>
      </dgm:t>
    </dgm:pt>
    <dgm:pt modelId="{77268500-D960-49C8-9E64-5F1EFECE780C}" type="sibTrans" cxnId="{B0546F32-BA1A-45EF-9003-6EB9CE174F9D}">
      <dgm:prSet/>
      <dgm:spPr/>
      <dgm:t>
        <a:bodyPr/>
        <a:lstStyle/>
        <a:p>
          <a:endParaRPr lang="fr-FR"/>
        </a:p>
      </dgm:t>
    </dgm:pt>
    <dgm:pt modelId="{8BE3E778-529D-4206-8D15-2645D7212886}">
      <dgm:prSet custT="1"/>
      <dgm:spPr>
        <a:xfrm>
          <a:off x="2379020" y="377035"/>
          <a:ext cx="480422" cy="2136348"/>
        </a:xfrm>
        <a:solidFill>
          <a:schemeClr val="accent1"/>
        </a:solidFill>
        <a:ln w="19050">
          <a:solidFill>
            <a:schemeClr val="bg1"/>
          </a:solidFill>
        </a:ln>
      </dgm:spPr>
      <dgm:t>
        <a:bodyPr vert="vert270"/>
        <a:lstStyle/>
        <a:p>
          <a:r>
            <a:rPr lang="fr-FR" sz="1800" smtClean="0">
              <a:solidFill>
                <a:schemeClr val="bg1"/>
              </a:solidFill>
              <a:latin typeface="Calibri" pitchFamily="34" charset="0"/>
              <a:cs typeface="Calibri" pitchFamily="34" charset="0"/>
            </a:rPr>
            <a:t>Direction technique</a:t>
          </a:r>
          <a:endParaRPr lang="fr-FR" sz="1800" dirty="0">
            <a:solidFill>
              <a:schemeClr val="bg1"/>
            </a:solidFill>
            <a:latin typeface="Calibri" pitchFamily="34" charset="0"/>
            <a:cs typeface="Calibri" pitchFamily="34" charset="0"/>
          </a:endParaRPr>
        </a:p>
      </dgm:t>
    </dgm:pt>
    <dgm:pt modelId="{E3D933F3-51D4-48D0-ADAB-7ACF79C61F8A}" type="parTrans" cxnId="{F247ECFB-2F60-46A7-ABBD-B04928339FB2}">
      <dgm:prSet/>
      <dgm:spPr>
        <a:xfrm>
          <a:off x="2619231" y="274614"/>
          <a:ext cx="290655" cy="102421"/>
        </a:xfrm>
        <a:ln>
          <a:solidFill>
            <a:schemeClr val="bg1"/>
          </a:solidFill>
        </a:ln>
      </dgm:spPr>
      <dgm:t>
        <a:bodyPr/>
        <a:lstStyle/>
        <a:p>
          <a:endParaRPr lang="fr-FR"/>
        </a:p>
      </dgm:t>
    </dgm:pt>
    <dgm:pt modelId="{B164E9FC-C1C9-4E34-8928-E8E9AFFA56A0}" type="sibTrans" cxnId="{F247ECFB-2F60-46A7-ABBD-B04928339FB2}">
      <dgm:prSet/>
      <dgm:spPr/>
      <dgm:t>
        <a:bodyPr/>
        <a:lstStyle/>
        <a:p>
          <a:endParaRPr lang="fr-FR"/>
        </a:p>
      </dgm:t>
    </dgm:pt>
    <dgm:pt modelId="{4A45BDD7-5170-4230-9C91-708F841C6219}">
      <dgm:prSet/>
      <dgm:spPr>
        <a:xfrm>
          <a:off x="1797708" y="377035"/>
          <a:ext cx="480422" cy="2135541"/>
        </a:xfrm>
        <a:solidFill>
          <a:schemeClr val="accent1"/>
        </a:solidFill>
        <a:ln>
          <a:noFill/>
        </a:ln>
      </dgm:spPr>
      <dgm:t>
        <a:bodyPr vert="vert270"/>
        <a:lstStyle/>
        <a:p>
          <a:r>
            <a:rPr lang="fr-FR" b="1" smtClean="0">
              <a:solidFill>
                <a:schemeClr val="bg1"/>
              </a:solidFill>
              <a:latin typeface="Calibri" pitchFamily="34" charset="0"/>
              <a:cs typeface="Calibri" pitchFamily="34" charset="0"/>
            </a:rPr>
            <a:t>Direction des systèmes </a:t>
          </a:r>
        </a:p>
        <a:p>
          <a:r>
            <a:rPr lang="fr-FR" b="1" smtClean="0">
              <a:solidFill>
                <a:schemeClr val="bg1"/>
              </a:solidFill>
              <a:latin typeface="Calibri" pitchFamily="34" charset="0"/>
              <a:cs typeface="Calibri" pitchFamily="34" charset="0"/>
            </a:rPr>
            <a:t>d'information</a:t>
          </a:r>
          <a:endParaRPr lang="fr-FR" b="1" dirty="0">
            <a:solidFill>
              <a:schemeClr val="bg1"/>
            </a:solidFill>
            <a:latin typeface="Calibri" pitchFamily="34" charset="0"/>
            <a:cs typeface="Calibri" pitchFamily="34" charset="0"/>
          </a:endParaRPr>
        </a:p>
      </dgm:t>
    </dgm:pt>
    <dgm:pt modelId="{C066CEF6-8D7A-4CB4-93F5-DF5ACC756383}" type="parTrans" cxnId="{89B316A1-A483-485A-AD5A-873316B65F1B}">
      <dgm:prSet/>
      <dgm:spPr>
        <a:xfrm>
          <a:off x="2037920" y="274614"/>
          <a:ext cx="871967" cy="102421"/>
        </a:xfrm>
        <a:ln>
          <a:solidFill>
            <a:schemeClr val="bg1"/>
          </a:solidFill>
        </a:ln>
      </dgm:spPr>
      <dgm:t>
        <a:bodyPr/>
        <a:lstStyle/>
        <a:p>
          <a:endParaRPr lang="fr-FR"/>
        </a:p>
      </dgm:t>
    </dgm:pt>
    <dgm:pt modelId="{2B33C7FD-BA4F-427E-93C1-6EB68A608CD3}" type="sibTrans" cxnId="{89B316A1-A483-485A-AD5A-873316B65F1B}">
      <dgm:prSet/>
      <dgm:spPr/>
      <dgm:t>
        <a:bodyPr/>
        <a:lstStyle/>
        <a:p>
          <a:endParaRPr lang="fr-FR"/>
        </a:p>
      </dgm:t>
    </dgm:pt>
    <dgm:pt modelId="{4C2926EB-AE65-448E-AF5B-6B6B1FCD72A6}">
      <dgm:prSet custT="1"/>
      <dgm:spPr>
        <a:xfrm>
          <a:off x="1216397" y="377035"/>
          <a:ext cx="480422" cy="2143381"/>
        </a:xfrm>
        <a:solidFill>
          <a:schemeClr val="accent1"/>
        </a:solidFill>
        <a:ln w="19050">
          <a:solidFill>
            <a:schemeClr val="bg1"/>
          </a:solidFill>
        </a:ln>
      </dgm:spPr>
      <dgm:t>
        <a:bodyPr vert="vert270"/>
        <a:lstStyle/>
        <a:p>
          <a:r>
            <a:rPr lang="fr-FR" sz="1600" smtClean="0">
              <a:solidFill>
                <a:schemeClr val="bg1"/>
              </a:solidFill>
              <a:latin typeface="Calibri" pitchFamily="34" charset="0"/>
              <a:cs typeface="Calibri" pitchFamily="34" charset="0"/>
            </a:rPr>
            <a:t>Direction de communication et de développement durable</a:t>
          </a:r>
          <a:endParaRPr lang="fr-FR" sz="1600" dirty="0">
            <a:solidFill>
              <a:schemeClr val="bg1"/>
            </a:solidFill>
            <a:latin typeface="Calibri" pitchFamily="34" charset="0"/>
            <a:cs typeface="Calibri" pitchFamily="34" charset="0"/>
          </a:endParaRPr>
        </a:p>
      </dgm:t>
    </dgm:pt>
    <dgm:pt modelId="{6C548B04-A03D-4CF2-BD5F-A941C51983F4}" type="parTrans" cxnId="{A14F58B1-38CE-4837-A05F-4BB4C1A0BAFB}">
      <dgm:prSet/>
      <dgm:spPr>
        <a:xfrm>
          <a:off x="1456608" y="274614"/>
          <a:ext cx="1453278" cy="102421"/>
        </a:xfrm>
        <a:ln>
          <a:solidFill>
            <a:schemeClr val="bg1"/>
          </a:solidFill>
        </a:ln>
      </dgm:spPr>
      <dgm:t>
        <a:bodyPr/>
        <a:lstStyle/>
        <a:p>
          <a:endParaRPr lang="fr-FR"/>
        </a:p>
      </dgm:t>
    </dgm:pt>
    <dgm:pt modelId="{CC5E8C8A-A8A8-4893-92B6-2DF9A0612AA5}" type="sibTrans" cxnId="{A14F58B1-38CE-4837-A05F-4BB4C1A0BAFB}">
      <dgm:prSet/>
      <dgm:spPr/>
      <dgm:t>
        <a:bodyPr/>
        <a:lstStyle/>
        <a:p>
          <a:endParaRPr lang="fr-FR"/>
        </a:p>
      </dgm:t>
    </dgm:pt>
    <dgm:pt modelId="{613724A9-7FB8-4413-8528-3F2F5DC522FF}">
      <dgm:prSet custT="1"/>
      <dgm:spPr>
        <a:xfrm>
          <a:off x="635085" y="377035"/>
          <a:ext cx="480422" cy="2136353"/>
        </a:xfrm>
        <a:solidFill>
          <a:schemeClr val="accent1"/>
        </a:solidFill>
        <a:ln w="19050">
          <a:solidFill>
            <a:schemeClr val="bg1"/>
          </a:solidFill>
        </a:ln>
      </dgm:spPr>
      <dgm:t>
        <a:bodyPr vert="vert270"/>
        <a:lstStyle/>
        <a:p>
          <a:r>
            <a:rPr lang="fr-FR" sz="1600" smtClean="0">
              <a:solidFill>
                <a:schemeClr val="bg1"/>
              </a:solidFill>
              <a:latin typeface="Calibri" pitchFamily="34" charset="0"/>
              <a:cs typeface="Calibri" pitchFamily="34" charset="0"/>
            </a:rPr>
            <a:t>Direction d'audit interne et d'inspection générale</a:t>
          </a:r>
          <a:endParaRPr lang="fr-FR" sz="1600" dirty="0">
            <a:solidFill>
              <a:schemeClr val="bg1"/>
            </a:solidFill>
            <a:latin typeface="Calibri" pitchFamily="34" charset="0"/>
            <a:cs typeface="Calibri" pitchFamily="34" charset="0"/>
          </a:endParaRPr>
        </a:p>
      </dgm:t>
    </dgm:pt>
    <dgm:pt modelId="{34C990F8-D38E-405C-84D0-7EA199B5260D}" type="parTrans" cxnId="{8B81CF79-C07E-426F-8187-12AD0354CD06}">
      <dgm:prSet/>
      <dgm:spPr>
        <a:xfrm>
          <a:off x="875297" y="274614"/>
          <a:ext cx="2034590" cy="102421"/>
        </a:xfrm>
        <a:ln w="25400">
          <a:solidFill>
            <a:schemeClr val="bg1"/>
          </a:solidFill>
        </a:ln>
      </dgm:spPr>
      <dgm:t>
        <a:bodyPr/>
        <a:lstStyle/>
        <a:p>
          <a:endParaRPr lang="fr-FR"/>
        </a:p>
      </dgm:t>
    </dgm:pt>
    <dgm:pt modelId="{F1CD3EA8-AC71-4100-9CE9-D18AFF2710CA}" type="sibTrans" cxnId="{8B81CF79-C07E-426F-8187-12AD0354CD06}">
      <dgm:prSet/>
      <dgm:spPr/>
      <dgm:t>
        <a:bodyPr/>
        <a:lstStyle/>
        <a:p>
          <a:endParaRPr lang="fr-FR"/>
        </a:p>
      </dgm:t>
    </dgm:pt>
    <dgm:pt modelId="{5AC2B2E8-9697-4CE5-A7BE-8D1605A100F1}" type="pres">
      <dgm:prSet presAssocID="{74C6ADDE-EBCA-48C3-9BBA-8763A914336A}" presName="hierChild1" presStyleCnt="0">
        <dgm:presLayoutVars>
          <dgm:orgChart val="1"/>
          <dgm:chPref val="1"/>
          <dgm:dir/>
          <dgm:animOne val="branch"/>
          <dgm:animLvl val="lvl"/>
          <dgm:resizeHandles/>
        </dgm:presLayoutVars>
      </dgm:prSet>
      <dgm:spPr/>
      <dgm:t>
        <a:bodyPr/>
        <a:lstStyle/>
        <a:p>
          <a:endParaRPr lang="fr-FR"/>
        </a:p>
      </dgm:t>
    </dgm:pt>
    <dgm:pt modelId="{001B71C0-4E5F-4B38-902D-EBE9D21E6E17}" type="pres">
      <dgm:prSet presAssocID="{06C9A84B-ACB2-4922-A260-E4002ED61E03}" presName="hierRoot1" presStyleCnt="0">
        <dgm:presLayoutVars>
          <dgm:hierBranch val="init"/>
        </dgm:presLayoutVars>
      </dgm:prSet>
      <dgm:spPr/>
      <dgm:t>
        <a:bodyPr/>
        <a:lstStyle/>
        <a:p>
          <a:endParaRPr lang="fr-FR"/>
        </a:p>
      </dgm:t>
    </dgm:pt>
    <dgm:pt modelId="{B8BF2864-7964-438E-9450-E0C0D434646B}" type="pres">
      <dgm:prSet presAssocID="{06C9A84B-ACB2-4922-A260-E4002ED61E03}" presName="rootComposite1" presStyleCnt="0"/>
      <dgm:spPr/>
      <dgm:t>
        <a:bodyPr/>
        <a:lstStyle/>
        <a:p>
          <a:endParaRPr lang="fr-FR"/>
        </a:p>
      </dgm:t>
    </dgm:pt>
    <dgm:pt modelId="{ABD8E69E-62F7-4BA7-AD0E-87EB2CEA20A1}" type="pres">
      <dgm:prSet presAssocID="{06C9A84B-ACB2-4922-A260-E4002ED61E03}" presName="rootText1" presStyleLbl="node0" presStyleIdx="0" presStyleCnt="1" custScaleX="343593" custScaleY="150205" custLinFactNeighborX="-9735" custLinFactNeighborY="-94413">
        <dgm:presLayoutVars>
          <dgm:chPref val="3"/>
        </dgm:presLayoutVars>
      </dgm:prSet>
      <dgm:spPr/>
      <dgm:t>
        <a:bodyPr/>
        <a:lstStyle/>
        <a:p>
          <a:endParaRPr lang="fr-FR"/>
        </a:p>
      </dgm:t>
    </dgm:pt>
    <dgm:pt modelId="{5AA9F1AE-B95B-45FE-A10D-887F216ADD01}" type="pres">
      <dgm:prSet presAssocID="{06C9A84B-ACB2-4922-A260-E4002ED61E03}" presName="rootConnector1" presStyleLbl="node1" presStyleIdx="0" presStyleCnt="0"/>
      <dgm:spPr/>
      <dgm:t>
        <a:bodyPr/>
        <a:lstStyle/>
        <a:p>
          <a:endParaRPr lang="fr-FR"/>
        </a:p>
      </dgm:t>
    </dgm:pt>
    <dgm:pt modelId="{17FD395A-7350-4EF2-8E3C-D7B5A69E5453}" type="pres">
      <dgm:prSet presAssocID="{06C9A84B-ACB2-4922-A260-E4002ED61E03}" presName="hierChild2" presStyleCnt="0"/>
      <dgm:spPr/>
      <dgm:t>
        <a:bodyPr/>
        <a:lstStyle/>
        <a:p>
          <a:endParaRPr lang="fr-FR"/>
        </a:p>
      </dgm:t>
    </dgm:pt>
    <dgm:pt modelId="{F53EF73B-87AB-44DD-9EC4-366445D33390}" type="pres">
      <dgm:prSet presAssocID="{B21EA3AD-46F8-4BD1-BEBD-4FE80FD3784D}" presName="Name37" presStyleLbl="parChTrans1D2" presStyleIdx="0" presStyleCnt="10"/>
      <dgm:spPr/>
      <dgm:t>
        <a:bodyPr/>
        <a:lstStyle/>
        <a:p>
          <a:endParaRPr lang="fr-FR"/>
        </a:p>
      </dgm:t>
    </dgm:pt>
    <dgm:pt modelId="{6EB4F26A-7D1D-4B9D-BCEC-8ECB4EA09E26}" type="pres">
      <dgm:prSet presAssocID="{3E31B4C1-AAC6-40E9-90ED-A739D4D76175}" presName="hierRoot2" presStyleCnt="0">
        <dgm:presLayoutVars>
          <dgm:hierBranch val="init"/>
        </dgm:presLayoutVars>
      </dgm:prSet>
      <dgm:spPr/>
      <dgm:t>
        <a:bodyPr/>
        <a:lstStyle/>
        <a:p>
          <a:endParaRPr lang="fr-FR"/>
        </a:p>
      </dgm:t>
    </dgm:pt>
    <dgm:pt modelId="{B65E0859-79DA-40EF-A931-2A7ACBF0C41D}" type="pres">
      <dgm:prSet presAssocID="{3E31B4C1-AAC6-40E9-90ED-A739D4D76175}" presName="rootComposite" presStyleCnt="0"/>
      <dgm:spPr/>
      <dgm:t>
        <a:bodyPr/>
        <a:lstStyle/>
        <a:p>
          <a:endParaRPr lang="fr-FR"/>
        </a:p>
      </dgm:t>
    </dgm:pt>
    <dgm:pt modelId="{E0BF53B2-8BF9-4F45-82E6-5F11FC8F6A48}" type="pres">
      <dgm:prSet presAssocID="{3E31B4C1-AAC6-40E9-90ED-A739D4D76175}" presName="rootText" presStyleLbl="node2" presStyleIdx="0" presStyleCnt="10" custScaleY="1009675" custLinFactY="24119" custLinFactNeighborY="100000">
        <dgm:presLayoutVars>
          <dgm:chPref val="3"/>
        </dgm:presLayoutVars>
      </dgm:prSet>
      <dgm:spPr/>
      <dgm:t>
        <a:bodyPr/>
        <a:lstStyle/>
        <a:p>
          <a:endParaRPr lang="fr-FR"/>
        </a:p>
      </dgm:t>
    </dgm:pt>
    <dgm:pt modelId="{E03DC604-9198-4302-9F6C-E0422559BB1F}" type="pres">
      <dgm:prSet presAssocID="{3E31B4C1-AAC6-40E9-90ED-A739D4D76175}" presName="rootConnector" presStyleLbl="node2" presStyleIdx="0" presStyleCnt="10"/>
      <dgm:spPr/>
      <dgm:t>
        <a:bodyPr/>
        <a:lstStyle/>
        <a:p>
          <a:endParaRPr lang="fr-FR"/>
        </a:p>
      </dgm:t>
    </dgm:pt>
    <dgm:pt modelId="{1C891BE5-ECEA-49D7-8D54-F28A83597511}" type="pres">
      <dgm:prSet presAssocID="{3E31B4C1-AAC6-40E9-90ED-A739D4D76175}" presName="hierChild4" presStyleCnt="0"/>
      <dgm:spPr/>
      <dgm:t>
        <a:bodyPr/>
        <a:lstStyle/>
        <a:p>
          <a:endParaRPr lang="fr-FR"/>
        </a:p>
      </dgm:t>
    </dgm:pt>
    <dgm:pt modelId="{338A2E80-BB57-45AF-B9DC-B829108AD813}" type="pres">
      <dgm:prSet presAssocID="{3E31B4C1-AAC6-40E9-90ED-A739D4D76175}" presName="hierChild5" presStyleCnt="0"/>
      <dgm:spPr/>
      <dgm:t>
        <a:bodyPr/>
        <a:lstStyle/>
        <a:p>
          <a:endParaRPr lang="fr-FR"/>
        </a:p>
      </dgm:t>
    </dgm:pt>
    <dgm:pt modelId="{07A29736-42A8-464E-B42C-3516AE929688}" type="pres">
      <dgm:prSet presAssocID="{34C990F8-D38E-405C-84D0-7EA199B5260D}" presName="Name37" presStyleLbl="parChTrans1D2" presStyleIdx="1" presStyleCnt="10"/>
      <dgm:spPr/>
      <dgm:t>
        <a:bodyPr/>
        <a:lstStyle/>
        <a:p>
          <a:endParaRPr lang="fr-FR"/>
        </a:p>
      </dgm:t>
    </dgm:pt>
    <dgm:pt modelId="{BDE978B3-FE74-41D5-9AB7-823398E2F338}" type="pres">
      <dgm:prSet presAssocID="{613724A9-7FB8-4413-8528-3F2F5DC522FF}" presName="hierRoot2" presStyleCnt="0">
        <dgm:presLayoutVars>
          <dgm:hierBranch val="init"/>
        </dgm:presLayoutVars>
      </dgm:prSet>
      <dgm:spPr/>
      <dgm:t>
        <a:bodyPr/>
        <a:lstStyle/>
        <a:p>
          <a:endParaRPr lang="fr-FR"/>
        </a:p>
      </dgm:t>
    </dgm:pt>
    <dgm:pt modelId="{2F386447-4043-49F4-AA48-EF39FE5E52F2}" type="pres">
      <dgm:prSet presAssocID="{613724A9-7FB8-4413-8528-3F2F5DC522FF}" presName="rootComposite" presStyleCnt="0"/>
      <dgm:spPr/>
      <dgm:t>
        <a:bodyPr/>
        <a:lstStyle/>
        <a:p>
          <a:endParaRPr lang="fr-FR"/>
        </a:p>
      </dgm:t>
    </dgm:pt>
    <dgm:pt modelId="{E2756FB4-399B-45CD-A4A4-309F43A305BD}" type="pres">
      <dgm:prSet presAssocID="{613724A9-7FB8-4413-8528-3F2F5DC522FF}" presName="rootText" presStyleLbl="node2" presStyleIdx="1" presStyleCnt="10" custScaleY="1009675" custLinFactY="57786" custLinFactNeighborY="100000">
        <dgm:presLayoutVars>
          <dgm:chPref val="3"/>
        </dgm:presLayoutVars>
      </dgm:prSet>
      <dgm:spPr/>
      <dgm:t>
        <a:bodyPr/>
        <a:lstStyle/>
        <a:p>
          <a:endParaRPr lang="fr-FR"/>
        </a:p>
      </dgm:t>
    </dgm:pt>
    <dgm:pt modelId="{D5D00AAA-D423-429A-B95B-BB1A8EDD5A7F}" type="pres">
      <dgm:prSet presAssocID="{613724A9-7FB8-4413-8528-3F2F5DC522FF}" presName="rootConnector" presStyleLbl="node2" presStyleIdx="1" presStyleCnt="10"/>
      <dgm:spPr/>
      <dgm:t>
        <a:bodyPr/>
        <a:lstStyle/>
        <a:p>
          <a:endParaRPr lang="fr-FR"/>
        </a:p>
      </dgm:t>
    </dgm:pt>
    <dgm:pt modelId="{6533C9A3-5C50-4BD7-9FDC-E38C6D6975FD}" type="pres">
      <dgm:prSet presAssocID="{613724A9-7FB8-4413-8528-3F2F5DC522FF}" presName="hierChild4" presStyleCnt="0"/>
      <dgm:spPr/>
      <dgm:t>
        <a:bodyPr/>
        <a:lstStyle/>
        <a:p>
          <a:endParaRPr lang="fr-FR"/>
        </a:p>
      </dgm:t>
    </dgm:pt>
    <dgm:pt modelId="{2CCB1011-1031-4647-96BF-4F9DA11F6B36}" type="pres">
      <dgm:prSet presAssocID="{613724A9-7FB8-4413-8528-3F2F5DC522FF}" presName="hierChild5" presStyleCnt="0"/>
      <dgm:spPr/>
      <dgm:t>
        <a:bodyPr/>
        <a:lstStyle/>
        <a:p>
          <a:endParaRPr lang="fr-FR"/>
        </a:p>
      </dgm:t>
    </dgm:pt>
    <dgm:pt modelId="{C9AB0B79-90A7-4DE0-ABFA-6BB3B4666445}" type="pres">
      <dgm:prSet presAssocID="{6C548B04-A03D-4CF2-BD5F-A941C51983F4}" presName="Name37" presStyleLbl="parChTrans1D2" presStyleIdx="2" presStyleCnt="10"/>
      <dgm:spPr/>
      <dgm:t>
        <a:bodyPr/>
        <a:lstStyle/>
        <a:p>
          <a:endParaRPr lang="fr-FR"/>
        </a:p>
      </dgm:t>
    </dgm:pt>
    <dgm:pt modelId="{2AF2A4C5-E457-41B3-8FF5-7681D0296466}" type="pres">
      <dgm:prSet presAssocID="{4C2926EB-AE65-448E-AF5B-6B6B1FCD72A6}" presName="hierRoot2" presStyleCnt="0">
        <dgm:presLayoutVars>
          <dgm:hierBranch val="init"/>
        </dgm:presLayoutVars>
      </dgm:prSet>
      <dgm:spPr/>
      <dgm:t>
        <a:bodyPr/>
        <a:lstStyle/>
        <a:p>
          <a:endParaRPr lang="fr-FR"/>
        </a:p>
      </dgm:t>
    </dgm:pt>
    <dgm:pt modelId="{26632F91-7AFF-4CDE-B9A4-E541FF8575A7}" type="pres">
      <dgm:prSet presAssocID="{4C2926EB-AE65-448E-AF5B-6B6B1FCD72A6}" presName="rootComposite" presStyleCnt="0"/>
      <dgm:spPr/>
      <dgm:t>
        <a:bodyPr/>
        <a:lstStyle/>
        <a:p>
          <a:endParaRPr lang="fr-FR"/>
        </a:p>
      </dgm:t>
    </dgm:pt>
    <dgm:pt modelId="{73968119-E28B-45C9-87AA-959BBA7D16EF}" type="pres">
      <dgm:prSet presAssocID="{4C2926EB-AE65-448E-AF5B-6B6B1FCD72A6}" presName="rootText" presStyleLbl="node2" presStyleIdx="2" presStyleCnt="10" custScaleY="1009675" custLinFactY="24119" custLinFactNeighborY="100000">
        <dgm:presLayoutVars>
          <dgm:chPref val="3"/>
        </dgm:presLayoutVars>
      </dgm:prSet>
      <dgm:spPr/>
      <dgm:t>
        <a:bodyPr/>
        <a:lstStyle/>
        <a:p>
          <a:endParaRPr lang="fr-FR"/>
        </a:p>
      </dgm:t>
    </dgm:pt>
    <dgm:pt modelId="{D6762231-3D15-4A82-BC81-62337A1A50A7}" type="pres">
      <dgm:prSet presAssocID="{4C2926EB-AE65-448E-AF5B-6B6B1FCD72A6}" presName="rootConnector" presStyleLbl="node2" presStyleIdx="2" presStyleCnt="10"/>
      <dgm:spPr/>
      <dgm:t>
        <a:bodyPr/>
        <a:lstStyle/>
        <a:p>
          <a:endParaRPr lang="fr-FR"/>
        </a:p>
      </dgm:t>
    </dgm:pt>
    <dgm:pt modelId="{72DAA504-7CAF-4A2A-9016-85A32EE15C0A}" type="pres">
      <dgm:prSet presAssocID="{4C2926EB-AE65-448E-AF5B-6B6B1FCD72A6}" presName="hierChild4" presStyleCnt="0"/>
      <dgm:spPr/>
      <dgm:t>
        <a:bodyPr/>
        <a:lstStyle/>
        <a:p>
          <a:endParaRPr lang="fr-FR"/>
        </a:p>
      </dgm:t>
    </dgm:pt>
    <dgm:pt modelId="{243EDBB8-EF08-4522-A474-8D6C1496EA24}" type="pres">
      <dgm:prSet presAssocID="{4C2926EB-AE65-448E-AF5B-6B6B1FCD72A6}" presName="hierChild5" presStyleCnt="0"/>
      <dgm:spPr/>
      <dgm:t>
        <a:bodyPr/>
        <a:lstStyle/>
        <a:p>
          <a:endParaRPr lang="fr-FR"/>
        </a:p>
      </dgm:t>
    </dgm:pt>
    <dgm:pt modelId="{8297B4E3-9300-44E2-8A4C-7DCAD8CF8728}" type="pres">
      <dgm:prSet presAssocID="{C066CEF6-8D7A-4CB4-93F5-DF5ACC756383}" presName="Name37" presStyleLbl="parChTrans1D2" presStyleIdx="3" presStyleCnt="10"/>
      <dgm:spPr/>
      <dgm:t>
        <a:bodyPr/>
        <a:lstStyle/>
        <a:p>
          <a:endParaRPr lang="fr-FR"/>
        </a:p>
      </dgm:t>
    </dgm:pt>
    <dgm:pt modelId="{8C5963D4-DBC8-464E-A4B7-6B80182CDBE0}" type="pres">
      <dgm:prSet presAssocID="{4A45BDD7-5170-4230-9C91-708F841C6219}" presName="hierRoot2" presStyleCnt="0">
        <dgm:presLayoutVars>
          <dgm:hierBranch val="init"/>
        </dgm:presLayoutVars>
      </dgm:prSet>
      <dgm:spPr/>
      <dgm:t>
        <a:bodyPr/>
        <a:lstStyle/>
        <a:p>
          <a:endParaRPr lang="fr-FR"/>
        </a:p>
      </dgm:t>
    </dgm:pt>
    <dgm:pt modelId="{FC86E927-E551-4F2D-89D7-603007C85FF6}" type="pres">
      <dgm:prSet presAssocID="{4A45BDD7-5170-4230-9C91-708F841C6219}" presName="rootComposite" presStyleCnt="0"/>
      <dgm:spPr/>
      <dgm:t>
        <a:bodyPr/>
        <a:lstStyle/>
        <a:p>
          <a:endParaRPr lang="fr-FR"/>
        </a:p>
      </dgm:t>
    </dgm:pt>
    <dgm:pt modelId="{A5FB27B7-296E-4DB7-B69A-A3602FF7FAD4}" type="pres">
      <dgm:prSet presAssocID="{4A45BDD7-5170-4230-9C91-708F841C6219}" presName="rootText" presStyleLbl="node2" presStyleIdx="3" presStyleCnt="10" custScaleY="1009675" custLinFactY="26365" custLinFactNeighborY="100000">
        <dgm:presLayoutVars>
          <dgm:chPref val="3"/>
        </dgm:presLayoutVars>
      </dgm:prSet>
      <dgm:spPr/>
      <dgm:t>
        <a:bodyPr/>
        <a:lstStyle/>
        <a:p>
          <a:endParaRPr lang="fr-FR"/>
        </a:p>
      </dgm:t>
    </dgm:pt>
    <dgm:pt modelId="{E8BDC090-8F6C-448F-9016-FF48EA684926}" type="pres">
      <dgm:prSet presAssocID="{4A45BDD7-5170-4230-9C91-708F841C6219}" presName="rootConnector" presStyleLbl="node2" presStyleIdx="3" presStyleCnt="10"/>
      <dgm:spPr/>
      <dgm:t>
        <a:bodyPr/>
        <a:lstStyle/>
        <a:p>
          <a:endParaRPr lang="fr-FR"/>
        </a:p>
      </dgm:t>
    </dgm:pt>
    <dgm:pt modelId="{12CE4383-102D-4F0E-BB0E-3ED51A34AED5}" type="pres">
      <dgm:prSet presAssocID="{4A45BDD7-5170-4230-9C91-708F841C6219}" presName="hierChild4" presStyleCnt="0"/>
      <dgm:spPr/>
      <dgm:t>
        <a:bodyPr/>
        <a:lstStyle/>
        <a:p>
          <a:endParaRPr lang="fr-FR"/>
        </a:p>
      </dgm:t>
    </dgm:pt>
    <dgm:pt modelId="{E129F89C-2B09-46C5-9007-80DFF3915CFE}" type="pres">
      <dgm:prSet presAssocID="{4A45BDD7-5170-4230-9C91-708F841C6219}" presName="hierChild5" presStyleCnt="0"/>
      <dgm:spPr/>
      <dgm:t>
        <a:bodyPr/>
        <a:lstStyle/>
        <a:p>
          <a:endParaRPr lang="fr-FR"/>
        </a:p>
      </dgm:t>
    </dgm:pt>
    <dgm:pt modelId="{25ED0FF9-E063-4B03-B6FE-74AF8FAFB162}" type="pres">
      <dgm:prSet presAssocID="{E3D933F3-51D4-48D0-ADAB-7ACF79C61F8A}" presName="Name37" presStyleLbl="parChTrans1D2" presStyleIdx="4" presStyleCnt="10"/>
      <dgm:spPr/>
      <dgm:t>
        <a:bodyPr/>
        <a:lstStyle/>
        <a:p>
          <a:endParaRPr lang="fr-FR"/>
        </a:p>
      </dgm:t>
    </dgm:pt>
    <dgm:pt modelId="{CC23973E-B0BA-455D-8857-BF1A1009593E}" type="pres">
      <dgm:prSet presAssocID="{8BE3E778-529D-4206-8D15-2645D7212886}" presName="hierRoot2" presStyleCnt="0">
        <dgm:presLayoutVars>
          <dgm:hierBranch val="init"/>
        </dgm:presLayoutVars>
      </dgm:prSet>
      <dgm:spPr/>
      <dgm:t>
        <a:bodyPr/>
        <a:lstStyle/>
        <a:p>
          <a:endParaRPr lang="fr-FR"/>
        </a:p>
      </dgm:t>
    </dgm:pt>
    <dgm:pt modelId="{9A61A81F-C673-40FA-B744-155A34F3BC7F}" type="pres">
      <dgm:prSet presAssocID="{8BE3E778-529D-4206-8D15-2645D7212886}" presName="rootComposite" presStyleCnt="0"/>
      <dgm:spPr/>
      <dgm:t>
        <a:bodyPr/>
        <a:lstStyle/>
        <a:p>
          <a:endParaRPr lang="fr-FR"/>
        </a:p>
      </dgm:t>
    </dgm:pt>
    <dgm:pt modelId="{75EA347A-44D3-4961-9D1B-8065A86816B5}" type="pres">
      <dgm:prSet presAssocID="{8BE3E778-529D-4206-8D15-2645D7212886}" presName="rootText" presStyleLbl="node2" presStyleIdx="4" presStyleCnt="10" custScaleY="1009675" custLinFactY="24119" custLinFactNeighborY="100000">
        <dgm:presLayoutVars>
          <dgm:chPref val="3"/>
        </dgm:presLayoutVars>
      </dgm:prSet>
      <dgm:spPr/>
      <dgm:t>
        <a:bodyPr/>
        <a:lstStyle/>
        <a:p>
          <a:endParaRPr lang="fr-FR"/>
        </a:p>
      </dgm:t>
    </dgm:pt>
    <dgm:pt modelId="{6801136D-413E-4384-9C7C-EFF08567B474}" type="pres">
      <dgm:prSet presAssocID="{8BE3E778-529D-4206-8D15-2645D7212886}" presName="rootConnector" presStyleLbl="node2" presStyleIdx="4" presStyleCnt="10"/>
      <dgm:spPr/>
      <dgm:t>
        <a:bodyPr/>
        <a:lstStyle/>
        <a:p>
          <a:endParaRPr lang="fr-FR"/>
        </a:p>
      </dgm:t>
    </dgm:pt>
    <dgm:pt modelId="{D1982C85-29FF-4ABD-927D-386AD5D46277}" type="pres">
      <dgm:prSet presAssocID="{8BE3E778-529D-4206-8D15-2645D7212886}" presName="hierChild4" presStyleCnt="0"/>
      <dgm:spPr/>
      <dgm:t>
        <a:bodyPr/>
        <a:lstStyle/>
        <a:p>
          <a:endParaRPr lang="fr-FR"/>
        </a:p>
      </dgm:t>
    </dgm:pt>
    <dgm:pt modelId="{1EF20E0F-3A3E-4DAB-B337-EE6AF899B446}" type="pres">
      <dgm:prSet presAssocID="{8BE3E778-529D-4206-8D15-2645D7212886}" presName="hierChild5" presStyleCnt="0"/>
      <dgm:spPr/>
      <dgm:t>
        <a:bodyPr/>
        <a:lstStyle/>
        <a:p>
          <a:endParaRPr lang="fr-FR"/>
        </a:p>
      </dgm:t>
    </dgm:pt>
    <dgm:pt modelId="{80364168-0EA1-4614-A2DF-4B4E9F1469FC}" type="pres">
      <dgm:prSet presAssocID="{450804F3-59B8-4101-99F7-C9EBC967C591}" presName="Name37" presStyleLbl="parChTrans1D2" presStyleIdx="5" presStyleCnt="10"/>
      <dgm:spPr/>
      <dgm:t>
        <a:bodyPr/>
        <a:lstStyle/>
        <a:p>
          <a:endParaRPr lang="fr-FR"/>
        </a:p>
      </dgm:t>
    </dgm:pt>
    <dgm:pt modelId="{2622F4AF-0112-4951-81E4-F24BAB007494}" type="pres">
      <dgm:prSet presAssocID="{BB97A621-4DC9-45C9-A7F8-416FFA672A1C}" presName="hierRoot2" presStyleCnt="0">
        <dgm:presLayoutVars>
          <dgm:hierBranch val="init"/>
        </dgm:presLayoutVars>
      </dgm:prSet>
      <dgm:spPr/>
      <dgm:t>
        <a:bodyPr/>
        <a:lstStyle/>
        <a:p>
          <a:endParaRPr lang="fr-FR"/>
        </a:p>
      </dgm:t>
    </dgm:pt>
    <dgm:pt modelId="{BFE9E9A0-631E-4854-B957-604BFBB4523C}" type="pres">
      <dgm:prSet presAssocID="{BB97A621-4DC9-45C9-A7F8-416FFA672A1C}" presName="rootComposite" presStyleCnt="0"/>
      <dgm:spPr/>
      <dgm:t>
        <a:bodyPr/>
        <a:lstStyle/>
        <a:p>
          <a:endParaRPr lang="fr-FR"/>
        </a:p>
      </dgm:t>
    </dgm:pt>
    <dgm:pt modelId="{29413875-A060-48CC-99E3-FEAABE5C3830}" type="pres">
      <dgm:prSet presAssocID="{BB97A621-4DC9-45C9-A7F8-416FFA672A1C}" presName="rootText" presStyleLbl="node2" presStyleIdx="5" presStyleCnt="10" custScaleY="1009675" custLinFactY="24119" custLinFactNeighborY="100000">
        <dgm:presLayoutVars>
          <dgm:chPref val="3"/>
        </dgm:presLayoutVars>
      </dgm:prSet>
      <dgm:spPr/>
      <dgm:t>
        <a:bodyPr/>
        <a:lstStyle/>
        <a:p>
          <a:endParaRPr lang="fr-FR"/>
        </a:p>
      </dgm:t>
    </dgm:pt>
    <dgm:pt modelId="{7C46BB0A-659C-4FE0-B177-798C42725BA4}" type="pres">
      <dgm:prSet presAssocID="{BB97A621-4DC9-45C9-A7F8-416FFA672A1C}" presName="rootConnector" presStyleLbl="node2" presStyleIdx="5" presStyleCnt="10"/>
      <dgm:spPr/>
      <dgm:t>
        <a:bodyPr/>
        <a:lstStyle/>
        <a:p>
          <a:endParaRPr lang="fr-FR"/>
        </a:p>
      </dgm:t>
    </dgm:pt>
    <dgm:pt modelId="{37D2D58E-A3FD-4434-9FFC-D5B30E5D6C36}" type="pres">
      <dgm:prSet presAssocID="{BB97A621-4DC9-45C9-A7F8-416FFA672A1C}" presName="hierChild4" presStyleCnt="0"/>
      <dgm:spPr/>
      <dgm:t>
        <a:bodyPr/>
        <a:lstStyle/>
        <a:p>
          <a:endParaRPr lang="fr-FR"/>
        </a:p>
      </dgm:t>
    </dgm:pt>
    <dgm:pt modelId="{460A423B-7179-4E8B-B9F3-3D3DB6C1E0B3}" type="pres">
      <dgm:prSet presAssocID="{BB97A621-4DC9-45C9-A7F8-416FFA672A1C}" presName="hierChild5" presStyleCnt="0"/>
      <dgm:spPr/>
      <dgm:t>
        <a:bodyPr/>
        <a:lstStyle/>
        <a:p>
          <a:endParaRPr lang="fr-FR"/>
        </a:p>
      </dgm:t>
    </dgm:pt>
    <dgm:pt modelId="{159CB102-EDB6-4DE7-A696-17796BC67C2F}" type="pres">
      <dgm:prSet presAssocID="{E081B05E-84D3-48C5-AA27-EB617C19BE50}" presName="Name37" presStyleLbl="parChTrans1D2" presStyleIdx="6" presStyleCnt="10"/>
      <dgm:spPr/>
      <dgm:t>
        <a:bodyPr/>
        <a:lstStyle/>
        <a:p>
          <a:endParaRPr lang="fr-FR"/>
        </a:p>
      </dgm:t>
    </dgm:pt>
    <dgm:pt modelId="{41454BFB-12BC-463E-A373-FEF64C77FA24}" type="pres">
      <dgm:prSet presAssocID="{769A8B40-96E4-404E-9875-82B776B03ABD}" presName="hierRoot2" presStyleCnt="0">
        <dgm:presLayoutVars>
          <dgm:hierBranch val="init"/>
        </dgm:presLayoutVars>
      </dgm:prSet>
      <dgm:spPr/>
      <dgm:t>
        <a:bodyPr/>
        <a:lstStyle/>
        <a:p>
          <a:endParaRPr lang="fr-FR"/>
        </a:p>
      </dgm:t>
    </dgm:pt>
    <dgm:pt modelId="{D77667AE-F80D-481A-86E8-DB70ADC77DFF}" type="pres">
      <dgm:prSet presAssocID="{769A8B40-96E4-404E-9875-82B776B03ABD}" presName="rootComposite" presStyleCnt="0"/>
      <dgm:spPr/>
      <dgm:t>
        <a:bodyPr/>
        <a:lstStyle/>
        <a:p>
          <a:endParaRPr lang="fr-FR"/>
        </a:p>
      </dgm:t>
    </dgm:pt>
    <dgm:pt modelId="{BE7D3E89-634E-4E39-A372-A5F964A512CB}" type="pres">
      <dgm:prSet presAssocID="{769A8B40-96E4-404E-9875-82B776B03ABD}" presName="rootText" presStyleLbl="node2" presStyleIdx="6" presStyleCnt="10" custScaleY="1009675" custLinFactY="24119" custLinFactNeighborY="100000">
        <dgm:presLayoutVars>
          <dgm:chPref val="3"/>
        </dgm:presLayoutVars>
      </dgm:prSet>
      <dgm:spPr/>
      <dgm:t>
        <a:bodyPr/>
        <a:lstStyle/>
        <a:p>
          <a:endParaRPr lang="fr-FR"/>
        </a:p>
      </dgm:t>
    </dgm:pt>
    <dgm:pt modelId="{AC27BAAF-D51F-4B52-B835-1AB47F5F49AB}" type="pres">
      <dgm:prSet presAssocID="{769A8B40-96E4-404E-9875-82B776B03ABD}" presName="rootConnector" presStyleLbl="node2" presStyleIdx="6" presStyleCnt="10"/>
      <dgm:spPr/>
      <dgm:t>
        <a:bodyPr/>
        <a:lstStyle/>
        <a:p>
          <a:endParaRPr lang="fr-FR"/>
        </a:p>
      </dgm:t>
    </dgm:pt>
    <dgm:pt modelId="{699CA838-98F3-4A11-8F7F-65D636F1EAC8}" type="pres">
      <dgm:prSet presAssocID="{769A8B40-96E4-404E-9875-82B776B03ABD}" presName="hierChild4" presStyleCnt="0"/>
      <dgm:spPr/>
      <dgm:t>
        <a:bodyPr/>
        <a:lstStyle/>
        <a:p>
          <a:endParaRPr lang="fr-FR"/>
        </a:p>
      </dgm:t>
    </dgm:pt>
    <dgm:pt modelId="{2B5CE2B0-8103-4A18-B7A6-0DC381199758}" type="pres">
      <dgm:prSet presAssocID="{769A8B40-96E4-404E-9875-82B776B03ABD}" presName="hierChild5" presStyleCnt="0"/>
      <dgm:spPr/>
      <dgm:t>
        <a:bodyPr/>
        <a:lstStyle/>
        <a:p>
          <a:endParaRPr lang="fr-FR"/>
        </a:p>
      </dgm:t>
    </dgm:pt>
    <dgm:pt modelId="{8A00D8EE-7FAA-4111-82F3-9911FACACFED}" type="pres">
      <dgm:prSet presAssocID="{CAEBEBA1-409F-42D7-880A-971657F3B938}" presName="Name37" presStyleLbl="parChTrans1D2" presStyleIdx="7" presStyleCnt="10"/>
      <dgm:spPr/>
      <dgm:t>
        <a:bodyPr/>
        <a:lstStyle/>
        <a:p>
          <a:endParaRPr lang="fr-FR"/>
        </a:p>
      </dgm:t>
    </dgm:pt>
    <dgm:pt modelId="{5B5D028B-771E-4C40-B278-8AA2865AAAB9}" type="pres">
      <dgm:prSet presAssocID="{117E65F3-0C8A-4303-A8E1-3716CF6BA81C}" presName="hierRoot2" presStyleCnt="0">
        <dgm:presLayoutVars>
          <dgm:hierBranch val="init"/>
        </dgm:presLayoutVars>
      </dgm:prSet>
      <dgm:spPr/>
      <dgm:t>
        <a:bodyPr/>
        <a:lstStyle/>
        <a:p>
          <a:endParaRPr lang="fr-FR"/>
        </a:p>
      </dgm:t>
    </dgm:pt>
    <dgm:pt modelId="{87445658-E238-4026-AE6B-2FB308FAB054}" type="pres">
      <dgm:prSet presAssocID="{117E65F3-0C8A-4303-A8E1-3716CF6BA81C}" presName="rootComposite" presStyleCnt="0"/>
      <dgm:spPr/>
      <dgm:t>
        <a:bodyPr/>
        <a:lstStyle/>
        <a:p>
          <a:endParaRPr lang="fr-FR"/>
        </a:p>
      </dgm:t>
    </dgm:pt>
    <dgm:pt modelId="{39866B83-8176-47BD-A94E-1F9FC7DF07D3}" type="pres">
      <dgm:prSet presAssocID="{117E65F3-0C8A-4303-A8E1-3716CF6BA81C}" presName="rootText" presStyleLbl="node2" presStyleIdx="7" presStyleCnt="10" custScaleY="1009675" custLinFactY="24119" custLinFactNeighborY="100000">
        <dgm:presLayoutVars>
          <dgm:chPref val="3"/>
        </dgm:presLayoutVars>
      </dgm:prSet>
      <dgm:spPr/>
      <dgm:t>
        <a:bodyPr/>
        <a:lstStyle/>
        <a:p>
          <a:endParaRPr lang="fr-FR"/>
        </a:p>
      </dgm:t>
    </dgm:pt>
    <dgm:pt modelId="{A075C63A-1BCD-443D-ADBA-74E76C603653}" type="pres">
      <dgm:prSet presAssocID="{117E65F3-0C8A-4303-A8E1-3716CF6BA81C}" presName="rootConnector" presStyleLbl="node2" presStyleIdx="7" presStyleCnt="10"/>
      <dgm:spPr/>
      <dgm:t>
        <a:bodyPr/>
        <a:lstStyle/>
        <a:p>
          <a:endParaRPr lang="fr-FR"/>
        </a:p>
      </dgm:t>
    </dgm:pt>
    <dgm:pt modelId="{79863AC4-95E3-4A2C-AEC1-805E72C09A94}" type="pres">
      <dgm:prSet presAssocID="{117E65F3-0C8A-4303-A8E1-3716CF6BA81C}" presName="hierChild4" presStyleCnt="0"/>
      <dgm:spPr/>
      <dgm:t>
        <a:bodyPr/>
        <a:lstStyle/>
        <a:p>
          <a:endParaRPr lang="fr-FR"/>
        </a:p>
      </dgm:t>
    </dgm:pt>
    <dgm:pt modelId="{F5F9CEDD-E1BC-44FE-B1C7-C9E2D3A7BF0B}" type="pres">
      <dgm:prSet presAssocID="{117E65F3-0C8A-4303-A8E1-3716CF6BA81C}" presName="hierChild5" presStyleCnt="0"/>
      <dgm:spPr/>
      <dgm:t>
        <a:bodyPr/>
        <a:lstStyle/>
        <a:p>
          <a:endParaRPr lang="fr-FR"/>
        </a:p>
      </dgm:t>
    </dgm:pt>
    <dgm:pt modelId="{9DE2D02E-3BD0-4CA5-BA61-17018BF8436D}" type="pres">
      <dgm:prSet presAssocID="{77730C2C-BC1F-41FD-8F7B-BD76FB443831}" presName="Name37" presStyleLbl="parChTrans1D2" presStyleIdx="8" presStyleCnt="10"/>
      <dgm:spPr/>
      <dgm:t>
        <a:bodyPr/>
        <a:lstStyle/>
        <a:p>
          <a:endParaRPr lang="fr-FR"/>
        </a:p>
      </dgm:t>
    </dgm:pt>
    <dgm:pt modelId="{4A3E3FE5-5440-43D8-86E4-7A37507779D1}" type="pres">
      <dgm:prSet presAssocID="{2C9291BF-C6E1-4852-A10A-64B6A847D7E1}" presName="hierRoot2" presStyleCnt="0">
        <dgm:presLayoutVars>
          <dgm:hierBranch val="init"/>
        </dgm:presLayoutVars>
      </dgm:prSet>
      <dgm:spPr/>
      <dgm:t>
        <a:bodyPr/>
        <a:lstStyle/>
        <a:p>
          <a:endParaRPr lang="fr-FR"/>
        </a:p>
      </dgm:t>
    </dgm:pt>
    <dgm:pt modelId="{B36BCFE0-8174-4B49-96C0-A8C12DFBB60F}" type="pres">
      <dgm:prSet presAssocID="{2C9291BF-C6E1-4852-A10A-64B6A847D7E1}" presName="rootComposite" presStyleCnt="0"/>
      <dgm:spPr/>
      <dgm:t>
        <a:bodyPr/>
        <a:lstStyle/>
        <a:p>
          <a:endParaRPr lang="fr-FR"/>
        </a:p>
      </dgm:t>
    </dgm:pt>
    <dgm:pt modelId="{51331A14-EA36-4537-8AF6-6C3D8E8A36DE}" type="pres">
      <dgm:prSet presAssocID="{2C9291BF-C6E1-4852-A10A-64B6A847D7E1}" presName="rootText" presStyleLbl="node2" presStyleIdx="8" presStyleCnt="10" custScaleY="1009675" custLinFactY="24119" custLinFactNeighborY="100000">
        <dgm:presLayoutVars>
          <dgm:chPref val="3"/>
        </dgm:presLayoutVars>
      </dgm:prSet>
      <dgm:spPr/>
      <dgm:t>
        <a:bodyPr/>
        <a:lstStyle/>
        <a:p>
          <a:endParaRPr lang="fr-FR"/>
        </a:p>
      </dgm:t>
    </dgm:pt>
    <dgm:pt modelId="{8C66E736-C4D1-4989-AE9F-82AA917C5A21}" type="pres">
      <dgm:prSet presAssocID="{2C9291BF-C6E1-4852-A10A-64B6A847D7E1}" presName="rootConnector" presStyleLbl="node2" presStyleIdx="8" presStyleCnt="10"/>
      <dgm:spPr/>
      <dgm:t>
        <a:bodyPr/>
        <a:lstStyle/>
        <a:p>
          <a:endParaRPr lang="fr-FR"/>
        </a:p>
      </dgm:t>
    </dgm:pt>
    <dgm:pt modelId="{46C14122-3876-47C0-ADAE-94C494358307}" type="pres">
      <dgm:prSet presAssocID="{2C9291BF-C6E1-4852-A10A-64B6A847D7E1}" presName="hierChild4" presStyleCnt="0"/>
      <dgm:spPr/>
      <dgm:t>
        <a:bodyPr/>
        <a:lstStyle/>
        <a:p>
          <a:endParaRPr lang="fr-FR"/>
        </a:p>
      </dgm:t>
    </dgm:pt>
    <dgm:pt modelId="{667D4447-674C-49F3-BDE0-6433A08A09F0}" type="pres">
      <dgm:prSet presAssocID="{2C9291BF-C6E1-4852-A10A-64B6A847D7E1}" presName="hierChild5" presStyleCnt="0"/>
      <dgm:spPr/>
      <dgm:t>
        <a:bodyPr/>
        <a:lstStyle/>
        <a:p>
          <a:endParaRPr lang="fr-FR"/>
        </a:p>
      </dgm:t>
    </dgm:pt>
    <dgm:pt modelId="{9F621346-46F6-49D3-9D6A-CAF05DE856E9}" type="pres">
      <dgm:prSet presAssocID="{241830BC-D1C0-413A-84CA-B09618F30F61}" presName="Name37" presStyleLbl="parChTrans1D2" presStyleIdx="9" presStyleCnt="10"/>
      <dgm:spPr/>
      <dgm:t>
        <a:bodyPr/>
        <a:lstStyle/>
        <a:p>
          <a:endParaRPr lang="fr-FR"/>
        </a:p>
      </dgm:t>
    </dgm:pt>
    <dgm:pt modelId="{02891C96-46F4-49FC-ABC2-0B55AAA01C69}" type="pres">
      <dgm:prSet presAssocID="{8E9BBD73-26E0-452B-9DB0-35B05DA9B175}" presName="hierRoot2" presStyleCnt="0">
        <dgm:presLayoutVars>
          <dgm:hierBranch val="init"/>
        </dgm:presLayoutVars>
      </dgm:prSet>
      <dgm:spPr/>
      <dgm:t>
        <a:bodyPr/>
        <a:lstStyle/>
        <a:p>
          <a:endParaRPr lang="fr-FR"/>
        </a:p>
      </dgm:t>
    </dgm:pt>
    <dgm:pt modelId="{EE536EE4-09AF-4AF0-8AC8-A10EC2DE61CB}" type="pres">
      <dgm:prSet presAssocID="{8E9BBD73-26E0-452B-9DB0-35B05DA9B175}" presName="rootComposite" presStyleCnt="0"/>
      <dgm:spPr/>
      <dgm:t>
        <a:bodyPr/>
        <a:lstStyle/>
        <a:p>
          <a:endParaRPr lang="fr-FR"/>
        </a:p>
      </dgm:t>
    </dgm:pt>
    <dgm:pt modelId="{C8A07976-9E16-47E4-B135-0DE52B555E01}" type="pres">
      <dgm:prSet presAssocID="{8E9BBD73-26E0-452B-9DB0-35B05DA9B175}" presName="rootText" presStyleLbl="node2" presStyleIdx="9" presStyleCnt="10" custScaleY="1009675" custLinFactY="24119" custLinFactNeighborY="100000">
        <dgm:presLayoutVars>
          <dgm:chPref val="3"/>
        </dgm:presLayoutVars>
      </dgm:prSet>
      <dgm:spPr/>
      <dgm:t>
        <a:bodyPr/>
        <a:lstStyle/>
        <a:p>
          <a:endParaRPr lang="fr-FR"/>
        </a:p>
      </dgm:t>
    </dgm:pt>
    <dgm:pt modelId="{695D5879-2126-46DB-BF19-0186B3A5FFBA}" type="pres">
      <dgm:prSet presAssocID="{8E9BBD73-26E0-452B-9DB0-35B05DA9B175}" presName="rootConnector" presStyleLbl="node2" presStyleIdx="9" presStyleCnt="10"/>
      <dgm:spPr/>
      <dgm:t>
        <a:bodyPr/>
        <a:lstStyle/>
        <a:p>
          <a:endParaRPr lang="fr-FR"/>
        </a:p>
      </dgm:t>
    </dgm:pt>
    <dgm:pt modelId="{41E493C2-0E11-477B-B1B3-AEF1FA17A60C}" type="pres">
      <dgm:prSet presAssocID="{8E9BBD73-26E0-452B-9DB0-35B05DA9B175}" presName="hierChild4" presStyleCnt="0"/>
      <dgm:spPr/>
      <dgm:t>
        <a:bodyPr/>
        <a:lstStyle/>
        <a:p>
          <a:endParaRPr lang="fr-FR"/>
        </a:p>
      </dgm:t>
    </dgm:pt>
    <dgm:pt modelId="{2520100D-3B3B-476D-AEED-CB7D93250C99}" type="pres">
      <dgm:prSet presAssocID="{8E9BBD73-26E0-452B-9DB0-35B05DA9B175}" presName="hierChild5" presStyleCnt="0"/>
      <dgm:spPr/>
      <dgm:t>
        <a:bodyPr/>
        <a:lstStyle/>
        <a:p>
          <a:endParaRPr lang="fr-FR"/>
        </a:p>
      </dgm:t>
    </dgm:pt>
    <dgm:pt modelId="{59C88A48-C82F-4D5F-8A70-D7610CC6EE06}" type="pres">
      <dgm:prSet presAssocID="{06C9A84B-ACB2-4922-A260-E4002ED61E03}" presName="hierChild3" presStyleCnt="0"/>
      <dgm:spPr/>
      <dgm:t>
        <a:bodyPr/>
        <a:lstStyle/>
        <a:p>
          <a:endParaRPr lang="fr-FR"/>
        </a:p>
      </dgm:t>
    </dgm:pt>
  </dgm:ptLst>
  <dgm:cxnLst>
    <dgm:cxn modelId="{E0ABF580-26AF-4083-BA52-48A3B8D03067}" type="presOf" srcId="{613724A9-7FB8-4413-8528-3F2F5DC522FF}" destId="{D5D00AAA-D423-429A-B95B-BB1A8EDD5A7F}" srcOrd="1" destOrd="0" presId="urn:microsoft.com/office/officeart/2005/8/layout/orgChart1"/>
    <dgm:cxn modelId="{36D92B1F-D6ED-4FB9-A462-31BA9F31C28F}" type="presOf" srcId="{4A45BDD7-5170-4230-9C91-708F841C6219}" destId="{E8BDC090-8F6C-448F-9016-FF48EA684926}" srcOrd="1" destOrd="0" presId="urn:microsoft.com/office/officeart/2005/8/layout/orgChart1"/>
    <dgm:cxn modelId="{70328DF4-BFBA-45A0-B0AF-422C2AAE9D3E}" srcId="{06C9A84B-ACB2-4922-A260-E4002ED61E03}" destId="{769A8B40-96E4-404E-9875-82B776B03ABD}" srcOrd="6" destOrd="0" parTransId="{E081B05E-84D3-48C5-AA27-EB617C19BE50}" sibTransId="{FA31B678-C9AB-4969-94C3-5D39F2A55A7A}"/>
    <dgm:cxn modelId="{4AB4585E-D7A9-41C4-8072-3A194947BD28}" type="presOf" srcId="{34C990F8-D38E-405C-84D0-7EA199B5260D}" destId="{07A29736-42A8-464E-B42C-3516AE929688}" srcOrd="0" destOrd="0" presId="urn:microsoft.com/office/officeart/2005/8/layout/orgChart1"/>
    <dgm:cxn modelId="{3C2D28C1-A439-4EAA-B173-4294259997C6}" type="presOf" srcId="{8E9BBD73-26E0-452B-9DB0-35B05DA9B175}" destId="{695D5879-2126-46DB-BF19-0186B3A5FFBA}" srcOrd="1" destOrd="0" presId="urn:microsoft.com/office/officeart/2005/8/layout/orgChart1"/>
    <dgm:cxn modelId="{16F6D486-3A0E-44E9-9C7E-CF3D7C0C99F0}" type="presOf" srcId="{769A8B40-96E4-404E-9875-82B776B03ABD}" destId="{BE7D3E89-634E-4E39-A372-A5F964A512CB}" srcOrd="0" destOrd="0" presId="urn:microsoft.com/office/officeart/2005/8/layout/orgChart1"/>
    <dgm:cxn modelId="{592FEB36-4355-409A-8B6F-7EF484D42E1C}" type="presOf" srcId="{BB97A621-4DC9-45C9-A7F8-416FFA672A1C}" destId="{7C46BB0A-659C-4FE0-B177-798C42725BA4}" srcOrd="1" destOrd="0" presId="urn:microsoft.com/office/officeart/2005/8/layout/orgChart1"/>
    <dgm:cxn modelId="{A8AFCFC3-2906-4316-A926-4A79A36540AD}" type="presOf" srcId="{8BE3E778-529D-4206-8D15-2645D7212886}" destId="{6801136D-413E-4384-9C7C-EFF08567B474}" srcOrd="1" destOrd="0" presId="urn:microsoft.com/office/officeart/2005/8/layout/orgChart1"/>
    <dgm:cxn modelId="{50024333-D265-4685-9A49-C0DCB0C6E9EC}" type="presOf" srcId="{8E9BBD73-26E0-452B-9DB0-35B05DA9B175}" destId="{C8A07976-9E16-47E4-B135-0DE52B555E01}" srcOrd="0" destOrd="0" presId="urn:microsoft.com/office/officeart/2005/8/layout/orgChart1"/>
    <dgm:cxn modelId="{95076567-5933-4711-8486-212FC3BD08D4}" type="presOf" srcId="{450804F3-59B8-4101-99F7-C9EBC967C591}" destId="{80364168-0EA1-4614-A2DF-4B4E9F1469FC}" srcOrd="0" destOrd="0" presId="urn:microsoft.com/office/officeart/2005/8/layout/orgChart1"/>
    <dgm:cxn modelId="{0CB6BD6B-ACED-45F4-A093-68C1DB0A7E63}" type="presOf" srcId="{8BE3E778-529D-4206-8D15-2645D7212886}" destId="{75EA347A-44D3-4961-9D1B-8065A86816B5}" srcOrd="0" destOrd="0" presId="urn:microsoft.com/office/officeart/2005/8/layout/orgChart1"/>
    <dgm:cxn modelId="{F247ECFB-2F60-46A7-ABBD-B04928339FB2}" srcId="{06C9A84B-ACB2-4922-A260-E4002ED61E03}" destId="{8BE3E778-529D-4206-8D15-2645D7212886}" srcOrd="4" destOrd="0" parTransId="{E3D933F3-51D4-48D0-ADAB-7ACF79C61F8A}" sibTransId="{B164E9FC-C1C9-4E34-8928-E8E9AFFA56A0}"/>
    <dgm:cxn modelId="{89B316A1-A483-485A-AD5A-873316B65F1B}" srcId="{06C9A84B-ACB2-4922-A260-E4002ED61E03}" destId="{4A45BDD7-5170-4230-9C91-708F841C6219}" srcOrd="3" destOrd="0" parTransId="{C066CEF6-8D7A-4CB4-93F5-DF5ACC756383}" sibTransId="{2B33C7FD-BA4F-427E-93C1-6EB68A608CD3}"/>
    <dgm:cxn modelId="{18BB96AA-63B8-42FB-91BB-7C16A04616FE}" type="presOf" srcId="{B21EA3AD-46F8-4BD1-BEBD-4FE80FD3784D}" destId="{F53EF73B-87AB-44DD-9EC4-366445D33390}" srcOrd="0" destOrd="0" presId="urn:microsoft.com/office/officeart/2005/8/layout/orgChart1"/>
    <dgm:cxn modelId="{A14F58B1-38CE-4837-A05F-4BB4C1A0BAFB}" srcId="{06C9A84B-ACB2-4922-A260-E4002ED61E03}" destId="{4C2926EB-AE65-448E-AF5B-6B6B1FCD72A6}" srcOrd="2" destOrd="0" parTransId="{6C548B04-A03D-4CF2-BD5F-A941C51983F4}" sibTransId="{CC5E8C8A-A8A8-4893-92B6-2DF9A0612AA5}"/>
    <dgm:cxn modelId="{C21B8ED7-4CAA-46FF-A431-2CD1BF46EA2C}" type="presOf" srcId="{4C2926EB-AE65-448E-AF5B-6B6B1FCD72A6}" destId="{73968119-E28B-45C9-87AA-959BBA7D16EF}" srcOrd="0" destOrd="0" presId="urn:microsoft.com/office/officeart/2005/8/layout/orgChart1"/>
    <dgm:cxn modelId="{AB659263-412C-4B4F-9603-522DB90267CB}" type="presOf" srcId="{117E65F3-0C8A-4303-A8E1-3716CF6BA81C}" destId="{39866B83-8176-47BD-A94E-1F9FC7DF07D3}" srcOrd="0" destOrd="0" presId="urn:microsoft.com/office/officeart/2005/8/layout/orgChart1"/>
    <dgm:cxn modelId="{5A049B36-94A6-424D-B2AB-F99BA9E868D6}" type="presOf" srcId="{CAEBEBA1-409F-42D7-880A-971657F3B938}" destId="{8A00D8EE-7FAA-4111-82F3-9911FACACFED}" srcOrd="0" destOrd="0" presId="urn:microsoft.com/office/officeart/2005/8/layout/orgChart1"/>
    <dgm:cxn modelId="{A13237EE-65F6-4679-A955-1A6FF3531E20}" type="presOf" srcId="{06C9A84B-ACB2-4922-A260-E4002ED61E03}" destId="{5AA9F1AE-B95B-45FE-A10D-887F216ADD01}" srcOrd="1" destOrd="0" presId="urn:microsoft.com/office/officeart/2005/8/layout/orgChart1"/>
    <dgm:cxn modelId="{B0546F32-BA1A-45EF-9003-6EB9CE174F9D}" srcId="{06C9A84B-ACB2-4922-A260-E4002ED61E03}" destId="{BB97A621-4DC9-45C9-A7F8-416FFA672A1C}" srcOrd="5" destOrd="0" parTransId="{450804F3-59B8-4101-99F7-C9EBC967C591}" sibTransId="{77268500-D960-49C8-9E64-5F1EFECE780C}"/>
    <dgm:cxn modelId="{586F2B68-957A-409C-A4DA-3F3C11D08BB2}" srcId="{06C9A84B-ACB2-4922-A260-E4002ED61E03}" destId="{2C9291BF-C6E1-4852-A10A-64B6A847D7E1}" srcOrd="8" destOrd="0" parTransId="{77730C2C-BC1F-41FD-8F7B-BD76FB443831}" sibTransId="{861A7987-947A-46A1-8F90-D2E893C0D6DE}"/>
    <dgm:cxn modelId="{2C21B7ED-F37F-47FC-8A05-E331FB1FB045}" type="presOf" srcId="{241830BC-D1C0-413A-84CA-B09618F30F61}" destId="{9F621346-46F6-49D3-9D6A-CAF05DE856E9}" srcOrd="0" destOrd="0" presId="urn:microsoft.com/office/officeart/2005/8/layout/orgChart1"/>
    <dgm:cxn modelId="{5F833570-1015-4A62-A4F3-23B3647A7C3F}" type="presOf" srcId="{3E31B4C1-AAC6-40E9-90ED-A739D4D76175}" destId="{E0BF53B2-8BF9-4F45-82E6-5F11FC8F6A48}" srcOrd="0" destOrd="0" presId="urn:microsoft.com/office/officeart/2005/8/layout/orgChart1"/>
    <dgm:cxn modelId="{2E7FA5A2-FF7F-44C7-9201-6CA97E178371}" type="presOf" srcId="{769A8B40-96E4-404E-9875-82B776B03ABD}" destId="{AC27BAAF-D51F-4B52-B835-1AB47F5F49AB}" srcOrd="1" destOrd="0" presId="urn:microsoft.com/office/officeart/2005/8/layout/orgChart1"/>
    <dgm:cxn modelId="{1A3BE1A2-B6F4-447A-93AF-AAB64976F618}" type="presOf" srcId="{E3D933F3-51D4-48D0-ADAB-7ACF79C61F8A}" destId="{25ED0FF9-E063-4B03-B6FE-74AF8FAFB162}" srcOrd="0" destOrd="0" presId="urn:microsoft.com/office/officeart/2005/8/layout/orgChart1"/>
    <dgm:cxn modelId="{0057A8E4-9C5F-46F0-878B-F9682222685C}" type="presOf" srcId="{77730C2C-BC1F-41FD-8F7B-BD76FB443831}" destId="{9DE2D02E-3BD0-4CA5-BA61-17018BF8436D}" srcOrd="0" destOrd="0" presId="urn:microsoft.com/office/officeart/2005/8/layout/orgChart1"/>
    <dgm:cxn modelId="{0157627E-63CD-4690-8C2E-920064EF220C}" type="presOf" srcId="{C066CEF6-8D7A-4CB4-93F5-DF5ACC756383}" destId="{8297B4E3-9300-44E2-8A4C-7DCAD8CF8728}" srcOrd="0" destOrd="0" presId="urn:microsoft.com/office/officeart/2005/8/layout/orgChart1"/>
    <dgm:cxn modelId="{980E5162-7E35-4BE0-AC9A-2855AB949F8F}" srcId="{74C6ADDE-EBCA-48C3-9BBA-8763A914336A}" destId="{06C9A84B-ACB2-4922-A260-E4002ED61E03}" srcOrd="0" destOrd="0" parTransId="{80812A4E-7FBB-4891-A8BE-08935940FB4A}" sibTransId="{5EC49FED-BBAB-4F71-8B01-400D88358D75}"/>
    <dgm:cxn modelId="{F6F7A5D8-797F-4049-9502-0156EA074E64}" type="presOf" srcId="{2C9291BF-C6E1-4852-A10A-64B6A847D7E1}" destId="{51331A14-EA36-4537-8AF6-6C3D8E8A36DE}" srcOrd="0" destOrd="0" presId="urn:microsoft.com/office/officeart/2005/8/layout/orgChart1"/>
    <dgm:cxn modelId="{D6EFDED8-3A7E-489B-8312-FD443598BD6D}" srcId="{06C9A84B-ACB2-4922-A260-E4002ED61E03}" destId="{8E9BBD73-26E0-452B-9DB0-35B05DA9B175}" srcOrd="9" destOrd="0" parTransId="{241830BC-D1C0-413A-84CA-B09618F30F61}" sibTransId="{F6095C7E-3EF0-4533-B151-D3638B6CD96B}"/>
    <dgm:cxn modelId="{3B73B227-9B14-4266-8CFD-60B42E2D9FED}" type="presOf" srcId="{06C9A84B-ACB2-4922-A260-E4002ED61E03}" destId="{ABD8E69E-62F7-4BA7-AD0E-87EB2CEA20A1}" srcOrd="0" destOrd="0" presId="urn:microsoft.com/office/officeart/2005/8/layout/orgChart1"/>
    <dgm:cxn modelId="{8DC6BCBE-7880-4320-A76A-35F61B54B08C}" type="presOf" srcId="{613724A9-7FB8-4413-8528-3F2F5DC522FF}" destId="{E2756FB4-399B-45CD-A4A4-309F43A305BD}" srcOrd="0" destOrd="0" presId="urn:microsoft.com/office/officeart/2005/8/layout/orgChart1"/>
    <dgm:cxn modelId="{94140647-401E-4845-968F-65DE173AF619}" type="presOf" srcId="{6C548B04-A03D-4CF2-BD5F-A941C51983F4}" destId="{C9AB0B79-90A7-4DE0-ABFA-6BB3B4666445}" srcOrd="0" destOrd="0" presId="urn:microsoft.com/office/officeart/2005/8/layout/orgChart1"/>
    <dgm:cxn modelId="{A9C370BB-F5A6-4BF9-B4A8-EB9E7B99F0A1}" type="presOf" srcId="{2C9291BF-C6E1-4852-A10A-64B6A847D7E1}" destId="{8C66E736-C4D1-4989-AE9F-82AA917C5A21}" srcOrd="1" destOrd="0" presId="urn:microsoft.com/office/officeart/2005/8/layout/orgChart1"/>
    <dgm:cxn modelId="{86C5387E-85C4-4314-A26F-A736C4525892}" type="presOf" srcId="{BB97A621-4DC9-45C9-A7F8-416FFA672A1C}" destId="{29413875-A060-48CC-99E3-FEAABE5C3830}" srcOrd="0" destOrd="0" presId="urn:microsoft.com/office/officeart/2005/8/layout/orgChart1"/>
    <dgm:cxn modelId="{8B81CF79-C07E-426F-8187-12AD0354CD06}" srcId="{06C9A84B-ACB2-4922-A260-E4002ED61E03}" destId="{613724A9-7FB8-4413-8528-3F2F5DC522FF}" srcOrd="1" destOrd="0" parTransId="{34C990F8-D38E-405C-84D0-7EA199B5260D}" sibTransId="{F1CD3EA8-AC71-4100-9CE9-D18AFF2710CA}"/>
    <dgm:cxn modelId="{0A3E2661-EA5E-4272-BE5A-9DC6CA092C4F}" type="presOf" srcId="{4A45BDD7-5170-4230-9C91-708F841C6219}" destId="{A5FB27B7-296E-4DB7-B69A-A3602FF7FAD4}" srcOrd="0" destOrd="0" presId="urn:microsoft.com/office/officeart/2005/8/layout/orgChart1"/>
    <dgm:cxn modelId="{7C54139B-1BE7-4DB4-A0B6-3FE8C2426659}" type="presOf" srcId="{74C6ADDE-EBCA-48C3-9BBA-8763A914336A}" destId="{5AC2B2E8-9697-4CE5-A7BE-8D1605A100F1}" srcOrd="0" destOrd="0" presId="urn:microsoft.com/office/officeart/2005/8/layout/orgChart1"/>
    <dgm:cxn modelId="{6B2BC251-944C-4FB0-AA8C-D19CF612C0F1}" srcId="{06C9A84B-ACB2-4922-A260-E4002ED61E03}" destId="{117E65F3-0C8A-4303-A8E1-3716CF6BA81C}" srcOrd="7" destOrd="0" parTransId="{CAEBEBA1-409F-42D7-880A-971657F3B938}" sibTransId="{F6B7D9B2-6F15-44EE-B716-C189946F923C}"/>
    <dgm:cxn modelId="{7F364097-62C5-4F8D-8EFC-94890EE591B5}" srcId="{06C9A84B-ACB2-4922-A260-E4002ED61E03}" destId="{3E31B4C1-AAC6-40E9-90ED-A739D4D76175}" srcOrd="0" destOrd="0" parTransId="{B21EA3AD-46F8-4BD1-BEBD-4FE80FD3784D}" sibTransId="{B3F1C0D0-D55C-40C9-91B9-29219153336B}"/>
    <dgm:cxn modelId="{6156C905-5580-45EC-8D68-C0B89F13B1C3}" type="presOf" srcId="{117E65F3-0C8A-4303-A8E1-3716CF6BA81C}" destId="{A075C63A-1BCD-443D-ADBA-74E76C603653}" srcOrd="1" destOrd="0" presId="urn:microsoft.com/office/officeart/2005/8/layout/orgChart1"/>
    <dgm:cxn modelId="{0AB9D82D-DA15-4972-8E07-739D70535373}" type="presOf" srcId="{4C2926EB-AE65-448E-AF5B-6B6B1FCD72A6}" destId="{D6762231-3D15-4A82-BC81-62337A1A50A7}" srcOrd="1" destOrd="0" presId="urn:microsoft.com/office/officeart/2005/8/layout/orgChart1"/>
    <dgm:cxn modelId="{36CEC3DE-CFC6-461B-B5E4-F8FF894B1A58}" type="presOf" srcId="{3E31B4C1-AAC6-40E9-90ED-A739D4D76175}" destId="{E03DC604-9198-4302-9F6C-E0422559BB1F}" srcOrd="1" destOrd="0" presId="urn:microsoft.com/office/officeart/2005/8/layout/orgChart1"/>
    <dgm:cxn modelId="{B917F9BE-FD78-43E7-ACFE-8B1EF71E533C}" type="presOf" srcId="{E081B05E-84D3-48C5-AA27-EB617C19BE50}" destId="{159CB102-EDB6-4DE7-A696-17796BC67C2F}" srcOrd="0" destOrd="0" presId="urn:microsoft.com/office/officeart/2005/8/layout/orgChart1"/>
    <dgm:cxn modelId="{DD347C11-0198-433E-BCF4-390FEC23E4BA}" type="presParOf" srcId="{5AC2B2E8-9697-4CE5-A7BE-8D1605A100F1}" destId="{001B71C0-4E5F-4B38-902D-EBE9D21E6E17}" srcOrd="0" destOrd="0" presId="urn:microsoft.com/office/officeart/2005/8/layout/orgChart1"/>
    <dgm:cxn modelId="{4867C416-614D-48F1-AA7B-F09861FF9E28}" type="presParOf" srcId="{001B71C0-4E5F-4B38-902D-EBE9D21E6E17}" destId="{B8BF2864-7964-438E-9450-E0C0D434646B}" srcOrd="0" destOrd="0" presId="urn:microsoft.com/office/officeart/2005/8/layout/orgChart1"/>
    <dgm:cxn modelId="{123E01A1-193D-4FC2-9A43-B925AF21D554}" type="presParOf" srcId="{B8BF2864-7964-438E-9450-E0C0D434646B}" destId="{ABD8E69E-62F7-4BA7-AD0E-87EB2CEA20A1}" srcOrd="0" destOrd="0" presId="urn:microsoft.com/office/officeart/2005/8/layout/orgChart1"/>
    <dgm:cxn modelId="{261212D1-324E-43C1-BA4B-FE3EAD28F570}" type="presParOf" srcId="{B8BF2864-7964-438E-9450-E0C0D434646B}" destId="{5AA9F1AE-B95B-45FE-A10D-887F216ADD01}" srcOrd="1" destOrd="0" presId="urn:microsoft.com/office/officeart/2005/8/layout/orgChart1"/>
    <dgm:cxn modelId="{D6C799AA-FA12-47D1-BEB5-56A157E63834}" type="presParOf" srcId="{001B71C0-4E5F-4B38-902D-EBE9D21E6E17}" destId="{17FD395A-7350-4EF2-8E3C-D7B5A69E5453}" srcOrd="1" destOrd="0" presId="urn:microsoft.com/office/officeart/2005/8/layout/orgChart1"/>
    <dgm:cxn modelId="{4EC68EBD-12B3-4205-9C3F-6253E5171719}" type="presParOf" srcId="{17FD395A-7350-4EF2-8E3C-D7B5A69E5453}" destId="{F53EF73B-87AB-44DD-9EC4-366445D33390}" srcOrd="0" destOrd="0" presId="urn:microsoft.com/office/officeart/2005/8/layout/orgChart1"/>
    <dgm:cxn modelId="{B92B607E-AB51-4DAD-B0CC-EEE1E860B93B}" type="presParOf" srcId="{17FD395A-7350-4EF2-8E3C-D7B5A69E5453}" destId="{6EB4F26A-7D1D-4B9D-BCEC-8ECB4EA09E26}" srcOrd="1" destOrd="0" presId="urn:microsoft.com/office/officeart/2005/8/layout/orgChart1"/>
    <dgm:cxn modelId="{766859CD-241F-44F4-A7D3-ABED7EA266A3}" type="presParOf" srcId="{6EB4F26A-7D1D-4B9D-BCEC-8ECB4EA09E26}" destId="{B65E0859-79DA-40EF-A931-2A7ACBF0C41D}" srcOrd="0" destOrd="0" presId="urn:microsoft.com/office/officeart/2005/8/layout/orgChart1"/>
    <dgm:cxn modelId="{CCB5E001-82B3-4A29-A125-E058AA517EC1}" type="presParOf" srcId="{B65E0859-79DA-40EF-A931-2A7ACBF0C41D}" destId="{E0BF53B2-8BF9-4F45-82E6-5F11FC8F6A48}" srcOrd="0" destOrd="0" presId="urn:microsoft.com/office/officeart/2005/8/layout/orgChart1"/>
    <dgm:cxn modelId="{1EAC0FD6-850C-40ED-AE83-3B5A887603E9}" type="presParOf" srcId="{B65E0859-79DA-40EF-A931-2A7ACBF0C41D}" destId="{E03DC604-9198-4302-9F6C-E0422559BB1F}" srcOrd="1" destOrd="0" presId="urn:microsoft.com/office/officeart/2005/8/layout/orgChart1"/>
    <dgm:cxn modelId="{D473640E-E5F0-4ED1-BF80-51C55AF9FC50}" type="presParOf" srcId="{6EB4F26A-7D1D-4B9D-BCEC-8ECB4EA09E26}" destId="{1C891BE5-ECEA-49D7-8D54-F28A83597511}" srcOrd="1" destOrd="0" presId="urn:microsoft.com/office/officeart/2005/8/layout/orgChart1"/>
    <dgm:cxn modelId="{3F9D4295-734F-49DB-A421-5C8C01B3C8FA}" type="presParOf" srcId="{6EB4F26A-7D1D-4B9D-BCEC-8ECB4EA09E26}" destId="{338A2E80-BB57-45AF-B9DC-B829108AD813}" srcOrd="2" destOrd="0" presId="urn:microsoft.com/office/officeart/2005/8/layout/orgChart1"/>
    <dgm:cxn modelId="{7EB3DBEF-EDAC-446D-A2CA-8E11FA773767}" type="presParOf" srcId="{17FD395A-7350-4EF2-8E3C-D7B5A69E5453}" destId="{07A29736-42A8-464E-B42C-3516AE929688}" srcOrd="2" destOrd="0" presId="urn:microsoft.com/office/officeart/2005/8/layout/orgChart1"/>
    <dgm:cxn modelId="{3D64C050-8B96-48DD-9573-CEE283454C08}" type="presParOf" srcId="{17FD395A-7350-4EF2-8E3C-D7B5A69E5453}" destId="{BDE978B3-FE74-41D5-9AB7-823398E2F338}" srcOrd="3" destOrd="0" presId="urn:microsoft.com/office/officeart/2005/8/layout/orgChart1"/>
    <dgm:cxn modelId="{AFF3DA13-15FA-4379-B2DD-AF6984DECADD}" type="presParOf" srcId="{BDE978B3-FE74-41D5-9AB7-823398E2F338}" destId="{2F386447-4043-49F4-AA48-EF39FE5E52F2}" srcOrd="0" destOrd="0" presId="urn:microsoft.com/office/officeart/2005/8/layout/orgChart1"/>
    <dgm:cxn modelId="{3E8B3029-F2A7-45E9-BB2E-1E95D1FFF94B}" type="presParOf" srcId="{2F386447-4043-49F4-AA48-EF39FE5E52F2}" destId="{E2756FB4-399B-45CD-A4A4-309F43A305BD}" srcOrd="0" destOrd="0" presId="urn:microsoft.com/office/officeart/2005/8/layout/orgChart1"/>
    <dgm:cxn modelId="{BAAF2CAB-4886-48AB-89ED-F5BAAECFB695}" type="presParOf" srcId="{2F386447-4043-49F4-AA48-EF39FE5E52F2}" destId="{D5D00AAA-D423-429A-B95B-BB1A8EDD5A7F}" srcOrd="1" destOrd="0" presId="urn:microsoft.com/office/officeart/2005/8/layout/orgChart1"/>
    <dgm:cxn modelId="{4E888EC2-D97B-4807-9E1A-5856B58A9772}" type="presParOf" srcId="{BDE978B3-FE74-41D5-9AB7-823398E2F338}" destId="{6533C9A3-5C50-4BD7-9FDC-E38C6D6975FD}" srcOrd="1" destOrd="0" presId="urn:microsoft.com/office/officeart/2005/8/layout/orgChart1"/>
    <dgm:cxn modelId="{CC85CF91-C182-4091-944E-D0F5A6EBEEF6}" type="presParOf" srcId="{BDE978B3-FE74-41D5-9AB7-823398E2F338}" destId="{2CCB1011-1031-4647-96BF-4F9DA11F6B36}" srcOrd="2" destOrd="0" presId="urn:microsoft.com/office/officeart/2005/8/layout/orgChart1"/>
    <dgm:cxn modelId="{4423351E-0B1C-4D54-AEB5-F3C41C47CA27}" type="presParOf" srcId="{17FD395A-7350-4EF2-8E3C-D7B5A69E5453}" destId="{C9AB0B79-90A7-4DE0-ABFA-6BB3B4666445}" srcOrd="4" destOrd="0" presId="urn:microsoft.com/office/officeart/2005/8/layout/orgChart1"/>
    <dgm:cxn modelId="{3B9598A6-C99E-44CA-A769-D0508500A679}" type="presParOf" srcId="{17FD395A-7350-4EF2-8E3C-D7B5A69E5453}" destId="{2AF2A4C5-E457-41B3-8FF5-7681D0296466}" srcOrd="5" destOrd="0" presId="urn:microsoft.com/office/officeart/2005/8/layout/orgChart1"/>
    <dgm:cxn modelId="{15D9FDD9-8153-443A-A2DE-D1ECD455B41E}" type="presParOf" srcId="{2AF2A4C5-E457-41B3-8FF5-7681D0296466}" destId="{26632F91-7AFF-4CDE-B9A4-E541FF8575A7}" srcOrd="0" destOrd="0" presId="urn:microsoft.com/office/officeart/2005/8/layout/orgChart1"/>
    <dgm:cxn modelId="{361A877E-4D0D-4ACF-9D8B-221A65A0971B}" type="presParOf" srcId="{26632F91-7AFF-4CDE-B9A4-E541FF8575A7}" destId="{73968119-E28B-45C9-87AA-959BBA7D16EF}" srcOrd="0" destOrd="0" presId="urn:microsoft.com/office/officeart/2005/8/layout/orgChart1"/>
    <dgm:cxn modelId="{DEF8F76C-11E9-4CC3-B322-DA048E995A69}" type="presParOf" srcId="{26632F91-7AFF-4CDE-B9A4-E541FF8575A7}" destId="{D6762231-3D15-4A82-BC81-62337A1A50A7}" srcOrd="1" destOrd="0" presId="urn:microsoft.com/office/officeart/2005/8/layout/orgChart1"/>
    <dgm:cxn modelId="{74155DF3-EECA-48DE-B8F0-182CA7BA815E}" type="presParOf" srcId="{2AF2A4C5-E457-41B3-8FF5-7681D0296466}" destId="{72DAA504-7CAF-4A2A-9016-85A32EE15C0A}" srcOrd="1" destOrd="0" presId="urn:microsoft.com/office/officeart/2005/8/layout/orgChart1"/>
    <dgm:cxn modelId="{E5B836AA-4840-4F9D-8503-3DF251BB9746}" type="presParOf" srcId="{2AF2A4C5-E457-41B3-8FF5-7681D0296466}" destId="{243EDBB8-EF08-4522-A474-8D6C1496EA24}" srcOrd="2" destOrd="0" presId="urn:microsoft.com/office/officeart/2005/8/layout/orgChart1"/>
    <dgm:cxn modelId="{30486F2B-2642-4AA9-83BC-61EA4DCC513C}" type="presParOf" srcId="{17FD395A-7350-4EF2-8E3C-D7B5A69E5453}" destId="{8297B4E3-9300-44E2-8A4C-7DCAD8CF8728}" srcOrd="6" destOrd="0" presId="urn:microsoft.com/office/officeart/2005/8/layout/orgChart1"/>
    <dgm:cxn modelId="{0046F191-49F4-414C-920E-B22807425CA3}" type="presParOf" srcId="{17FD395A-7350-4EF2-8E3C-D7B5A69E5453}" destId="{8C5963D4-DBC8-464E-A4B7-6B80182CDBE0}" srcOrd="7" destOrd="0" presId="urn:microsoft.com/office/officeart/2005/8/layout/orgChart1"/>
    <dgm:cxn modelId="{55561D23-59DF-4198-B2C7-A73AE0E23946}" type="presParOf" srcId="{8C5963D4-DBC8-464E-A4B7-6B80182CDBE0}" destId="{FC86E927-E551-4F2D-89D7-603007C85FF6}" srcOrd="0" destOrd="0" presId="urn:microsoft.com/office/officeart/2005/8/layout/orgChart1"/>
    <dgm:cxn modelId="{3A70F25F-87DD-4512-902A-2E3DC0A94A49}" type="presParOf" srcId="{FC86E927-E551-4F2D-89D7-603007C85FF6}" destId="{A5FB27B7-296E-4DB7-B69A-A3602FF7FAD4}" srcOrd="0" destOrd="0" presId="urn:microsoft.com/office/officeart/2005/8/layout/orgChart1"/>
    <dgm:cxn modelId="{EBEED55C-A413-441A-89FF-FEE087C68ECC}" type="presParOf" srcId="{FC86E927-E551-4F2D-89D7-603007C85FF6}" destId="{E8BDC090-8F6C-448F-9016-FF48EA684926}" srcOrd="1" destOrd="0" presId="urn:microsoft.com/office/officeart/2005/8/layout/orgChart1"/>
    <dgm:cxn modelId="{4771D2D2-1F94-4276-8053-F57311819F7F}" type="presParOf" srcId="{8C5963D4-DBC8-464E-A4B7-6B80182CDBE0}" destId="{12CE4383-102D-4F0E-BB0E-3ED51A34AED5}" srcOrd="1" destOrd="0" presId="urn:microsoft.com/office/officeart/2005/8/layout/orgChart1"/>
    <dgm:cxn modelId="{FB49D16B-93C6-4EE2-AE26-42FE50948100}" type="presParOf" srcId="{8C5963D4-DBC8-464E-A4B7-6B80182CDBE0}" destId="{E129F89C-2B09-46C5-9007-80DFF3915CFE}" srcOrd="2" destOrd="0" presId="urn:microsoft.com/office/officeart/2005/8/layout/orgChart1"/>
    <dgm:cxn modelId="{42BFC102-3B51-485D-BA9C-94E834CFD775}" type="presParOf" srcId="{17FD395A-7350-4EF2-8E3C-D7B5A69E5453}" destId="{25ED0FF9-E063-4B03-B6FE-74AF8FAFB162}" srcOrd="8" destOrd="0" presId="urn:microsoft.com/office/officeart/2005/8/layout/orgChart1"/>
    <dgm:cxn modelId="{A4CBC278-2903-46C9-AD90-E2A20824E246}" type="presParOf" srcId="{17FD395A-7350-4EF2-8E3C-D7B5A69E5453}" destId="{CC23973E-B0BA-455D-8857-BF1A1009593E}" srcOrd="9" destOrd="0" presId="urn:microsoft.com/office/officeart/2005/8/layout/orgChart1"/>
    <dgm:cxn modelId="{2ED983B6-0AB6-4919-B2BF-F8FFF7983A61}" type="presParOf" srcId="{CC23973E-B0BA-455D-8857-BF1A1009593E}" destId="{9A61A81F-C673-40FA-B744-155A34F3BC7F}" srcOrd="0" destOrd="0" presId="urn:microsoft.com/office/officeart/2005/8/layout/orgChart1"/>
    <dgm:cxn modelId="{38BD0496-0219-4DF2-BD98-34B8F047FA22}" type="presParOf" srcId="{9A61A81F-C673-40FA-B744-155A34F3BC7F}" destId="{75EA347A-44D3-4961-9D1B-8065A86816B5}" srcOrd="0" destOrd="0" presId="urn:microsoft.com/office/officeart/2005/8/layout/orgChart1"/>
    <dgm:cxn modelId="{046B0225-AE68-45F3-A89B-C8F21B74C8DE}" type="presParOf" srcId="{9A61A81F-C673-40FA-B744-155A34F3BC7F}" destId="{6801136D-413E-4384-9C7C-EFF08567B474}" srcOrd="1" destOrd="0" presId="urn:microsoft.com/office/officeart/2005/8/layout/orgChart1"/>
    <dgm:cxn modelId="{F932BFB0-94FC-4A2B-86BE-4701365D0C6D}" type="presParOf" srcId="{CC23973E-B0BA-455D-8857-BF1A1009593E}" destId="{D1982C85-29FF-4ABD-927D-386AD5D46277}" srcOrd="1" destOrd="0" presId="urn:microsoft.com/office/officeart/2005/8/layout/orgChart1"/>
    <dgm:cxn modelId="{C7B4B764-A18F-4374-AB66-D3CC971EA992}" type="presParOf" srcId="{CC23973E-B0BA-455D-8857-BF1A1009593E}" destId="{1EF20E0F-3A3E-4DAB-B337-EE6AF899B446}" srcOrd="2" destOrd="0" presId="urn:microsoft.com/office/officeart/2005/8/layout/orgChart1"/>
    <dgm:cxn modelId="{4949429D-7338-4345-87D6-EB36B18B0DAE}" type="presParOf" srcId="{17FD395A-7350-4EF2-8E3C-D7B5A69E5453}" destId="{80364168-0EA1-4614-A2DF-4B4E9F1469FC}" srcOrd="10" destOrd="0" presId="urn:microsoft.com/office/officeart/2005/8/layout/orgChart1"/>
    <dgm:cxn modelId="{C4C297ED-CBDF-4B85-98AC-9EDB7628BD20}" type="presParOf" srcId="{17FD395A-7350-4EF2-8E3C-D7B5A69E5453}" destId="{2622F4AF-0112-4951-81E4-F24BAB007494}" srcOrd="11" destOrd="0" presId="urn:microsoft.com/office/officeart/2005/8/layout/orgChart1"/>
    <dgm:cxn modelId="{D68198B7-1940-4F00-890C-BE0DD9767C4C}" type="presParOf" srcId="{2622F4AF-0112-4951-81E4-F24BAB007494}" destId="{BFE9E9A0-631E-4854-B957-604BFBB4523C}" srcOrd="0" destOrd="0" presId="urn:microsoft.com/office/officeart/2005/8/layout/orgChart1"/>
    <dgm:cxn modelId="{1B4683F9-9297-4467-8F36-C40D69B93C55}" type="presParOf" srcId="{BFE9E9A0-631E-4854-B957-604BFBB4523C}" destId="{29413875-A060-48CC-99E3-FEAABE5C3830}" srcOrd="0" destOrd="0" presId="urn:microsoft.com/office/officeart/2005/8/layout/orgChart1"/>
    <dgm:cxn modelId="{C040F314-4D82-48A6-BA2A-58EB6D199CFC}" type="presParOf" srcId="{BFE9E9A0-631E-4854-B957-604BFBB4523C}" destId="{7C46BB0A-659C-4FE0-B177-798C42725BA4}" srcOrd="1" destOrd="0" presId="urn:microsoft.com/office/officeart/2005/8/layout/orgChart1"/>
    <dgm:cxn modelId="{F14D5075-6B12-4A65-B7D6-B93A65178619}" type="presParOf" srcId="{2622F4AF-0112-4951-81E4-F24BAB007494}" destId="{37D2D58E-A3FD-4434-9FFC-D5B30E5D6C36}" srcOrd="1" destOrd="0" presId="urn:microsoft.com/office/officeart/2005/8/layout/orgChart1"/>
    <dgm:cxn modelId="{B0B91CBF-B138-4AF9-ADCD-853B998613D9}" type="presParOf" srcId="{2622F4AF-0112-4951-81E4-F24BAB007494}" destId="{460A423B-7179-4E8B-B9F3-3D3DB6C1E0B3}" srcOrd="2" destOrd="0" presId="urn:microsoft.com/office/officeart/2005/8/layout/orgChart1"/>
    <dgm:cxn modelId="{2391B83C-99BB-4A67-9394-5760A5445110}" type="presParOf" srcId="{17FD395A-7350-4EF2-8E3C-D7B5A69E5453}" destId="{159CB102-EDB6-4DE7-A696-17796BC67C2F}" srcOrd="12" destOrd="0" presId="urn:microsoft.com/office/officeart/2005/8/layout/orgChart1"/>
    <dgm:cxn modelId="{86EA954D-6C0D-478E-80EA-977F707AFA3B}" type="presParOf" srcId="{17FD395A-7350-4EF2-8E3C-D7B5A69E5453}" destId="{41454BFB-12BC-463E-A373-FEF64C77FA24}" srcOrd="13" destOrd="0" presId="urn:microsoft.com/office/officeart/2005/8/layout/orgChart1"/>
    <dgm:cxn modelId="{2AFA1B05-BC56-4508-959C-15B135CE8CDA}" type="presParOf" srcId="{41454BFB-12BC-463E-A373-FEF64C77FA24}" destId="{D77667AE-F80D-481A-86E8-DB70ADC77DFF}" srcOrd="0" destOrd="0" presId="urn:microsoft.com/office/officeart/2005/8/layout/orgChart1"/>
    <dgm:cxn modelId="{3248CCF2-50A3-4F50-A34F-5EAF67A20A83}" type="presParOf" srcId="{D77667AE-F80D-481A-86E8-DB70ADC77DFF}" destId="{BE7D3E89-634E-4E39-A372-A5F964A512CB}" srcOrd="0" destOrd="0" presId="urn:microsoft.com/office/officeart/2005/8/layout/orgChart1"/>
    <dgm:cxn modelId="{CE0D785A-1CCB-4789-9C78-771042302A4C}" type="presParOf" srcId="{D77667AE-F80D-481A-86E8-DB70ADC77DFF}" destId="{AC27BAAF-D51F-4B52-B835-1AB47F5F49AB}" srcOrd="1" destOrd="0" presId="urn:microsoft.com/office/officeart/2005/8/layout/orgChart1"/>
    <dgm:cxn modelId="{04A7DAB7-BD6A-45D9-B040-E288F772370A}" type="presParOf" srcId="{41454BFB-12BC-463E-A373-FEF64C77FA24}" destId="{699CA838-98F3-4A11-8F7F-65D636F1EAC8}" srcOrd="1" destOrd="0" presId="urn:microsoft.com/office/officeart/2005/8/layout/orgChart1"/>
    <dgm:cxn modelId="{D1DD8845-2A25-4058-B92D-E617F1E742DF}" type="presParOf" srcId="{41454BFB-12BC-463E-A373-FEF64C77FA24}" destId="{2B5CE2B0-8103-4A18-B7A6-0DC381199758}" srcOrd="2" destOrd="0" presId="urn:microsoft.com/office/officeart/2005/8/layout/orgChart1"/>
    <dgm:cxn modelId="{849DFB1E-8810-48F0-81DA-5D9609D41570}" type="presParOf" srcId="{17FD395A-7350-4EF2-8E3C-D7B5A69E5453}" destId="{8A00D8EE-7FAA-4111-82F3-9911FACACFED}" srcOrd="14" destOrd="0" presId="urn:microsoft.com/office/officeart/2005/8/layout/orgChart1"/>
    <dgm:cxn modelId="{1CAAC134-0899-457F-986E-F929BC7B08BB}" type="presParOf" srcId="{17FD395A-7350-4EF2-8E3C-D7B5A69E5453}" destId="{5B5D028B-771E-4C40-B278-8AA2865AAAB9}" srcOrd="15" destOrd="0" presId="urn:microsoft.com/office/officeart/2005/8/layout/orgChart1"/>
    <dgm:cxn modelId="{946219A5-1443-4999-8981-7F1D55EA834D}" type="presParOf" srcId="{5B5D028B-771E-4C40-B278-8AA2865AAAB9}" destId="{87445658-E238-4026-AE6B-2FB308FAB054}" srcOrd="0" destOrd="0" presId="urn:microsoft.com/office/officeart/2005/8/layout/orgChart1"/>
    <dgm:cxn modelId="{24A55C18-9D73-43CF-9F25-0713F6C5B408}" type="presParOf" srcId="{87445658-E238-4026-AE6B-2FB308FAB054}" destId="{39866B83-8176-47BD-A94E-1F9FC7DF07D3}" srcOrd="0" destOrd="0" presId="urn:microsoft.com/office/officeart/2005/8/layout/orgChart1"/>
    <dgm:cxn modelId="{BF236890-B76E-41D7-B8B4-43BC01CE5AFF}" type="presParOf" srcId="{87445658-E238-4026-AE6B-2FB308FAB054}" destId="{A075C63A-1BCD-443D-ADBA-74E76C603653}" srcOrd="1" destOrd="0" presId="urn:microsoft.com/office/officeart/2005/8/layout/orgChart1"/>
    <dgm:cxn modelId="{48E0C3CB-77FD-4C9D-8BE5-19DB0DFD6B11}" type="presParOf" srcId="{5B5D028B-771E-4C40-B278-8AA2865AAAB9}" destId="{79863AC4-95E3-4A2C-AEC1-805E72C09A94}" srcOrd="1" destOrd="0" presId="urn:microsoft.com/office/officeart/2005/8/layout/orgChart1"/>
    <dgm:cxn modelId="{8CB14197-10FC-4AC9-9E91-5A483472860E}" type="presParOf" srcId="{5B5D028B-771E-4C40-B278-8AA2865AAAB9}" destId="{F5F9CEDD-E1BC-44FE-B1C7-C9E2D3A7BF0B}" srcOrd="2" destOrd="0" presId="urn:microsoft.com/office/officeart/2005/8/layout/orgChart1"/>
    <dgm:cxn modelId="{0B910742-EE87-401D-A9DD-154271D58B92}" type="presParOf" srcId="{17FD395A-7350-4EF2-8E3C-D7B5A69E5453}" destId="{9DE2D02E-3BD0-4CA5-BA61-17018BF8436D}" srcOrd="16" destOrd="0" presId="urn:microsoft.com/office/officeart/2005/8/layout/orgChart1"/>
    <dgm:cxn modelId="{7949D464-FF3B-4C66-89A6-3EB27A1BC94E}" type="presParOf" srcId="{17FD395A-7350-4EF2-8E3C-D7B5A69E5453}" destId="{4A3E3FE5-5440-43D8-86E4-7A37507779D1}" srcOrd="17" destOrd="0" presId="urn:microsoft.com/office/officeart/2005/8/layout/orgChart1"/>
    <dgm:cxn modelId="{539DAA67-6673-4580-B72B-031BB66E7DE8}" type="presParOf" srcId="{4A3E3FE5-5440-43D8-86E4-7A37507779D1}" destId="{B36BCFE0-8174-4B49-96C0-A8C12DFBB60F}" srcOrd="0" destOrd="0" presId="urn:microsoft.com/office/officeart/2005/8/layout/orgChart1"/>
    <dgm:cxn modelId="{0F881647-9AE9-4A7F-814C-E2724A7A6569}" type="presParOf" srcId="{B36BCFE0-8174-4B49-96C0-A8C12DFBB60F}" destId="{51331A14-EA36-4537-8AF6-6C3D8E8A36DE}" srcOrd="0" destOrd="0" presId="urn:microsoft.com/office/officeart/2005/8/layout/orgChart1"/>
    <dgm:cxn modelId="{B3EEF828-01E5-4C6F-9079-4F9B45470363}" type="presParOf" srcId="{B36BCFE0-8174-4B49-96C0-A8C12DFBB60F}" destId="{8C66E736-C4D1-4989-AE9F-82AA917C5A21}" srcOrd="1" destOrd="0" presId="urn:microsoft.com/office/officeart/2005/8/layout/orgChart1"/>
    <dgm:cxn modelId="{A9540F8D-A94A-4B00-9AFB-F1C34AAF6C57}" type="presParOf" srcId="{4A3E3FE5-5440-43D8-86E4-7A37507779D1}" destId="{46C14122-3876-47C0-ADAE-94C494358307}" srcOrd="1" destOrd="0" presId="urn:microsoft.com/office/officeart/2005/8/layout/orgChart1"/>
    <dgm:cxn modelId="{1F3E4E5E-0577-4263-B995-CBAA2B102E86}" type="presParOf" srcId="{4A3E3FE5-5440-43D8-86E4-7A37507779D1}" destId="{667D4447-674C-49F3-BDE0-6433A08A09F0}" srcOrd="2" destOrd="0" presId="urn:microsoft.com/office/officeart/2005/8/layout/orgChart1"/>
    <dgm:cxn modelId="{0CCA1EE0-D4B7-4EE2-B0CB-586AB682377C}" type="presParOf" srcId="{17FD395A-7350-4EF2-8E3C-D7B5A69E5453}" destId="{9F621346-46F6-49D3-9D6A-CAF05DE856E9}" srcOrd="18" destOrd="0" presId="urn:microsoft.com/office/officeart/2005/8/layout/orgChart1"/>
    <dgm:cxn modelId="{E855D752-72FB-4B55-A4B3-29BC1262D57E}" type="presParOf" srcId="{17FD395A-7350-4EF2-8E3C-D7B5A69E5453}" destId="{02891C96-46F4-49FC-ABC2-0B55AAA01C69}" srcOrd="19" destOrd="0" presId="urn:microsoft.com/office/officeart/2005/8/layout/orgChart1"/>
    <dgm:cxn modelId="{8DD1C565-64A1-41F1-9D91-62698BC29D4B}" type="presParOf" srcId="{02891C96-46F4-49FC-ABC2-0B55AAA01C69}" destId="{EE536EE4-09AF-4AF0-8AC8-A10EC2DE61CB}" srcOrd="0" destOrd="0" presId="urn:microsoft.com/office/officeart/2005/8/layout/orgChart1"/>
    <dgm:cxn modelId="{D06452CC-FA95-4C68-A152-5730E2317728}" type="presParOf" srcId="{EE536EE4-09AF-4AF0-8AC8-A10EC2DE61CB}" destId="{C8A07976-9E16-47E4-B135-0DE52B555E01}" srcOrd="0" destOrd="0" presId="urn:microsoft.com/office/officeart/2005/8/layout/orgChart1"/>
    <dgm:cxn modelId="{BA2C2E9A-5270-449C-A703-F3E7B552E7C2}" type="presParOf" srcId="{EE536EE4-09AF-4AF0-8AC8-A10EC2DE61CB}" destId="{695D5879-2126-46DB-BF19-0186B3A5FFBA}" srcOrd="1" destOrd="0" presId="urn:microsoft.com/office/officeart/2005/8/layout/orgChart1"/>
    <dgm:cxn modelId="{4322CC99-C8FC-492C-8696-A545BDD775BD}" type="presParOf" srcId="{02891C96-46F4-49FC-ABC2-0B55AAA01C69}" destId="{41E493C2-0E11-477B-B1B3-AEF1FA17A60C}" srcOrd="1" destOrd="0" presId="urn:microsoft.com/office/officeart/2005/8/layout/orgChart1"/>
    <dgm:cxn modelId="{7EDCEF32-EC27-4F33-9C8F-5C428C4747EC}" type="presParOf" srcId="{02891C96-46F4-49FC-ABC2-0B55AAA01C69}" destId="{2520100D-3B3B-476D-AEED-CB7D93250C99}" srcOrd="2" destOrd="0" presId="urn:microsoft.com/office/officeart/2005/8/layout/orgChart1"/>
    <dgm:cxn modelId="{1FAC2A3F-E74E-4FC3-B541-A043FEA2CB1A}" type="presParOf" srcId="{001B71C0-4E5F-4B38-902D-EBE9D21E6E17}" destId="{59C88A48-C82F-4D5F-8A70-D7610CC6EE06}"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80F599-A958-48BE-BBB2-F5CACD23F75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fr-FR"/>
        </a:p>
      </dgm:t>
    </dgm:pt>
    <dgm:pt modelId="{EE1A7A20-B6A8-4662-B439-CA240F21E088}">
      <dgm:prSet phldrT="[Texte]" custT="1"/>
      <dgm:spPr>
        <a:ln>
          <a:noFill/>
        </a:ln>
      </dgm:spPr>
      <dgm:t>
        <a:bodyPr/>
        <a:lstStyle/>
        <a:p>
          <a:r>
            <a:rPr lang="fr-FR" sz="1800" b="1" smtClean="0">
              <a:solidFill>
                <a:schemeClr val="bg1"/>
              </a:solidFill>
              <a:latin typeface="Calibri" pitchFamily="34" charset="0"/>
              <a:cs typeface="Calibri" pitchFamily="34" charset="0"/>
            </a:rPr>
            <a:t>Direction des systèmes d'information</a:t>
          </a:r>
          <a:endParaRPr lang="fr-FR" sz="1800" b="1" dirty="0">
            <a:solidFill>
              <a:schemeClr val="bg1"/>
            </a:solidFill>
            <a:latin typeface="Calibri" pitchFamily="34" charset="0"/>
            <a:cs typeface="Calibri" pitchFamily="34" charset="0"/>
          </a:endParaRPr>
        </a:p>
      </dgm:t>
    </dgm:pt>
    <dgm:pt modelId="{5B4CBAF5-9EAD-48E6-8E3B-6D7011604BD0}" type="parTrans" cxnId="{855A09A2-D4C7-4DD2-A539-46E92824023D}">
      <dgm:prSet/>
      <dgm:spPr/>
      <dgm:t>
        <a:bodyPr/>
        <a:lstStyle/>
        <a:p>
          <a:endParaRPr lang="fr-FR"/>
        </a:p>
      </dgm:t>
    </dgm:pt>
    <dgm:pt modelId="{9E41CA2A-D260-4511-A787-0A6C53951263}" type="sibTrans" cxnId="{855A09A2-D4C7-4DD2-A539-46E92824023D}">
      <dgm:prSet/>
      <dgm:spPr/>
      <dgm:t>
        <a:bodyPr/>
        <a:lstStyle/>
        <a:p>
          <a:endParaRPr lang="fr-FR"/>
        </a:p>
      </dgm:t>
    </dgm:pt>
    <dgm:pt modelId="{6C6DD19C-8835-448F-974F-FDA39ECA1BE8}">
      <dgm:prSet phldrT="[Texte]" custT="1"/>
      <dgm:spPr>
        <a:solidFill>
          <a:schemeClr val="accent1">
            <a:hueOff val="0"/>
            <a:satOff val="0"/>
            <a:lumOff val="0"/>
          </a:schemeClr>
        </a:solidFill>
        <a:ln>
          <a:solidFill>
            <a:schemeClr val="bg1"/>
          </a:solidFill>
        </a:ln>
      </dgm:spPr>
      <dgm:t>
        <a:bodyPr/>
        <a:lstStyle/>
        <a:p>
          <a:r>
            <a:rPr lang="fr-FR" sz="1600" smtClean="0">
              <a:solidFill>
                <a:schemeClr val="bg1"/>
              </a:solidFill>
              <a:latin typeface="Calibri" pitchFamily="34" charset="0"/>
              <a:cs typeface="Calibri" pitchFamily="34" charset="0"/>
            </a:rPr>
            <a:t>Département Architecture</a:t>
          </a:r>
          <a:endParaRPr lang="fr-FR" sz="1600" dirty="0">
            <a:solidFill>
              <a:schemeClr val="bg1"/>
            </a:solidFill>
            <a:latin typeface="Calibri" pitchFamily="34" charset="0"/>
            <a:cs typeface="Calibri" pitchFamily="34" charset="0"/>
          </a:endParaRPr>
        </a:p>
      </dgm:t>
    </dgm:pt>
    <dgm:pt modelId="{D5BDC590-74A6-4397-865A-98E6F1CE26F6}" type="parTrans" cxnId="{E302EC14-CBDB-4621-A7E6-39D36A8C6922}">
      <dgm:prSet/>
      <dgm:spPr/>
      <dgm:t>
        <a:bodyPr/>
        <a:lstStyle/>
        <a:p>
          <a:endParaRPr lang="fr-FR"/>
        </a:p>
      </dgm:t>
    </dgm:pt>
    <dgm:pt modelId="{18DE4A7B-C14D-4A68-AF14-6DE299FE4DB7}" type="sibTrans" cxnId="{E302EC14-CBDB-4621-A7E6-39D36A8C6922}">
      <dgm:prSet/>
      <dgm:spPr/>
      <dgm:t>
        <a:bodyPr/>
        <a:lstStyle/>
        <a:p>
          <a:endParaRPr lang="fr-FR"/>
        </a:p>
      </dgm:t>
    </dgm:pt>
    <dgm:pt modelId="{F03579D1-F46D-4A46-8C35-26F202439FB4}">
      <dgm:prSet phldrT="[Texte]" custT="1"/>
      <dgm:spPr>
        <a:solidFill>
          <a:schemeClr val="accent6">
            <a:lumMod val="75000"/>
          </a:schemeClr>
        </a:solidFill>
        <a:ln>
          <a:noFill/>
        </a:ln>
      </dgm:spPr>
      <dgm:t>
        <a:bodyPr/>
        <a:lstStyle/>
        <a:p>
          <a:r>
            <a:rPr lang="fr-FR" sz="2000" b="1" smtClean="0">
              <a:solidFill>
                <a:schemeClr val="bg1"/>
              </a:solidFill>
              <a:latin typeface="Calibri" pitchFamily="34" charset="0"/>
              <a:cs typeface="Calibri" pitchFamily="34" charset="0"/>
            </a:rPr>
            <a:t>Département</a:t>
          </a:r>
        </a:p>
        <a:p>
          <a:r>
            <a:rPr lang="fr-FR" sz="2000" b="1" smtClean="0">
              <a:solidFill>
                <a:schemeClr val="bg1"/>
              </a:solidFill>
              <a:latin typeface="Calibri" pitchFamily="34" charset="0"/>
              <a:cs typeface="Calibri" pitchFamily="34" charset="0"/>
            </a:rPr>
            <a:t>Développement</a:t>
          </a:r>
          <a:endParaRPr lang="fr-FR" sz="2000" b="1" dirty="0">
            <a:solidFill>
              <a:schemeClr val="bg1"/>
            </a:solidFill>
            <a:latin typeface="Calibri" pitchFamily="34" charset="0"/>
            <a:cs typeface="Calibri" pitchFamily="34" charset="0"/>
          </a:endParaRPr>
        </a:p>
      </dgm:t>
    </dgm:pt>
    <dgm:pt modelId="{C915DC87-D64A-452A-BB7D-8FF51342D674}" type="parTrans" cxnId="{2D3AF155-16B8-47D7-BF5B-9C90FF0B2710}">
      <dgm:prSet/>
      <dgm:spPr/>
      <dgm:t>
        <a:bodyPr/>
        <a:lstStyle/>
        <a:p>
          <a:endParaRPr lang="fr-FR"/>
        </a:p>
      </dgm:t>
    </dgm:pt>
    <dgm:pt modelId="{A9D4CC78-C695-49CD-B707-F6984921C61F}" type="sibTrans" cxnId="{2D3AF155-16B8-47D7-BF5B-9C90FF0B2710}">
      <dgm:prSet/>
      <dgm:spPr/>
      <dgm:t>
        <a:bodyPr/>
        <a:lstStyle/>
        <a:p>
          <a:endParaRPr lang="fr-FR"/>
        </a:p>
      </dgm:t>
    </dgm:pt>
    <dgm:pt modelId="{C733C7C9-7955-466F-AAF5-841C92E301B2}">
      <dgm:prSet phldrT="[Texte]" custT="1"/>
      <dgm:spPr>
        <a:solidFill>
          <a:schemeClr val="accent1">
            <a:hueOff val="0"/>
            <a:satOff val="0"/>
            <a:lumOff val="0"/>
          </a:schemeClr>
        </a:solidFill>
        <a:ln>
          <a:solidFill>
            <a:schemeClr val="bg1"/>
          </a:solidFill>
        </a:ln>
      </dgm:spPr>
      <dgm:t>
        <a:bodyPr/>
        <a:lstStyle/>
        <a:p>
          <a:r>
            <a:rPr lang="fr-FR" sz="1600" smtClean="0">
              <a:solidFill>
                <a:schemeClr val="bg1"/>
              </a:solidFill>
              <a:latin typeface="Calibri" pitchFamily="34" charset="0"/>
              <a:cs typeface="Calibri" pitchFamily="34" charset="0"/>
            </a:rPr>
            <a:t>Département Logistique</a:t>
          </a:r>
          <a:endParaRPr lang="fr-FR" sz="1600" dirty="0">
            <a:solidFill>
              <a:schemeClr val="bg1"/>
            </a:solidFill>
            <a:latin typeface="Calibri" pitchFamily="34" charset="0"/>
            <a:cs typeface="Calibri" pitchFamily="34" charset="0"/>
          </a:endParaRPr>
        </a:p>
      </dgm:t>
    </dgm:pt>
    <dgm:pt modelId="{1EE4A8E0-4660-431E-8C3F-3157319F3F0E}" type="parTrans" cxnId="{43990D70-B280-4B00-A4B1-0AD133EE9C1F}">
      <dgm:prSet/>
      <dgm:spPr/>
      <dgm:t>
        <a:bodyPr/>
        <a:lstStyle/>
        <a:p>
          <a:endParaRPr lang="fr-FR"/>
        </a:p>
      </dgm:t>
    </dgm:pt>
    <dgm:pt modelId="{11069533-0D9E-46BD-8F30-FEB169A7FBDE}" type="sibTrans" cxnId="{43990D70-B280-4B00-A4B1-0AD133EE9C1F}">
      <dgm:prSet/>
      <dgm:spPr/>
      <dgm:t>
        <a:bodyPr/>
        <a:lstStyle/>
        <a:p>
          <a:endParaRPr lang="fr-FR"/>
        </a:p>
      </dgm:t>
    </dgm:pt>
    <dgm:pt modelId="{ECBBF36F-DA1A-4A76-A621-FDA2A59EA55D}">
      <dgm:prSet custT="1"/>
      <dgm:spPr>
        <a:solidFill>
          <a:schemeClr val="accent1">
            <a:hueOff val="0"/>
            <a:satOff val="0"/>
            <a:lumOff val="0"/>
          </a:schemeClr>
        </a:solidFill>
        <a:ln>
          <a:solidFill>
            <a:schemeClr val="bg1"/>
          </a:solidFill>
        </a:ln>
      </dgm:spPr>
      <dgm:t>
        <a:bodyPr/>
        <a:lstStyle/>
        <a:p>
          <a:r>
            <a:rPr lang="fr-FR" sz="1600" smtClean="0">
              <a:solidFill>
                <a:schemeClr val="bg1"/>
              </a:solidFill>
              <a:latin typeface="Calibri" pitchFamily="34" charset="0"/>
              <a:cs typeface="Calibri" pitchFamily="34" charset="0"/>
            </a:rPr>
            <a:t>Département Exploitation</a:t>
          </a:r>
          <a:endParaRPr lang="fr-FR" sz="1600" dirty="0">
            <a:solidFill>
              <a:schemeClr val="bg1"/>
            </a:solidFill>
            <a:latin typeface="Calibri" pitchFamily="34" charset="0"/>
            <a:cs typeface="Calibri" pitchFamily="34" charset="0"/>
          </a:endParaRPr>
        </a:p>
      </dgm:t>
    </dgm:pt>
    <dgm:pt modelId="{0E3E1DA8-BE80-4E6F-9272-CF97AC5FCBCC}" type="parTrans" cxnId="{06E5D865-F099-4B53-AE9F-C9495454B7F4}">
      <dgm:prSet/>
      <dgm:spPr/>
      <dgm:t>
        <a:bodyPr/>
        <a:lstStyle/>
        <a:p>
          <a:endParaRPr lang="fr-FR"/>
        </a:p>
      </dgm:t>
    </dgm:pt>
    <dgm:pt modelId="{F8E819B8-A162-47FA-8F00-CD073E14845B}" type="sibTrans" cxnId="{06E5D865-F099-4B53-AE9F-C9495454B7F4}">
      <dgm:prSet/>
      <dgm:spPr/>
      <dgm:t>
        <a:bodyPr/>
        <a:lstStyle/>
        <a:p>
          <a:endParaRPr lang="fr-FR"/>
        </a:p>
      </dgm:t>
    </dgm:pt>
    <dgm:pt modelId="{4513731D-C33E-4B58-9532-DAE39F3190F5}" type="pres">
      <dgm:prSet presAssocID="{B280F599-A958-48BE-BBB2-F5CACD23F758}" presName="hierChild1" presStyleCnt="0">
        <dgm:presLayoutVars>
          <dgm:orgChart val="1"/>
          <dgm:chPref val="1"/>
          <dgm:dir/>
          <dgm:animOne val="branch"/>
          <dgm:animLvl val="lvl"/>
          <dgm:resizeHandles/>
        </dgm:presLayoutVars>
      </dgm:prSet>
      <dgm:spPr/>
      <dgm:t>
        <a:bodyPr/>
        <a:lstStyle/>
        <a:p>
          <a:endParaRPr lang="fr-FR"/>
        </a:p>
      </dgm:t>
    </dgm:pt>
    <dgm:pt modelId="{9536D385-71DD-4E73-8D80-EFF61A15D603}" type="pres">
      <dgm:prSet presAssocID="{EE1A7A20-B6A8-4662-B439-CA240F21E088}" presName="hierRoot1" presStyleCnt="0">
        <dgm:presLayoutVars>
          <dgm:hierBranch val="init"/>
        </dgm:presLayoutVars>
      </dgm:prSet>
      <dgm:spPr/>
      <dgm:t>
        <a:bodyPr/>
        <a:lstStyle/>
        <a:p>
          <a:endParaRPr lang="fr-FR"/>
        </a:p>
      </dgm:t>
    </dgm:pt>
    <dgm:pt modelId="{C9C16DB4-3919-4A14-8A86-C5460488498A}" type="pres">
      <dgm:prSet presAssocID="{EE1A7A20-B6A8-4662-B439-CA240F21E088}" presName="rootComposite1" presStyleCnt="0"/>
      <dgm:spPr/>
      <dgm:t>
        <a:bodyPr/>
        <a:lstStyle/>
        <a:p>
          <a:endParaRPr lang="fr-FR"/>
        </a:p>
      </dgm:t>
    </dgm:pt>
    <dgm:pt modelId="{FE29792D-FC32-47E3-A7CE-15783C7DA1B0}" type="pres">
      <dgm:prSet presAssocID="{EE1A7A20-B6A8-4662-B439-CA240F21E088}" presName="rootText1" presStyleLbl="node0" presStyleIdx="0" presStyleCnt="1" custScaleX="177940" custScaleY="66163">
        <dgm:presLayoutVars>
          <dgm:chPref val="3"/>
        </dgm:presLayoutVars>
      </dgm:prSet>
      <dgm:spPr/>
      <dgm:t>
        <a:bodyPr/>
        <a:lstStyle/>
        <a:p>
          <a:endParaRPr lang="fr-FR"/>
        </a:p>
      </dgm:t>
    </dgm:pt>
    <dgm:pt modelId="{047560A1-2D7C-4100-B693-E71FC0918AB6}" type="pres">
      <dgm:prSet presAssocID="{EE1A7A20-B6A8-4662-B439-CA240F21E088}" presName="rootConnector1" presStyleLbl="node1" presStyleIdx="0" presStyleCnt="0"/>
      <dgm:spPr/>
      <dgm:t>
        <a:bodyPr/>
        <a:lstStyle/>
        <a:p>
          <a:endParaRPr lang="fr-FR"/>
        </a:p>
      </dgm:t>
    </dgm:pt>
    <dgm:pt modelId="{F2571588-8A26-4707-BFC9-E418EC008C06}" type="pres">
      <dgm:prSet presAssocID="{EE1A7A20-B6A8-4662-B439-CA240F21E088}" presName="hierChild2" presStyleCnt="0"/>
      <dgm:spPr/>
      <dgm:t>
        <a:bodyPr/>
        <a:lstStyle/>
        <a:p>
          <a:endParaRPr lang="fr-FR"/>
        </a:p>
      </dgm:t>
    </dgm:pt>
    <dgm:pt modelId="{A9BCA024-B5BD-4009-892B-C74DD405503C}" type="pres">
      <dgm:prSet presAssocID="{D5BDC590-74A6-4397-865A-98E6F1CE26F6}" presName="Name37" presStyleLbl="parChTrans1D2" presStyleIdx="0" presStyleCnt="4"/>
      <dgm:spPr/>
      <dgm:t>
        <a:bodyPr/>
        <a:lstStyle/>
        <a:p>
          <a:endParaRPr lang="fr-FR"/>
        </a:p>
      </dgm:t>
    </dgm:pt>
    <dgm:pt modelId="{EDBF577A-FDD4-484F-A0DA-A0041A8F386F}" type="pres">
      <dgm:prSet presAssocID="{6C6DD19C-8835-448F-974F-FDA39ECA1BE8}" presName="hierRoot2" presStyleCnt="0">
        <dgm:presLayoutVars>
          <dgm:hierBranch val="init"/>
        </dgm:presLayoutVars>
      </dgm:prSet>
      <dgm:spPr/>
      <dgm:t>
        <a:bodyPr/>
        <a:lstStyle/>
        <a:p>
          <a:endParaRPr lang="fr-FR"/>
        </a:p>
      </dgm:t>
    </dgm:pt>
    <dgm:pt modelId="{DE8ADC4B-3961-4FBE-A32E-529211BBD0C3}" type="pres">
      <dgm:prSet presAssocID="{6C6DD19C-8835-448F-974F-FDA39ECA1BE8}" presName="rootComposite" presStyleCnt="0"/>
      <dgm:spPr/>
      <dgm:t>
        <a:bodyPr/>
        <a:lstStyle/>
        <a:p>
          <a:endParaRPr lang="fr-FR"/>
        </a:p>
      </dgm:t>
    </dgm:pt>
    <dgm:pt modelId="{3474C9ED-1125-496B-B6B3-6BE3705C7D2A}" type="pres">
      <dgm:prSet presAssocID="{6C6DD19C-8835-448F-974F-FDA39ECA1BE8}" presName="rootText" presStyleLbl="node2" presStyleIdx="0" presStyleCnt="4" custScaleX="110876" custScaleY="68354">
        <dgm:presLayoutVars>
          <dgm:chPref val="3"/>
        </dgm:presLayoutVars>
      </dgm:prSet>
      <dgm:spPr/>
      <dgm:t>
        <a:bodyPr/>
        <a:lstStyle/>
        <a:p>
          <a:endParaRPr lang="fr-FR"/>
        </a:p>
      </dgm:t>
    </dgm:pt>
    <dgm:pt modelId="{26D57C23-032A-4167-A5EE-1CABA5520AE0}" type="pres">
      <dgm:prSet presAssocID="{6C6DD19C-8835-448F-974F-FDA39ECA1BE8}" presName="rootConnector" presStyleLbl="node2" presStyleIdx="0" presStyleCnt="4"/>
      <dgm:spPr/>
      <dgm:t>
        <a:bodyPr/>
        <a:lstStyle/>
        <a:p>
          <a:endParaRPr lang="fr-FR"/>
        </a:p>
      </dgm:t>
    </dgm:pt>
    <dgm:pt modelId="{6EA5FB6C-35AF-42A4-81A7-DB6C9D81DF75}" type="pres">
      <dgm:prSet presAssocID="{6C6DD19C-8835-448F-974F-FDA39ECA1BE8}" presName="hierChild4" presStyleCnt="0"/>
      <dgm:spPr/>
      <dgm:t>
        <a:bodyPr/>
        <a:lstStyle/>
        <a:p>
          <a:endParaRPr lang="fr-FR"/>
        </a:p>
      </dgm:t>
    </dgm:pt>
    <dgm:pt modelId="{657B6FAB-B831-406A-BD8A-AEF03370E1DF}" type="pres">
      <dgm:prSet presAssocID="{6C6DD19C-8835-448F-974F-FDA39ECA1BE8}" presName="hierChild5" presStyleCnt="0"/>
      <dgm:spPr/>
      <dgm:t>
        <a:bodyPr/>
        <a:lstStyle/>
        <a:p>
          <a:endParaRPr lang="fr-FR"/>
        </a:p>
      </dgm:t>
    </dgm:pt>
    <dgm:pt modelId="{835053DA-EDE8-48BB-AC05-553115CA4D74}" type="pres">
      <dgm:prSet presAssocID="{C915DC87-D64A-452A-BB7D-8FF51342D674}" presName="Name37" presStyleLbl="parChTrans1D2" presStyleIdx="1" presStyleCnt="4"/>
      <dgm:spPr/>
      <dgm:t>
        <a:bodyPr/>
        <a:lstStyle/>
        <a:p>
          <a:endParaRPr lang="fr-FR"/>
        </a:p>
      </dgm:t>
    </dgm:pt>
    <dgm:pt modelId="{8C96BC79-FA6F-4FE5-9279-33CE5E7A7450}" type="pres">
      <dgm:prSet presAssocID="{F03579D1-F46D-4A46-8C35-26F202439FB4}" presName="hierRoot2" presStyleCnt="0">
        <dgm:presLayoutVars>
          <dgm:hierBranch val="init"/>
        </dgm:presLayoutVars>
      </dgm:prSet>
      <dgm:spPr/>
      <dgm:t>
        <a:bodyPr/>
        <a:lstStyle/>
        <a:p>
          <a:endParaRPr lang="fr-FR"/>
        </a:p>
      </dgm:t>
    </dgm:pt>
    <dgm:pt modelId="{A01D8B1E-1F04-4C25-A69B-4B8D54C18C37}" type="pres">
      <dgm:prSet presAssocID="{F03579D1-F46D-4A46-8C35-26F202439FB4}" presName="rootComposite" presStyleCnt="0"/>
      <dgm:spPr/>
      <dgm:t>
        <a:bodyPr/>
        <a:lstStyle/>
        <a:p>
          <a:endParaRPr lang="fr-FR"/>
        </a:p>
      </dgm:t>
    </dgm:pt>
    <dgm:pt modelId="{EFEC1923-676E-45AD-9368-9477156917F9}" type="pres">
      <dgm:prSet presAssocID="{F03579D1-F46D-4A46-8C35-26F202439FB4}" presName="rootText" presStyleLbl="node2" presStyleIdx="1" presStyleCnt="4" custScaleX="118626" custScaleY="130765">
        <dgm:presLayoutVars>
          <dgm:chPref val="3"/>
        </dgm:presLayoutVars>
      </dgm:prSet>
      <dgm:spPr/>
      <dgm:t>
        <a:bodyPr/>
        <a:lstStyle/>
        <a:p>
          <a:endParaRPr lang="fr-FR"/>
        </a:p>
      </dgm:t>
    </dgm:pt>
    <dgm:pt modelId="{3BB0FB95-2F07-4072-BEBA-0D2AEA7A2093}" type="pres">
      <dgm:prSet presAssocID="{F03579D1-F46D-4A46-8C35-26F202439FB4}" presName="rootConnector" presStyleLbl="node2" presStyleIdx="1" presStyleCnt="4"/>
      <dgm:spPr/>
      <dgm:t>
        <a:bodyPr/>
        <a:lstStyle/>
        <a:p>
          <a:endParaRPr lang="fr-FR"/>
        </a:p>
      </dgm:t>
    </dgm:pt>
    <dgm:pt modelId="{63B717B6-27C3-46D5-A1E3-7674B724CA21}" type="pres">
      <dgm:prSet presAssocID="{F03579D1-F46D-4A46-8C35-26F202439FB4}" presName="hierChild4" presStyleCnt="0"/>
      <dgm:spPr/>
      <dgm:t>
        <a:bodyPr/>
        <a:lstStyle/>
        <a:p>
          <a:endParaRPr lang="fr-FR"/>
        </a:p>
      </dgm:t>
    </dgm:pt>
    <dgm:pt modelId="{EA863B8C-7098-4359-A451-B54E2B7626C7}" type="pres">
      <dgm:prSet presAssocID="{F03579D1-F46D-4A46-8C35-26F202439FB4}" presName="hierChild5" presStyleCnt="0"/>
      <dgm:spPr/>
      <dgm:t>
        <a:bodyPr/>
        <a:lstStyle/>
        <a:p>
          <a:endParaRPr lang="fr-FR"/>
        </a:p>
      </dgm:t>
    </dgm:pt>
    <dgm:pt modelId="{32FD978F-084A-4974-B224-2541FE48DEBC}" type="pres">
      <dgm:prSet presAssocID="{1EE4A8E0-4660-431E-8C3F-3157319F3F0E}" presName="Name37" presStyleLbl="parChTrans1D2" presStyleIdx="2" presStyleCnt="4"/>
      <dgm:spPr/>
      <dgm:t>
        <a:bodyPr/>
        <a:lstStyle/>
        <a:p>
          <a:endParaRPr lang="fr-FR"/>
        </a:p>
      </dgm:t>
    </dgm:pt>
    <dgm:pt modelId="{3375746B-19A2-4B0A-A954-1DEDCBB91C2E}" type="pres">
      <dgm:prSet presAssocID="{C733C7C9-7955-466F-AAF5-841C92E301B2}" presName="hierRoot2" presStyleCnt="0">
        <dgm:presLayoutVars>
          <dgm:hierBranch val="init"/>
        </dgm:presLayoutVars>
      </dgm:prSet>
      <dgm:spPr/>
      <dgm:t>
        <a:bodyPr/>
        <a:lstStyle/>
        <a:p>
          <a:endParaRPr lang="fr-FR"/>
        </a:p>
      </dgm:t>
    </dgm:pt>
    <dgm:pt modelId="{FAC45D7C-FE89-46E7-B7DD-EC30B8AEBE45}" type="pres">
      <dgm:prSet presAssocID="{C733C7C9-7955-466F-AAF5-841C92E301B2}" presName="rootComposite" presStyleCnt="0"/>
      <dgm:spPr/>
      <dgm:t>
        <a:bodyPr/>
        <a:lstStyle/>
        <a:p>
          <a:endParaRPr lang="fr-FR"/>
        </a:p>
      </dgm:t>
    </dgm:pt>
    <dgm:pt modelId="{A10DD1CC-9E45-4779-B7F6-3E9A077A4751}" type="pres">
      <dgm:prSet presAssocID="{C733C7C9-7955-466F-AAF5-841C92E301B2}" presName="rootText" presStyleLbl="node2" presStyleIdx="2" presStyleCnt="4" custScaleX="110876" custScaleY="68354">
        <dgm:presLayoutVars>
          <dgm:chPref val="3"/>
        </dgm:presLayoutVars>
      </dgm:prSet>
      <dgm:spPr/>
      <dgm:t>
        <a:bodyPr/>
        <a:lstStyle/>
        <a:p>
          <a:endParaRPr lang="fr-FR"/>
        </a:p>
      </dgm:t>
    </dgm:pt>
    <dgm:pt modelId="{D310FA70-094B-4FBE-8F85-1505A2285AC2}" type="pres">
      <dgm:prSet presAssocID="{C733C7C9-7955-466F-AAF5-841C92E301B2}" presName="rootConnector" presStyleLbl="node2" presStyleIdx="2" presStyleCnt="4"/>
      <dgm:spPr/>
      <dgm:t>
        <a:bodyPr/>
        <a:lstStyle/>
        <a:p>
          <a:endParaRPr lang="fr-FR"/>
        </a:p>
      </dgm:t>
    </dgm:pt>
    <dgm:pt modelId="{B1EC5D57-F63D-494F-8A5B-DA91EC175F72}" type="pres">
      <dgm:prSet presAssocID="{C733C7C9-7955-466F-AAF5-841C92E301B2}" presName="hierChild4" presStyleCnt="0"/>
      <dgm:spPr/>
      <dgm:t>
        <a:bodyPr/>
        <a:lstStyle/>
        <a:p>
          <a:endParaRPr lang="fr-FR"/>
        </a:p>
      </dgm:t>
    </dgm:pt>
    <dgm:pt modelId="{CA2A3E0F-22DF-4EFD-B156-A57B4551D95F}" type="pres">
      <dgm:prSet presAssocID="{C733C7C9-7955-466F-AAF5-841C92E301B2}" presName="hierChild5" presStyleCnt="0"/>
      <dgm:spPr/>
      <dgm:t>
        <a:bodyPr/>
        <a:lstStyle/>
        <a:p>
          <a:endParaRPr lang="fr-FR"/>
        </a:p>
      </dgm:t>
    </dgm:pt>
    <dgm:pt modelId="{FFFCD65C-39E4-40B0-BDD7-6202DD48C9E2}" type="pres">
      <dgm:prSet presAssocID="{0E3E1DA8-BE80-4E6F-9272-CF97AC5FCBCC}" presName="Name37" presStyleLbl="parChTrans1D2" presStyleIdx="3" presStyleCnt="4"/>
      <dgm:spPr/>
      <dgm:t>
        <a:bodyPr/>
        <a:lstStyle/>
        <a:p>
          <a:endParaRPr lang="fr-FR"/>
        </a:p>
      </dgm:t>
    </dgm:pt>
    <dgm:pt modelId="{6A77EF0F-18EC-43B9-9F43-2EBF052C3745}" type="pres">
      <dgm:prSet presAssocID="{ECBBF36F-DA1A-4A76-A621-FDA2A59EA55D}" presName="hierRoot2" presStyleCnt="0">
        <dgm:presLayoutVars>
          <dgm:hierBranch val="init"/>
        </dgm:presLayoutVars>
      </dgm:prSet>
      <dgm:spPr/>
      <dgm:t>
        <a:bodyPr/>
        <a:lstStyle/>
        <a:p>
          <a:endParaRPr lang="fr-FR"/>
        </a:p>
      </dgm:t>
    </dgm:pt>
    <dgm:pt modelId="{9040D163-E7A3-435F-B3E1-3235B8C9F2CA}" type="pres">
      <dgm:prSet presAssocID="{ECBBF36F-DA1A-4A76-A621-FDA2A59EA55D}" presName="rootComposite" presStyleCnt="0"/>
      <dgm:spPr/>
      <dgm:t>
        <a:bodyPr/>
        <a:lstStyle/>
        <a:p>
          <a:endParaRPr lang="fr-FR"/>
        </a:p>
      </dgm:t>
    </dgm:pt>
    <dgm:pt modelId="{35C4E797-611D-4BBD-A5E5-DEB63C811A38}" type="pres">
      <dgm:prSet presAssocID="{ECBBF36F-DA1A-4A76-A621-FDA2A59EA55D}" presName="rootText" presStyleLbl="node2" presStyleIdx="3" presStyleCnt="4" custScaleX="110876" custScaleY="68354">
        <dgm:presLayoutVars>
          <dgm:chPref val="3"/>
        </dgm:presLayoutVars>
      </dgm:prSet>
      <dgm:spPr/>
      <dgm:t>
        <a:bodyPr/>
        <a:lstStyle/>
        <a:p>
          <a:endParaRPr lang="fr-FR"/>
        </a:p>
      </dgm:t>
    </dgm:pt>
    <dgm:pt modelId="{A1B323E8-FEF4-43C0-87CE-05375EC3CEC1}" type="pres">
      <dgm:prSet presAssocID="{ECBBF36F-DA1A-4A76-A621-FDA2A59EA55D}" presName="rootConnector" presStyleLbl="node2" presStyleIdx="3" presStyleCnt="4"/>
      <dgm:spPr/>
      <dgm:t>
        <a:bodyPr/>
        <a:lstStyle/>
        <a:p>
          <a:endParaRPr lang="fr-FR"/>
        </a:p>
      </dgm:t>
    </dgm:pt>
    <dgm:pt modelId="{55E66885-BD97-485D-960D-12FAC6564437}" type="pres">
      <dgm:prSet presAssocID="{ECBBF36F-DA1A-4A76-A621-FDA2A59EA55D}" presName="hierChild4" presStyleCnt="0"/>
      <dgm:spPr/>
      <dgm:t>
        <a:bodyPr/>
        <a:lstStyle/>
        <a:p>
          <a:endParaRPr lang="fr-FR"/>
        </a:p>
      </dgm:t>
    </dgm:pt>
    <dgm:pt modelId="{C39EE160-1E7C-43C4-9F24-35CE20FB7EC5}" type="pres">
      <dgm:prSet presAssocID="{ECBBF36F-DA1A-4A76-A621-FDA2A59EA55D}" presName="hierChild5" presStyleCnt="0"/>
      <dgm:spPr/>
      <dgm:t>
        <a:bodyPr/>
        <a:lstStyle/>
        <a:p>
          <a:endParaRPr lang="fr-FR"/>
        </a:p>
      </dgm:t>
    </dgm:pt>
    <dgm:pt modelId="{79F4D054-8D85-4C0D-9D75-1A987A6814AE}" type="pres">
      <dgm:prSet presAssocID="{EE1A7A20-B6A8-4662-B439-CA240F21E088}" presName="hierChild3" presStyleCnt="0"/>
      <dgm:spPr/>
      <dgm:t>
        <a:bodyPr/>
        <a:lstStyle/>
        <a:p>
          <a:endParaRPr lang="fr-FR"/>
        </a:p>
      </dgm:t>
    </dgm:pt>
  </dgm:ptLst>
  <dgm:cxnLst>
    <dgm:cxn modelId="{03B79B8A-4A91-4F04-A984-F47D633A8EDF}" type="presOf" srcId="{F03579D1-F46D-4A46-8C35-26F202439FB4}" destId="{EFEC1923-676E-45AD-9368-9477156917F9}" srcOrd="0" destOrd="0" presId="urn:microsoft.com/office/officeart/2005/8/layout/orgChart1"/>
    <dgm:cxn modelId="{5EC59767-4942-4733-ACB3-56340ADEFFE9}" type="presOf" srcId="{EE1A7A20-B6A8-4662-B439-CA240F21E088}" destId="{FE29792D-FC32-47E3-A7CE-15783C7DA1B0}" srcOrd="0" destOrd="0" presId="urn:microsoft.com/office/officeart/2005/8/layout/orgChart1"/>
    <dgm:cxn modelId="{83B54529-57ED-471C-AA37-7C14C8B2CE98}" type="presOf" srcId="{C915DC87-D64A-452A-BB7D-8FF51342D674}" destId="{835053DA-EDE8-48BB-AC05-553115CA4D74}" srcOrd="0" destOrd="0" presId="urn:microsoft.com/office/officeart/2005/8/layout/orgChart1"/>
    <dgm:cxn modelId="{C6C157B6-21AA-45EE-A859-ACD0CB5BCD7A}" type="presOf" srcId="{C733C7C9-7955-466F-AAF5-841C92E301B2}" destId="{A10DD1CC-9E45-4779-B7F6-3E9A077A4751}" srcOrd="0" destOrd="0" presId="urn:microsoft.com/office/officeart/2005/8/layout/orgChart1"/>
    <dgm:cxn modelId="{855A09A2-D4C7-4DD2-A539-46E92824023D}" srcId="{B280F599-A958-48BE-BBB2-F5CACD23F758}" destId="{EE1A7A20-B6A8-4662-B439-CA240F21E088}" srcOrd="0" destOrd="0" parTransId="{5B4CBAF5-9EAD-48E6-8E3B-6D7011604BD0}" sibTransId="{9E41CA2A-D260-4511-A787-0A6C53951263}"/>
    <dgm:cxn modelId="{9D4E63C4-3FAF-4ED7-B503-887B1D05334B}" type="presOf" srcId="{ECBBF36F-DA1A-4A76-A621-FDA2A59EA55D}" destId="{35C4E797-611D-4BBD-A5E5-DEB63C811A38}" srcOrd="0" destOrd="0" presId="urn:microsoft.com/office/officeart/2005/8/layout/orgChart1"/>
    <dgm:cxn modelId="{D02D573B-839B-40C3-A274-607148CCA87E}" type="presOf" srcId="{0E3E1DA8-BE80-4E6F-9272-CF97AC5FCBCC}" destId="{FFFCD65C-39E4-40B0-BDD7-6202DD48C9E2}" srcOrd="0" destOrd="0" presId="urn:microsoft.com/office/officeart/2005/8/layout/orgChart1"/>
    <dgm:cxn modelId="{373773F5-5B37-4E95-80D1-C967626DED0D}" type="presOf" srcId="{C733C7C9-7955-466F-AAF5-841C92E301B2}" destId="{D310FA70-094B-4FBE-8F85-1505A2285AC2}" srcOrd="1" destOrd="0" presId="urn:microsoft.com/office/officeart/2005/8/layout/orgChart1"/>
    <dgm:cxn modelId="{2D3AF155-16B8-47D7-BF5B-9C90FF0B2710}" srcId="{EE1A7A20-B6A8-4662-B439-CA240F21E088}" destId="{F03579D1-F46D-4A46-8C35-26F202439FB4}" srcOrd="1" destOrd="0" parTransId="{C915DC87-D64A-452A-BB7D-8FF51342D674}" sibTransId="{A9D4CC78-C695-49CD-B707-F6984921C61F}"/>
    <dgm:cxn modelId="{02AFC8E5-7637-41EC-BD94-7238E5C6DB0D}" type="presOf" srcId="{B280F599-A958-48BE-BBB2-F5CACD23F758}" destId="{4513731D-C33E-4B58-9532-DAE39F3190F5}" srcOrd="0" destOrd="0" presId="urn:microsoft.com/office/officeart/2005/8/layout/orgChart1"/>
    <dgm:cxn modelId="{442194D6-16F0-4A5A-9A26-421BE4C5C8CA}" type="presOf" srcId="{1EE4A8E0-4660-431E-8C3F-3157319F3F0E}" destId="{32FD978F-084A-4974-B224-2541FE48DEBC}" srcOrd="0" destOrd="0" presId="urn:microsoft.com/office/officeart/2005/8/layout/orgChart1"/>
    <dgm:cxn modelId="{0898EEB1-650A-4ACF-9473-AED3300F6FBE}" type="presOf" srcId="{D5BDC590-74A6-4397-865A-98E6F1CE26F6}" destId="{A9BCA024-B5BD-4009-892B-C74DD405503C}" srcOrd="0" destOrd="0" presId="urn:microsoft.com/office/officeart/2005/8/layout/orgChart1"/>
    <dgm:cxn modelId="{43990D70-B280-4B00-A4B1-0AD133EE9C1F}" srcId="{EE1A7A20-B6A8-4662-B439-CA240F21E088}" destId="{C733C7C9-7955-466F-AAF5-841C92E301B2}" srcOrd="2" destOrd="0" parTransId="{1EE4A8E0-4660-431E-8C3F-3157319F3F0E}" sibTransId="{11069533-0D9E-46BD-8F30-FEB169A7FBDE}"/>
    <dgm:cxn modelId="{4A350B18-3118-44ED-A3F9-1966B70ABE34}" type="presOf" srcId="{F03579D1-F46D-4A46-8C35-26F202439FB4}" destId="{3BB0FB95-2F07-4072-BEBA-0D2AEA7A2093}" srcOrd="1" destOrd="0" presId="urn:microsoft.com/office/officeart/2005/8/layout/orgChart1"/>
    <dgm:cxn modelId="{E302EC14-CBDB-4621-A7E6-39D36A8C6922}" srcId="{EE1A7A20-B6A8-4662-B439-CA240F21E088}" destId="{6C6DD19C-8835-448F-974F-FDA39ECA1BE8}" srcOrd="0" destOrd="0" parTransId="{D5BDC590-74A6-4397-865A-98E6F1CE26F6}" sibTransId="{18DE4A7B-C14D-4A68-AF14-6DE299FE4DB7}"/>
    <dgm:cxn modelId="{E4E23777-B401-401F-9612-500DC9F793A7}" type="presOf" srcId="{EE1A7A20-B6A8-4662-B439-CA240F21E088}" destId="{047560A1-2D7C-4100-B693-E71FC0918AB6}" srcOrd="1" destOrd="0" presId="urn:microsoft.com/office/officeart/2005/8/layout/orgChart1"/>
    <dgm:cxn modelId="{06E5D865-F099-4B53-AE9F-C9495454B7F4}" srcId="{EE1A7A20-B6A8-4662-B439-CA240F21E088}" destId="{ECBBF36F-DA1A-4A76-A621-FDA2A59EA55D}" srcOrd="3" destOrd="0" parTransId="{0E3E1DA8-BE80-4E6F-9272-CF97AC5FCBCC}" sibTransId="{F8E819B8-A162-47FA-8F00-CD073E14845B}"/>
    <dgm:cxn modelId="{D5AD6F5E-B676-4CFD-99AA-6415A34650A3}" type="presOf" srcId="{6C6DD19C-8835-448F-974F-FDA39ECA1BE8}" destId="{26D57C23-032A-4167-A5EE-1CABA5520AE0}" srcOrd="1" destOrd="0" presId="urn:microsoft.com/office/officeart/2005/8/layout/orgChart1"/>
    <dgm:cxn modelId="{00B87B2E-84B3-410A-B8C2-EF26365F3CA8}" type="presOf" srcId="{ECBBF36F-DA1A-4A76-A621-FDA2A59EA55D}" destId="{A1B323E8-FEF4-43C0-87CE-05375EC3CEC1}" srcOrd="1" destOrd="0" presId="urn:microsoft.com/office/officeart/2005/8/layout/orgChart1"/>
    <dgm:cxn modelId="{191CABC4-299E-431E-A4DF-9D01D2D0820A}" type="presOf" srcId="{6C6DD19C-8835-448F-974F-FDA39ECA1BE8}" destId="{3474C9ED-1125-496B-B6B3-6BE3705C7D2A}" srcOrd="0" destOrd="0" presId="urn:microsoft.com/office/officeart/2005/8/layout/orgChart1"/>
    <dgm:cxn modelId="{D0B13BB5-B6AA-4A66-B74E-6A9DF6A75190}" type="presParOf" srcId="{4513731D-C33E-4B58-9532-DAE39F3190F5}" destId="{9536D385-71DD-4E73-8D80-EFF61A15D603}" srcOrd="0" destOrd="0" presId="urn:microsoft.com/office/officeart/2005/8/layout/orgChart1"/>
    <dgm:cxn modelId="{8CBBF13D-D3B7-4CA4-AD6B-50B861BC731B}" type="presParOf" srcId="{9536D385-71DD-4E73-8D80-EFF61A15D603}" destId="{C9C16DB4-3919-4A14-8A86-C5460488498A}" srcOrd="0" destOrd="0" presId="urn:microsoft.com/office/officeart/2005/8/layout/orgChart1"/>
    <dgm:cxn modelId="{98D02BA7-19F7-4A25-8608-8996DB640207}" type="presParOf" srcId="{C9C16DB4-3919-4A14-8A86-C5460488498A}" destId="{FE29792D-FC32-47E3-A7CE-15783C7DA1B0}" srcOrd="0" destOrd="0" presId="urn:microsoft.com/office/officeart/2005/8/layout/orgChart1"/>
    <dgm:cxn modelId="{5D670FF9-2E38-4244-BFF1-C67C2D927CA7}" type="presParOf" srcId="{C9C16DB4-3919-4A14-8A86-C5460488498A}" destId="{047560A1-2D7C-4100-B693-E71FC0918AB6}" srcOrd="1" destOrd="0" presId="urn:microsoft.com/office/officeart/2005/8/layout/orgChart1"/>
    <dgm:cxn modelId="{00FED3CD-0D5D-4183-BA71-835B4AD143AD}" type="presParOf" srcId="{9536D385-71DD-4E73-8D80-EFF61A15D603}" destId="{F2571588-8A26-4707-BFC9-E418EC008C06}" srcOrd="1" destOrd="0" presId="urn:microsoft.com/office/officeart/2005/8/layout/orgChart1"/>
    <dgm:cxn modelId="{509B10C0-A7FA-49AA-971E-0BF7CACC9B1E}" type="presParOf" srcId="{F2571588-8A26-4707-BFC9-E418EC008C06}" destId="{A9BCA024-B5BD-4009-892B-C74DD405503C}" srcOrd="0" destOrd="0" presId="urn:microsoft.com/office/officeart/2005/8/layout/orgChart1"/>
    <dgm:cxn modelId="{51842159-3EDB-40C8-9944-39134E467EA9}" type="presParOf" srcId="{F2571588-8A26-4707-BFC9-E418EC008C06}" destId="{EDBF577A-FDD4-484F-A0DA-A0041A8F386F}" srcOrd="1" destOrd="0" presId="urn:microsoft.com/office/officeart/2005/8/layout/orgChart1"/>
    <dgm:cxn modelId="{BE284EDC-321A-49C3-A7AD-90E3A970058D}" type="presParOf" srcId="{EDBF577A-FDD4-484F-A0DA-A0041A8F386F}" destId="{DE8ADC4B-3961-4FBE-A32E-529211BBD0C3}" srcOrd="0" destOrd="0" presId="urn:microsoft.com/office/officeart/2005/8/layout/orgChart1"/>
    <dgm:cxn modelId="{BB7588EB-5FF3-4728-87B4-F5EBAC211E74}" type="presParOf" srcId="{DE8ADC4B-3961-4FBE-A32E-529211BBD0C3}" destId="{3474C9ED-1125-496B-B6B3-6BE3705C7D2A}" srcOrd="0" destOrd="0" presId="urn:microsoft.com/office/officeart/2005/8/layout/orgChart1"/>
    <dgm:cxn modelId="{97603B43-8DB9-4C86-AE56-0D8113F051CF}" type="presParOf" srcId="{DE8ADC4B-3961-4FBE-A32E-529211BBD0C3}" destId="{26D57C23-032A-4167-A5EE-1CABA5520AE0}" srcOrd="1" destOrd="0" presId="urn:microsoft.com/office/officeart/2005/8/layout/orgChart1"/>
    <dgm:cxn modelId="{27E8CAE4-F092-4872-81C5-B170F4734027}" type="presParOf" srcId="{EDBF577A-FDD4-484F-A0DA-A0041A8F386F}" destId="{6EA5FB6C-35AF-42A4-81A7-DB6C9D81DF75}" srcOrd="1" destOrd="0" presId="urn:microsoft.com/office/officeart/2005/8/layout/orgChart1"/>
    <dgm:cxn modelId="{237CDC2D-27D0-47F3-A25B-31B3368BC013}" type="presParOf" srcId="{EDBF577A-FDD4-484F-A0DA-A0041A8F386F}" destId="{657B6FAB-B831-406A-BD8A-AEF03370E1DF}" srcOrd="2" destOrd="0" presId="urn:microsoft.com/office/officeart/2005/8/layout/orgChart1"/>
    <dgm:cxn modelId="{44C47F39-82DE-403E-B327-840C3ABBA187}" type="presParOf" srcId="{F2571588-8A26-4707-BFC9-E418EC008C06}" destId="{835053DA-EDE8-48BB-AC05-553115CA4D74}" srcOrd="2" destOrd="0" presId="urn:microsoft.com/office/officeart/2005/8/layout/orgChart1"/>
    <dgm:cxn modelId="{A7323542-27B6-455B-98E1-4A5C041B334F}" type="presParOf" srcId="{F2571588-8A26-4707-BFC9-E418EC008C06}" destId="{8C96BC79-FA6F-4FE5-9279-33CE5E7A7450}" srcOrd="3" destOrd="0" presId="urn:microsoft.com/office/officeart/2005/8/layout/orgChart1"/>
    <dgm:cxn modelId="{309C24DF-974C-4C83-9EFA-A7E5760BD08B}" type="presParOf" srcId="{8C96BC79-FA6F-4FE5-9279-33CE5E7A7450}" destId="{A01D8B1E-1F04-4C25-A69B-4B8D54C18C37}" srcOrd="0" destOrd="0" presId="urn:microsoft.com/office/officeart/2005/8/layout/orgChart1"/>
    <dgm:cxn modelId="{1CAFE546-2F8D-4A16-92FA-8452B82112DE}" type="presParOf" srcId="{A01D8B1E-1F04-4C25-A69B-4B8D54C18C37}" destId="{EFEC1923-676E-45AD-9368-9477156917F9}" srcOrd="0" destOrd="0" presId="urn:microsoft.com/office/officeart/2005/8/layout/orgChart1"/>
    <dgm:cxn modelId="{44FEC94E-412F-4BBF-8FBC-DD98FC6EE72E}" type="presParOf" srcId="{A01D8B1E-1F04-4C25-A69B-4B8D54C18C37}" destId="{3BB0FB95-2F07-4072-BEBA-0D2AEA7A2093}" srcOrd="1" destOrd="0" presId="urn:microsoft.com/office/officeart/2005/8/layout/orgChart1"/>
    <dgm:cxn modelId="{2BC680CD-49C7-4F3B-A95D-89235821DAA1}" type="presParOf" srcId="{8C96BC79-FA6F-4FE5-9279-33CE5E7A7450}" destId="{63B717B6-27C3-46D5-A1E3-7674B724CA21}" srcOrd="1" destOrd="0" presId="urn:microsoft.com/office/officeart/2005/8/layout/orgChart1"/>
    <dgm:cxn modelId="{B9FBEFB3-6A0A-43DB-830A-10D37FD57F22}" type="presParOf" srcId="{8C96BC79-FA6F-4FE5-9279-33CE5E7A7450}" destId="{EA863B8C-7098-4359-A451-B54E2B7626C7}" srcOrd="2" destOrd="0" presId="urn:microsoft.com/office/officeart/2005/8/layout/orgChart1"/>
    <dgm:cxn modelId="{01974610-749E-4892-8EA0-63C815E8EBCF}" type="presParOf" srcId="{F2571588-8A26-4707-BFC9-E418EC008C06}" destId="{32FD978F-084A-4974-B224-2541FE48DEBC}" srcOrd="4" destOrd="0" presId="urn:microsoft.com/office/officeart/2005/8/layout/orgChart1"/>
    <dgm:cxn modelId="{6149DD47-9E75-420B-AFDB-B2595D3A3E00}" type="presParOf" srcId="{F2571588-8A26-4707-BFC9-E418EC008C06}" destId="{3375746B-19A2-4B0A-A954-1DEDCBB91C2E}" srcOrd="5" destOrd="0" presId="urn:microsoft.com/office/officeart/2005/8/layout/orgChart1"/>
    <dgm:cxn modelId="{12995B98-7B7A-475D-90C3-F94D3DB09E13}" type="presParOf" srcId="{3375746B-19A2-4B0A-A954-1DEDCBB91C2E}" destId="{FAC45D7C-FE89-46E7-B7DD-EC30B8AEBE45}" srcOrd="0" destOrd="0" presId="urn:microsoft.com/office/officeart/2005/8/layout/orgChart1"/>
    <dgm:cxn modelId="{B6C9170A-C4CD-4A3D-909A-3C6E6FCB0D20}" type="presParOf" srcId="{FAC45D7C-FE89-46E7-B7DD-EC30B8AEBE45}" destId="{A10DD1CC-9E45-4779-B7F6-3E9A077A4751}" srcOrd="0" destOrd="0" presId="urn:microsoft.com/office/officeart/2005/8/layout/orgChart1"/>
    <dgm:cxn modelId="{EE655997-AFD2-4484-9D98-357C7660730C}" type="presParOf" srcId="{FAC45D7C-FE89-46E7-B7DD-EC30B8AEBE45}" destId="{D310FA70-094B-4FBE-8F85-1505A2285AC2}" srcOrd="1" destOrd="0" presId="urn:microsoft.com/office/officeart/2005/8/layout/orgChart1"/>
    <dgm:cxn modelId="{5E031AB1-0DDF-4F67-9620-579FE772A15B}" type="presParOf" srcId="{3375746B-19A2-4B0A-A954-1DEDCBB91C2E}" destId="{B1EC5D57-F63D-494F-8A5B-DA91EC175F72}" srcOrd="1" destOrd="0" presId="urn:microsoft.com/office/officeart/2005/8/layout/orgChart1"/>
    <dgm:cxn modelId="{7AE9A6EE-0E98-4253-B744-F0287F95547D}" type="presParOf" srcId="{3375746B-19A2-4B0A-A954-1DEDCBB91C2E}" destId="{CA2A3E0F-22DF-4EFD-B156-A57B4551D95F}" srcOrd="2" destOrd="0" presId="urn:microsoft.com/office/officeart/2005/8/layout/orgChart1"/>
    <dgm:cxn modelId="{D3BF513B-90DD-4537-9A77-55776147E162}" type="presParOf" srcId="{F2571588-8A26-4707-BFC9-E418EC008C06}" destId="{FFFCD65C-39E4-40B0-BDD7-6202DD48C9E2}" srcOrd="6" destOrd="0" presId="urn:microsoft.com/office/officeart/2005/8/layout/orgChart1"/>
    <dgm:cxn modelId="{64B409E5-8F59-44A1-9C26-B75ADF902F51}" type="presParOf" srcId="{F2571588-8A26-4707-BFC9-E418EC008C06}" destId="{6A77EF0F-18EC-43B9-9F43-2EBF052C3745}" srcOrd="7" destOrd="0" presId="urn:microsoft.com/office/officeart/2005/8/layout/orgChart1"/>
    <dgm:cxn modelId="{D9C44C03-30AC-4E99-ADB3-2CC71A5EE3D6}" type="presParOf" srcId="{6A77EF0F-18EC-43B9-9F43-2EBF052C3745}" destId="{9040D163-E7A3-435F-B3E1-3235B8C9F2CA}" srcOrd="0" destOrd="0" presId="urn:microsoft.com/office/officeart/2005/8/layout/orgChart1"/>
    <dgm:cxn modelId="{AD536CE4-48D7-4225-9FD3-7FCBD508847C}" type="presParOf" srcId="{9040D163-E7A3-435F-B3E1-3235B8C9F2CA}" destId="{35C4E797-611D-4BBD-A5E5-DEB63C811A38}" srcOrd="0" destOrd="0" presId="urn:microsoft.com/office/officeart/2005/8/layout/orgChart1"/>
    <dgm:cxn modelId="{2504F50E-246E-459A-8748-D101E936108D}" type="presParOf" srcId="{9040D163-E7A3-435F-B3E1-3235B8C9F2CA}" destId="{A1B323E8-FEF4-43C0-87CE-05375EC3CEC1}" srcOrd="1" destOrd="0" presId="urn:microsoft.com/office/officeart/2005/8/layout/orgChart1"/>
    <dgm:cxn modelId="{AD1BEC96-F76A-493D-9BED-5BFA0A690B05}" type="presParOf" srcId="{6A77EF0F-18EC-43B9-9F43-2EBF052C3745}" destId="{55E66885-BD97-485D-960D-12FAC6564437}" srcOrd="1" destOrd="0" presId="urn:microsoft.com/office/officeart/2005/8/layout/orgChart1"/>
    <dgm:cxn modelId="{BF0E4992-C71A-4327-A77D-00F2F2F665AC}" type="presParOf" srcId="{6A77EF0F-18EC-43B9-9F43-2EBF052C3745}" destId="{C39EE160-1E7C-43C4-9F24-35CE20FB7EC5}" srcOrd="2" destOrd="0" presId="urn:microsoft.com/office/officeart/2005/8/layout/orgChart1"/>
    <dgm:cxn modelId="{BBE5EA34-BBFC-422A-A195-3956106657DE}" type="presParOf" srcId="{9536D385-71DD-4E73-8D80-EFF61A15D603}" destId="{79F4D054-8D85-4C0D-9D75-1A987A6814A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280F599-A958-48BE-BBB2-F5CACD23F75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fr-FR"/>
        </a:p>
      </dgm:t>
    </dgm:pt>
    <dgm:pt modelId="{6C6DD19C-8835-448F-974F-FDA39ECA1BE8}">
      <dgm:prSet phldrT="[Texte]" custT="1"/>
      <dgm:spPr>
        <a:ln>
          <a:solidFill>
            <a:schemeClr val="bg1"/>
          </a:solidFill>
        </a:ln>
      </dgm:spPr>
      <dgm:t>
        <a:bodyPr/>
        <a:lstStyle/>
        <a:p>
          <a:r>
            <a:rPr lang="fr-FR" sz="1600" dirty="0">
              <a:solidFill>
                <a:schemeClr val="bg1"/>
              </a:solidFill>
              <a:latin typeface="Calibri" pitchFamily="34" charset="0"/>
              <a:cs typeface="Calibri" pitchFamily="34" charset="0"/>
            </a:rPr>
            <a:t>Service support et documentation</a:t>
          </a:r>
        </a:p>
      </dgm:t>
    </dgm:pt>
    <dgm:pt modelId="{D5BDC590-74A6-4397-865A-98E6F1CE26F6}" type="parTrans" cxnId="{E302EC14-CBDB-4621-A7E6-39D36A8C6922}">
      <dgm:prSet/>
      <dgm:spPr/>
      <dgm:t>
        <a:bodyPr/>
        <a:lstStyle/>
        <a:p>
          <a:endParaRPr lang="fr-FR"/>
        </a:p>
      </dgm:t>
    </dgm:pt>
    <dgm:pt modelId="{18DE4A7B-C14D-4A68-AF14-6DE299FE4DB7}" type="sibTrans" cxnId="{E302EC14-CBDB-4621-A7E6-39D36A8C6922}">
      <dgm:prSet/>
      <dgm:spPr/>
      <dgm:t>
        <a:bodyPr/>
        <a:lstStyle/>
        <a:p>
          <a:endParaRPr lang="fr-FR"/>
        </a:p>
      </dgm:t>
    </dgm:pt>
    <dgm:pt modelId="{F03579D1-F46D-4A46-8C35-26F202439FB4}">
      <dgm:prSet phldrT="[Texte]" custT="1"/>
      <dgm:spPr>
        <a:ln>
          <a:solidFill>
            <a:schemeClr val="bg1"/>
          </a:solidFill>
        </a:ln>
      </dgm:spPr>
      <dgm:t>
        <a:bodyPr/>
        <a:lstStyle/>
        <a:p>
          <a:r>
            <a:rPr lang="fr-FR" sz="2000" b="1" dirty="0">
              <a:solidFill>
                <a:schemeClr val="bg1"/>
              </a:solidFill>
              <a:latin typeface="Calibri" pitchFamily="34" charset="0"/>
              <a:cs typeface="Calibri" pitchFamily="34" charset="0"/>
            </a:rPr>
            <a:t>Service SAP</a:t>
          </a:r>
        </a:p>
      </dgm:t>
    </dgm:pt>
    <dgm:pt modelId="{C915DC87-D64A-452A-BB7D-8FF51342D674}" type="parTrans" cxnId="{2D3AF155-16B8-47D7-BF5B-9C90FF0B2710}">
      <dgm:prSet/>
      <dgm:spPr/>
      <dgm:t>
        <a:bodyPr/>
        <a:lstStyle/>
        <a:p>
          <a:endParaRPr lang="fr-FR"/>
        </a:p>
      </dgm:t>
    </dgm:pt>
    <dgm:pt modelId="{A9D4CC78-C695-49CD-B707-F6984921C61F}" type="sibTrans" cxnId="{2D3AF155-16B8-47D7-BF5B-9C90FF0B2710}">
      <dgm:prSet/>
      <dgm:spPr/>
      <dgm:t>
        <a:bodyPr/>
        <a:lstStyle/>
        <a:p>
          <a:endParaRPr lang="fr-FR"/>
        </a:p>
      </dgm:t>
    </dgm:pt>
    <dgm:pt modelId="{C733C7C9-7955-466F-AAF5-841C92E301B2}">
      <dgm:prSet phldrT="[Texte]" custT="1"/>
      <dgm:spPr>
        <a:ln>
          <a:solidFill>
            <a:schemeClr val="bg1"/>
          </a:solidFill>
        </a:ln>
      </dgm:spPr>
      <dgm:t>
        <a:bodyPr/>
        <a:lstStyle/>
        <a:p>
          <a:r>
            <a:rPr lang="fr-FR" sz="1800" dirty="0" smtClean="0">
              <a:solidFill>
                <a:schemeClr val="bg1"/>
              </a:solidFill>
              <a:latin typeface="Calibri" pitchFamily="34" charset="0"/>
              <a:cs typeface="Calibri" pitchFamily="34" charset="0"/>
            </a:rPr>
            <a:t>Service Intégration</a:t>
          </a:r>
          <a:endParaRPr lang="fr-FR" sz="1800" dirty="0">
            <a:solidFill>
              <a:schemeClr val="bg1"/>
            </a:solidFill>
            <a:latin typeface="Calibri" pitchFamily="34" charset="0"/>
            <a:cs typeface="Calibri" pitchFamily="34" charset="0"/>
          </a:endParaRPr>
        </a:p>
      </dgm:t>
    </dgm:pt>
    <dgm:pt modelId="{1EE4A8E0-4660-431E-8C3F-3157319F3F0E}" type="parTrans" cxnId="{43990D70-B280-4B00-A4B1-0AD133EE9C1F}">
      <dgm:prSet/>
      <dgm:spPr/>
      <dgm:t>
        <a:bodyPr/>
        <a:lstStyle/>
        <a:p>
          <a:endParaRPr lang="fr-FR"/>
        </a:p>
      </dgm:t>
    </dgm:pt>
    <dgm:pt modelId="{11069533-0D9E-46BD-8F30-FEB169A7FBDE}" type="sibTrans" cxnId="{43990D70-B280-4B00-A4B1-0AD133EE9C1F}">
      <dgm:prSet/>
      <dgm:spPr/>
      <dgm:t>
        <a:bodyPr/>
        <a:lstStyle/>
        <a:p>
          <a:endParaRPr lang="fr-FR"/>
        </a:p>
      </dgm:t>
    </dgm:pt>
    <dgm:pt modelId="{ECBBF36F-DA1A-4A76-A621-FDA2A59EA55D}">
      <dgm:prSet custT="1"/>
      <dgm:spPr>
        <a:ln>
          <a:solidFill>
            <a:schemeClr val="bg1"/>
          </a:solidFill>
        </a:ln>
      </dgm:spPr>
      <dgm:t>
        <a:bodyPr/>
        <a:lstStyle/>
        <a:p>
          <a:r>
            <a:rPr lang="fr-FR" sz="1800" dirty="0">
              <a:solidFill>
                <a:schemeClr val="bg1"/>
              </a:solidFill>
              <a:latin typeface="Calibri" pitchFamily="34" charset="0"/>
              <a:cs typeface="Calibri" pitchFamily="34" charset="0"/>
            </a:rPr>
            <a:t>Service Application</a:t>
          </a:r>
        </a:p>
      </dgm:t>
    </dgm:pt>
    <dgm:pt modelId="{0E3E1DA8-BE80-4E6F-9272-CF97AC5FCBCC}" type="parTrans" cxnId="{06E5D865-F099-4B53-AE9F-C9495454B7F4}">
      <dgm:prSet/>
      <dgm:spPr/>
      <dgm:t>
        <a:bodyPr/>
        <a:lstStyle/>
        <a:p>
          <a:endParaRPr lang="fr-FR"/>
        </a:p>
      </dgm:t>
    </dgm:pt>
    <dgm:pt modelId="{F8E819B8-A162-47FA-8F00-CD073E14845B}" type="sibTrans" cxnId="{06E5D865-F099-4B53-AE9F-C9495454B7F4}">
      <dgm:prSet/>
      <dgm:spPr/>
      <dgm:t>
        <a:bodyPr/>
        <a:lstStyle/>
        <a:p>
          <a:endParaRPr lang="fr-FR"/>
        </a:p>
      </dgm:t>
    </dgm:pt>
    <dgm:pt modelId="{EE1A7A20-B6A8-4662-B439-CA240F21E088}">
      <dgm:prSet phldrT="[Texte]"/>
      <dgm:spPr>
        <a:solidFill>
          <a:schemeClr val="accent6">
            <a:lumMod val="75000"/>
          </a:schemeClr>
        </a:solidFill>
        <a:ln>
          <a:noFill/>
        </a:ln>
      </dgm:spPr>
      <dgm:t>
        <a:bodyPr/>
        <a:lstStyle/>
        <a:p>
          <a:endParaRPr lang="fr-FR" dirty="0"/>
        </a:p>
      </dgm:t>
    </dgm:pt>
    <dgm:pt modelId="{9E41CA2A-D260-4511-A787-0A6C53951263}" type="sibTrans" cxnId="{855A09A2-D4C7-4DD2-A539-46E92824023D}">
      <dgm:prSet/>
      <dgm:spPr/>
      <dgm:t>
        <a:bodyPr/>
        <a:lstStyle/>
        <a:p>
          <a:endParaRPr lang="fr-FR"/>
        </a:p>
      </dgm:t>
    </dgm:pt>
    <dgm:pt modelId="{5B4CBAF5-9EAD-48E6-8E3B-6D7011604BD0}" type="parTrans" cxnId="{855A09A2-D4C7-4DD2-A539-46E92824023D}">
      <dgm:prSet/>
      <dgm:spPr/>
      <dgm:t>
        <a:bodyPr/>
        <a:lstStyle/>
        <a:p>
          <a:endParaRPr lang="fr-FR"/>
        </a:p>
      </dgm:t>
    </dgm:pt>
    <dgm:pt modelId="{4513731D-C33E-4B58-9532-DAE39F3190F5}" type="pres">
      <dgm:prSet presAssocID="{B280F599-A958-48BE-BBB2-F5CACD23F758}" presName="hierChild1" presStyleCnt="0">
        <dgm:presLayoutVars>
          <dgm:orgChart val="1"/>
          <dgm:chPref val="1"/>
          <dgm:dir/>
          <dgm:animOne val="branch"/>
          <dgm:animLvl val="lvl"/>
          <dgm:resizeHandles/>
        </dgm:presLayoutVars>
      </dgm:prSet>
      <dgm:spPr/>
      <dgm:t>
        <a:bodyPr/>
        <a:lstStyle/>
        <a:p>
          <a:endParaRPr lang="fr-FR"/>
        </a:p>
      </dgm:t>
    </dgm:pt>
    <dgm:pt modelId="{9536D385-71DD-4E73-8D80-EFF61A15D603}" type="pres">
      <dgm:prSet presAssocID="{EE1A7A20-B6A8-4662-B439-CA240F21E088}" presName="hierRoot1" presStyleCnt="0">
        <dgm:presLayoutVars>
          <dgm:hierBranch val="init"/>
        </dgm:presLayoutVars>
      </dgm:prSet>
      <dgm:spPr/>
      <dgm:t>
        <a:bodyPr/>
        <a:lstStyle/>
        <a:p>
          <a:endParaRPr lang="fr-FR"/>
        </a:p>
      </dgm:t>
    </dgm:pt>
    <dgm:pt modelId="{C9C16DB4-3919-4A14-8A86-C5460488498A}" type="pres">
      <dgm:prSet presAssocID="{EE1A7A20-B6A8-4662-B439-CA240F21E088}" presName="rootComposite1" presStyleCnt="0"/>
      <dgm:spPr/>
      <dgm:t>
        <a:bodyPr/>
        <a:lstStyle/>
        <a:p>
          <a:endParaRPr lang="fr-FR"/>
        </a:p>
      </dgm:t>
    </dgm:pt>
    <dgm:pt modelId="{FE29792D-FC32-47E3-A7CE-15783C7DA1B0}" type="pres">
      <dgm:prSet presAssocID="{EE1A7A20-B6A8-4662-B439-CA240F21E088}" presName="rootText1" presStyleLbl="node0" presStyleIdx="0" presStyleCnt="1" custFlipVert="1" custScaleX="34798" custScaleY="164976" custLinFactNeighborX="-63765" custLinFactNeighborY="-11449">
        <dgm:presLayoutVars>
          <dgm:chPref val="3"/>
        </dgm:presLayoutVars>
      </dgm:prSet>
      <dgm:spPr/>
      <dgm:t>
        <a:bodyPr/>
        <a:lstStyle/>
        <a:p>
          <a:endParaRPr lang="fr-FR"/>
        </a:p>
      </dgm:t>
    </dgm:pt>
    <dgm:pt modelId="{047560A1-2D7C-4100-B693-E71FC0918AB6}" type="pres">
      <dgm:prSet presAssocID="{EE1A7A20-B6A8-4662-B439-CA240F21E088}" presName="rootConnector1" presStyleLbl="node1" presStyleIdx="0" presStyleCnt="0"/>
      <dgm:spPr/>
      <dgm:t>
        <a:bodyPr/>
        <a:lstStyle/>
        <a:p>
          <a:endParaRPr lang="fr-FR"/>
        </a:p>
      </dgm:t>
    </dgm:pt>
    <dgm:pt modelId="{F2571588-8A26-4707-BFC9-E418EC008C06}" type="pres">
      <dgm:prSet presAssocID="{EE1A7A20-B6A8-4662-B439-CA240F21E088}" presName="hierChild2" presStyleCnt="0"/>
      <dgm:spPr/>
      <dgm:t>
        <a:bodyPr/>
        <a:lstStyle/>
        <a:p>
          <a:endParaRPr lang="fr-FR"/>
        </a:p>
      </dgm:t>
    </dgm:pt>
    <dgm:pt modelId="{A9BCA024-B5BD-4009-892B-C74DD405503C}" type="pres">
      <dgm:prSet presAssocID="{D5BDC590-74A6-4397-865A-98E6F1CE26F6}" presName="Name37" presStyleLbl="parChTrans1D2" presStyleIdx="0" presStyleCnt="4"/>
      <dgm:spPr/>
      <dgm:t>
        <a:bodyPr/>
        <a:lstStyle/>
        <a:p>
          <a:endParaRPr lang="fr-FR"/>
        </a:p>
      </dgm:t>
    </dgm:pt>
    <dgm:pt modelId="{EDBF577A-FDD4-484F-A0DA-A0041A8F386F}" type="pres">
      <dgm:prSet presAssocID="{6C6DD19C-8835-448F-974F-FDA39ECA1BE8}" presName="hierRoot2" presStyleCnt="0">
        <dgm:presLayoutVars>
          <dgm:hierBranch val="init"/>
        </dgm:presLayoutVars>
      </dgm:prSet>
      <dgm:spPr/>
      <dgm:t>
        <a:bodyPr/>
        <a:lstStyle/>
        <a:p>
          <a:endParaRPr lang="fr-FR"/>
        </a:p>
      </dgm:t>
    </dgm:pt>
    <dgm:pt modelId="{DE8ADC4B-3961-4FBE-A32E-529211BBD0C3}" type="pres">
      <dgm:prSet presAssocID="{6C6DD19C-8835-448F-974F-FDA39ECA1BE8}" presName="rootComposite" presStyleCnt="0"/>
      <dgm:spPr/>
      <dgm:t>
        <a:bodyPr/>
        <a:lstStyle/>
        <a:p>
          <a:endParaRPr lang="fr-FR"/>
        </a:p>
      </dgm:t>
    </dgm:pt>
    <dgm:pt modelId="{3474C9ED-1125-496B-B6B3-6BE3705C7D2A}" type="pres">
      <dgm:prSet presAssocID="{6C6DD19C-8835-448F-974F-FDA39ECA1BE8}" presName="rootText" presStyleLbl="node2" presStyleIdx="0" presStyleCnt="4">
        <dgm:presLayoutVars>
          <dgm:chPref val="3"/>
        </dgm:presLayoutVars>
      </dgm:prSet>
      <dgm:spPr/>
      <dgm:t>
        <a:bodyPr/>
        <a:lstStyle/>
        <a:p>
          <a:endParaRPr lang="fr-FR"/>
        </a:p>
      </dgm:t>
    </dgm:pt>
    <dgm:pt modelId="{26D57C23-032A-4167-A5EE-1CABA5520AE0}" type="pres">
      <dgm:prSet presAssocID="{6C6DD19C-8835-448F-974F-FDA39ECA1BE8}" presName="rootConnector" presStyleLbl="node2" presStyleIdx="0" presStyleCnt="4"/>
      <dgm:spPr/>
      <dgm:t>
        <a:bodyPr/>
        <a:lstStyle/>
        <a:p>
          <a:endParaRPr lang="fr-FR"/>
        </a:p>
      </dgm:t>
    </dgm:pt>
    <dgm:pt modelId="{6EA5FB6C-35AF-42A4-81A7-DB6C9D81DF75}" type="pres">
      <dgm:prSet presAssocID="{6C6DD19C-8835-448F-974F-FDA39ECA1BE8}" presName="hierChild4" presStyleCnt="0"/>
      <dgm:spPr/>
      <dgm:t>
        <a:bodyPr/>
        <a:lstStyle/>
        <a:p>
          <a:endParaRPr lang="fr-FR"/>
        </a:p>
      </dgm:t>
    </dgm:pt>
    <dgm:pt modelId="{657B6FAB-B831-406A-BD8A-AEF03370E1DF}" type="pres">
      <dgm:prSet presAssocID="{6C6DD19C-8835-448F-974F-FDA39ECA1BE8}" presName="hierChild5" presStyleCnt="0"/>
      <dgm:spPr/>
      <dgm:t>
        <a:bodyPr/>
        <a:lstStyle/>
        <a:p>
          <a:endParaRPr lang="fr-FR"/>
        </a:p>
      </dgm:t>
    </dgm:pt>
    <dgm:pt modelId="{835053DA-EDE8-48BB-AC05-553115CA4D74}" type="pres">
      <dgm:prSet presAssocID="{C915DC87-D64A-452A-BB7D-8FF51342D674}" presName="Name37" presStyleLbl="parChTrans1D2" presStyleIdx="1" presStyleCnt="4"/>
      <dgm:spPr/>
      <dgm:t>
        <a:bodyPr/>
        <a:lstStyle/>
        <a:p>
          <a:endParaRPr lang="fr-FR"/>
        </a:p>
      </dgm:t>
    </dgm:pt>
    <dgm:pt modelId="{8C96BC79-FA6F-4FE5-9279-33CE5E7A7450}" type="pres">
      <dgm:prSet presAssocID="{F03579D1-F46D-4A46-8C35-26F202439FB4}" presName="hierRoot2" presStyleCnt="0">
        <dgm:presLayoutVars>
          <dgm:hierBranch val="init"/>
        </dgm:presLayoutVars>
      </dgm:prSet>
      <dgm:spPr/>
      <dgm:t>
        <a:bodyPr/>
        <a:lstStyle/>
        <a:p>
          <a:endParaRPr lang="fr-FR"/>
        </a:p>
      </dgm:t>
    </dgm:pt>
    <dgm:pt modelId="{A01D8B1E-1F04-4C25-A69B-4B8D54C18C37}" type="pres">
      <dgm:prSet presAssocID="{F03579D1-F46D-4A46-8C35-26F202439FB4}" presName="rootComposite" presStyleCnt="0"/>
      <dgm:spPr/>
      <dgm:t>
        <a:bodyPr/>
        <a:lstStyle/>
        <a:p>
          <a:endParaRPr lang="fr-FR"/>
        </a:p>
      </dgm:t>
    </dgm:pt>
    <dgm:pt modelId="{EFEC1923-676E-45AD-9368-9477156917F9}" type="pres">
      <dgm:prSet presAssocID="{F03579D1-F46D-4A46-8C35-26F202439FB4}" presName="rootText" presStyleLbl="node2" presStyleIdx="1" presStyleCnt="4">
        <dgm:presLayoutVars>
          <dgm:chPref val="3"/>
        </dgm:presLayoutVars>
      </dgm:prSet>
      <dgm:spPr/>
      <dgm:t>
        <a:bodyPr/>
        <a:lstStyle/>
        <a:p>
          <a:endParaRPr lang="fr-FR"/>
        </a:p>
      </dgm:t>
    </dgm:pt>
    <dgm:pt modelId="{3BB0FB95-2F07-4072-BEBA-0D2AEA7A2093}" type="pres">
      <dgm:prSet presAssocID="{F03579D1-F46D-4A46-8C35-26F202439FB4}" presName="rootConnector" presStyleLbl="node2" presStyleIdx="1" presStyleCnt="4"/>
      <dgm:spPr/>
      <dgm:t>
        <a:bodyPr/>
        <a:lstStyle/>
        <a:p>
          <a:endParaRPr lang="fr-FR"/>
        </a:p>
      </dgm:t>
    </dgm:pt>
    <dgm:pt modelId="{63B717B6-27C3-46D5-A1E3-7674B724CA21}" type="pres">
      <dgm:prSet presAssocID="{F03579D1-F46D-4A46-8C35-26F202439FB4}" presName="hierChild4" presStyleCnt="0"/>
      <dgm:spPr/>
      <dgm:t>
        <a:bodyPr/>
        <a:lstStyle/>
        <a:p>
          <a:endParaRPr lang="fr-FR"/>
        </a:p>
      </dgm:t>
    </dgm:pt>
    <dgm:pt modelId="{EA863B8C-7098-4359-A451-B54E2B7626C7}" type="pres">
      <dgm:prSet presAssocID="{F03579D1-F46D-4A46-8C35-26F202439FB4}" presName="hierChild5" presStyleCnt="0"/>
      <dgm:spPr/>
      <dgm:t>
        <a:bodyPr/>
        <a:lstStyle/>
        <a:p>
          <a:endParaRPr lang="fr-FR"/>
        </a:p>
      </dgm:t>
    </dgm:pt>
    <dgm:pt modelId="{32FD978F-084A-4974-B224-2541FE48DEBC}" type="pres">
      <dgm:prSet presAssocID="{1EE4A8E0-4660-431E-8C3F-3157319F3F0E}" presName="Name37" presStyleLbl="parChTrans1D2" presStyleIdx="2" presStyleCnt="4"/>
      <dgm:spPr/>
      <dgm:t>
        <a:bodyPr/>
        <a:lstStyle/>
        <a:p>
          <a:endParaRPr lang="fr-FR"/>
        </a:p>
      </dgm:t>
    </dgm:pt>
    <dgm:pt modelId="{3375746B-19A2-4B0A-A954-1DEDCBB91C2E}" type="pres">
      <dgm:prSet presAssocID="{C733C7C9-7955-466F-AAF5-841C92E301B2}" presName="hierRoot2" presStyleCnt="0">
        <dgm:presLayoutVars>
          <dgm:hierBranch val="init"/>
        </dgm:presLayoutVars>
      </dgm:prSet>
      <dgm:spPr/>
      <dgm:t>
        <a:bodyPr/>
        <a:lstStyle/>
        <a:p>
          <a:endParaRPr lang="fr-FR"/>
        </a:p>
      </dgm:t>
    </dgm:pt>
    <dgm:pt modelId="{FAC45D7C-FE89-46E7-B7DD-EC30B8AEBE45}" type="pres">
      <dgm:prSet presAssocID="{C733C7C9-7955-466F-AAF5-841C92E301B2}" presName="rootComposite" presStyleCnt="0"/>
      <dgm:spPr/>
      <dgm:t>
        <a:bodyPr/>
        <a:lstStyle/>
        <a:p>
          <a:endParaRPr lang="fr-FR"/>
        </a:p>
      </dgm:t>
    </dgm:pt>
    <dgm:pt modelId="{A10DD1CC-9E45-4779-B7F6-3E9A077A4751}" type="pres">
      <dgm:prSet presAssocID="{C733C7C9-7955-466F-AAF5-841C92E301B2}" presName="rootText" presStyleLbl="node2" presStyleIdx="2" presStyleCnt="4">
        <dgm:presLayoutVars>
          <dgm:chPref val="3"/>
        </dgm:presLayoutVars>
      </dgm:prSet>
      <dgm:spPr/>
      <dgm:t>
        <a:bodyPr/>
        <a:lstStyle/>
        <a:p>
          <a:endParaRPr lang="fr-FR"/>
        </a:p>
      </dgm:t>
    </dgm:pt>
    <dgm:pt modelId="{D310FA70-094B-4FBE-8F85-1505A2285AC2}" type="pres">
      <dgm:prSet presAssocID="{C733C7C9-7955-466F-AAF5-841C92E301B2}" presName="rootConnector" presStyleLbl="node2" presStyleIdx="2" presStyleCnt="4"/>
      <dgm:spPr/>
      <dgm:t>
        <a:bodyPr/>
        <a:lstStyle/>
        <a:p>
          <a:endParaRPr lang="fr-FR"/>
        </a:p>
      </dgm:t>
    </dgm:pt>
    <dgm:pt modelId="{B1EC5D57-F63D-494F-8A5B-DA91EC175F72}" type="pres">
      <dgm:prSet presAssocID="{C733C7C9-7955-466F-AAF5-841C92E301B2}" presName="hierChild4" presStyleCnt="0"/>
      <dgm:spPr/>
      <dgm:t>
        <a:bodyPr/>
        <a:lstStyle/>
        <a:p>
          <a:endParaRPr lang="fr-FR"/>
        </a:p>
      </dgm:t>
    </dgm:pt>
    <dgm:pt modelId="{CA2A3E0F-22DF-4EFD-B156-A57B4551D95F}" type="pres">
      <dgm:prSet presAssocID="{C733C7C9-7955-466F-AAF5-841C92E301B2}" presName="hierChild5" presStyleCnt="0"/>
      <dgm:spPr/>
      <dgm:t>
        <a:bodyPr/>
        <a:lstStyle/>
        <a:p>
          <a:endParaRPr lang="fr-FR"/>
        </a:p>
      </dgm:t>
    </dgm:pt>
    <dgm:pt modelId="{FFFCD65C-39E4-40B0-BDD7-6202DD48C9E2}" type="pres">
      <dgm:prSet presAssocID="{0E3E1DA8-BE80-4E6F-9272-CF97AC5FCBCC}" presName="Name37" presStyleLbl="parChTrans1D2" presStyleIdx="3" presStyleCnt="4"/>
      <dgm:spPr/>
      <dgm:t>
        <a:bodyPr/>
        <a:lstStyle/>
        <a:p>
          <a:endParaRPr lang="fr-FR"/>
        </a:p>
      </dgm:t>
    </dgm:pt>
    <dgm:pt modelId="{6A77EF0F-18EC-43B9-9F43-2EBF052C3745}" type="pres">
      <dgm:prSet presAssocID="{ECBBF36F-DA1A-4A76-A621-FDA2A59EA55D}" presName="hierRoot2" presStyleCnt="0">
        <dgm:presLayoutVars>
          <dgm:hierBranch val="init"/>
        </dgm:presLayoutVars>
      </dgm:prSet>
      <dgm:spPr/>
      <dgm:t>
        <a:bodyPr/>
        <a:lstStyle/>
        <a:p>
          <a:endParaRPr lang="fr-FR"/>
        </a:p>
      </dgm:t>
    </dgm:pt>
    <dgm:pt modelId="{9040D163-E7A3-435F-B3E1-3235B8C9F2CA}" type="pres">
      <dgm:prSet presAssocID="{ECBBF36F-DA1A-4A76-A621-FDA2A59EA55D}" presName="rootComposite" presStyleCnt="0"/>
      <dgm:spPr/>
      <dgm:t>
        <a:bodyPr/>
        <a:lstStyle/>
        <a:p>
          <a:endParaRPr lang="fr-FR"/>
        </a:p>
      </dgm:t>
    </dgm:pt>
    <dgm:pt modelId="{35C4E797-611D-4BBD-A5E5-DEB63C811A38}" type="pres">
      <dgm:prSet presAssocID="{ECBBF36F-DA1A-4A76-A621-FDA2A59EA55D}" presName="rootText" presStyleLbl="node2" presStyleIdx="3" presStyleCnt="4">
        <dgm:presLayoutVars>
          <dgm:chPref val="3"/>
        </dgm:presLayoutVars>
      </dgm:prSet>
      <dgm:spPr/>
      <dgm:t>
        <a:bodyPr/>
        <a:lstStyle/>
        <a:p>
          <a:endParaRPr lang="fr-FR"/>
        </a:p>
      </dgm:t>
    </dgm:pt>
    <dgm:pt modelId="{A1B323E8-FEF4-43C0-87CE-05375EC3CEC1}" type="pres">
      <dgm:prSet presAssocID="{ECBBF36F-DA1A-4A76-A621-FDA2A59EA55D}" presName="rootConnector" presStyleLbl="node2" presStyleIdx="3" presStyleCnt="4"/>
      <dgm:spPr/>
      <dgm:t>
        <a:bodyPr/>
        <a:lstStyle/>
        <a:p>
          <a:endParaRPr lang="fr-FR"/>
        </a:p>
      </dgm:t>
    </dgm:pt>
    <dgm:pt modelId="{55E66885-BD97-485D-960D-12FAC6564437}" type="pres">
      <dgm:prSet presAssocID="{ECBBF36F-DA1A-4A76-A621-FDA2A59EA55D}" presName="hierChild4" presStyleCnt="0"/>
      <dgm:spPr/>
      <dgm:t>
        <a:bodyPr/>
        <a:lstStyle/>
        <a:p>
          <a:endParaRPr lang="fr-FR"/>
        </a:p>
      </dgm:t>
    </dgm:pt>
    <dgm:pt modelId="{C39EE160-1E7C-43C4-9F24-35CE20FB7EC5}" type="pres">
      <dgm:prSet presAssocID="{ECBBF36F-DA1A-4A76-A621-FDA2A59EA55D}" presName="hierChild5" presStyleCnt="0"/>
      <dgm:spPr/>
      <dgm:t>
        <a:bodyPr/>
        <a:lstStyle/>
        <a:p>
          <a:endParaRPr lang="fr-FR"/>
        </a:p>
      </dgm:t>
    </dgm:pt>
    <dgm:pt modelId="{79F4D054-8D85-4C0D-9D75-1A987A6814AE}" type="pres">
      <dgm:prSet presAssocID="{EE1A7A20-B6A8-4662-B439-CA240F21E088}" presName="hierChild3" presStyleCnt="0"/>
      <dgm:spPr/>
      <dgm:t>
        <a:bodyPr/>
        <a:lstStyle/>
        <a:p>
          <a:endParaRPr lang="fr-FR"/>
        </a:p>
      </dgm:t>
    </dgm:pt>
  </dgm:ptLst>
  <dgm:cxnLst>
    <dgm:cxn modelId="{3A148DF8-1C21-438E-B07B-1528D1B93C33}" type="presOf" srcId="{ECBBF36F-DA1A-4A76-A621-FDA2A59EA55D}" destId="{A1B323E8-FEF4-43C0-87CE-05375EC3CEC1}" srcOrd="1" destOrd="0" presId="urn:microsoft.com/office/officeart/2005/8/layout/orgChart1"/>
    <dgm:cxn modelId="{233FB516-D905-44BA-94EF-2B7A16910F63}" type="presOf" srcId="{B280F599-A958-48BE-BBB2-F5CACD23F758}" destId="{4513731D-C33E-4B58-9532-DAE39F3190F5}" srcOrd="0" destOrd="0" presId="urn:microsoft.com/office/officeart/2005/8/layout/orgChart1"/>
    <dgm:cxn modelId="{855A09A2-D4C7-4DD2-A539-46E92824023D}" srcId="{B280F599-A958-48BE-BBB2-F5CACD23F758}" destId="{EE1A7A20-B6A8-4662-B439-CA240F21E088}" srcOrd="0" destOrd="0" parTransId="{5B4CBAF5-9EAD-48E6-8E3B-6D7011604BD0}" sibTransId="{9E41CA2A-D260-4511-A787-0A6C53951263}"/>
    <dgm:cxn modelId="{0D117970-3B5B-434B-9DC5-26C83183D3AE}" type="presOf" srcId="{C915DC87-D64A-452A-BB7D-8FF51342D674}" destId="{835053DA-EDE8-48BB-AC05-553115CA4D74}" srcOrd="0" destOrd="0" presId="urn:microsoft.com/office/officeart/2005/8/layout/orgChart1"/>
    <dgm:cxn modelId="{7D25C939-DB2B-4DFB-9FA4-D67BCDE924F6}" type="presOf" srcId="{6C6DD19C-8835-448F-974F-FDA39ECA1BE8}" destId="{3474C9ED-1125-496B-B6B3-6BE3705C7D2A}" srcOrd="0" destOrd="0" presId="urn:microsoft.com/office/officeart/2005/8/layout/orgChart1"/>
    <dgm:cxn modelId="{E89F502A-78E1-413A-8404-072FC3146240}" type="presOf" srcId="{C733C7C9-7955-466F-AAF5-841C92E301B2}" destId="{D310FA70-094B-4FBE-8F85-1505A2285AC2}" srcOrd="1" destOrd="0" presId="urn:microsoft.com/office/officeart/2005/8/layout/orgChart1"/>
    <dgm:cxn modelId="{2D3AF155-16B8-47D7-BF5B-9C90FF0B2710}" srcId="{EE1A7A20-B6A8-4662-B439-CA240F21E088}" destId="{F03579D1-F46D-4A46-8C35-26F202439FB4}" srcOrd="1" destOrd="0" parTransId="{C915DC87-D64A-452A-BB7D-8FF51342D674}" sibTransId="{A9D4CC78-C695-49CD-B707-F6984921C61F}"/>
    <dgm:cxn modelId="{35F4F213-2658-4320-8088-0DB09B641978}" type="presOf" srcId="{C733C7C9-7955-466F-AAF5-841C92E301B2}" destId="{A10DD1CC-9E45-4779-B7F6-3E9A077A4751}" srcOrd="0" destOrd="0" presId="urn:microsoft.com/office/officeart/2005/8/layout/orgChart1"/>
    <dgm:cxn modelId="{4AC773D2-449D-4BA0-8C92-BB5D6A5DCCBF}" type="presOf" srcId="{EE1A7A20-B6A8-4662-B439-CA240F21E088}" destId="{FE29792D-FC32-47E3-A7CE-15783C7DA1B0}" srcOrd="0" destOrd="0" presId="urn:microsoft.com/office/officeart/2005/8/layout/orgChart1"/>
    <dgm:cxn modelId="{CD340BE5-5422-43B8-84A4-9F3577A8F7D2}" type="presOf" srcId="{D5BDC590-74A6-4397-865A-98E6F1CE26F6}" destId="{A9BCA024-B5BD-4009-892B-C74DD405503C}" srcOrd="0" destOrd="0" presId="urn:microsoft.com/office/officeart/2005/8/layout/orgChart1"/>
    <dgm:cxn modelId="{9F929325-4C03-4E91-BBD7-73A376AC1C8C}" type="presOf" srcId="{F03579D1-F46D-4A46-8C35-26F202439FB4}" destId="{EFEC1923-676E-45AD-9368-9477156917F9}" srcOrd="0" destOrd="0" presId="urn:microsoft.com/office/officeart/2005/8/layout/orgChart1"/>
    <dgm:cxn modelId="{55C7364C-286A-44A6-925F-72F2AA4B19D1}" type="presOf" srcId="{6C6DD19C-8835-448F-974F-FDA39ECA1BE8}" destId="{26D57C23-032A-4167-A5EE-1CABA5520AE0}" srcOrd="1" destOrd="0" presId="urn:microsoft.com/office/officeart/2005/8/layout/orgChart1"/>
    <dgm:cxn modelId="{43990D70-B280-4B00-A4B1-0AD133EE9C1F}" srcId="{EE1A7A20-B6A8-4662-B439-CA240F21E088}" destId="{C733C7C9-7955-466F-AAF5-841C92E301B2}" srcOrd="2" destOrd="0" parTransId="{1EE4A8E0-4660-431E-8C3F-3157319F3F0E}" sibTransId="{11069533-0D9E-46BD-8F30-FEB169A7FBDE}"/>
    <dgm:cxn modelId="{E302EC14-CBDB-4621-A7E6-39D36A8C6922}" srcId="{EE1A7A20-B6A8-4662-B439-CA240F21E088}" destId="{6C6DD19C-8835-448F-974F-FDA39ECA1BE8}" srcOrd="0" destOrd="0" parTransId="{D5BDC590-74A6-4397-865A-98E6F1CE26F6}" sibTransId="{18DE4A7B-C14D-4A68-AF14-6DE299FE4DB7}"/>
    <dgm:cxn modelId="{06E5D865-F099-4B53-AE9F-C9495454B7F4}" srcId="{EE1A7A20-B6A8-4662-B439-CA240F21E088}" destId="{ECBBF36F-DA1A-4A76-A621-FDA2A59EA55D}" srcOrd="3" destOrd="0" parTransId="{0E3E1DA8-BE80-4E6F-9272-CF97AC5FCBCC}" sibTransId="{F8E819B8-A162-47FA-8F00-CD073E14845B}"/>
    <dgm:cxn modelId="{9B36D044-F584-4735-96D9-8F79E157857D}" type="presOf" srcId="{1EE4A8E0-4660-431E-8C3F-3157319F3F0E}" destId="{32FD978F-084A-4974-B224-2541FE48DEBC}" srcOrd="0" destOrd="0" presId="urn:microsoft.com/office/officeart/2005/8/layout/orgChart1"/>
    <dgm:cxn modelId="{FA5BC0B0-7DF7-42BD-A1EC-E76F4419614B}" type="presOf" srcId="{0E3E1DA8-BE80-4E6F-9272-CF97AC5FCBCC}" destId="{FFFCD65C-39E4-40B0-BDD7-6202DD48C9E2}" srcOrd="0" destOrd="0" presId="urn:microsoft.com/office/officeart/2005/8/layout/orgChart1"/>
    <dgm:cxn modelId="{1B847873-5B2A-4F29-8995-0BFB461E1C19}" type="presOf" srcId="{ECBBF36F-DA1A-4A76-A621-FDA2A59EA55D}" destId="{35C4E797-611D-4BBD-A5E5-DEB63C811A38}" srcOrd="0" destOrd="0" presId="urn:microsoft.com/office/officeart/2005/8/layout/orgChart1"/>
    <dgm:cxn modelId="{ADA0FB85-794E-462F-A678-41F0B238BAA2}" type="presOf" srcId="{F03579D1-F46D-4A46-8C35-26F202439FB4}" destId="{3BB0FB95-2F07-4072-BEBA-0D2AEA7A2093}" srcOrd="1" destOrd="0" presId="urn:microsoft.com/office/officeart/2005/8/layout/orgChart1"/>
    <dgm:cxn modelId="{9950049C-F954-4335-A626-6C6D1EAD3160}" type="presOf" srcId="{EE1A7A20-B6A8-4662-B439-CA240F21E088}" destId="{047560A1-2D7C-4100-B693-E71FC0918AB6}" srcOrd="1" destOrd="0" presId="urn:microsoft.com/office/officeart/2005/8/layout/orgChart1"/>
    <dgm:cxn modelId="{0B8FD7E9-0BE9-4F7D-B330-E4372E6C07AE}" type="presParOf" srcId="{4513731D-C33E-4B58-9532-DAE39F3190F5}" destId="{9536D385-71DD-4E73-8D80-EFF61A15D603}" srcOrd="0" destOrd="0" presId="urn:microsoft.com/office/officeart/2005/8/layout/orgChart1"/>
    <dgm:cxn modelId="{F5E40C62-C8CD-46C8-993B-5593D73FBCA2}" type="presParOf" srcId="{9536D385-71DD-4E73-8D80-EFF61A15D603}" destId="{C9C16DB4-3919-4A14-8A86-C5460488498A}" srcOrd="0" destOrd="0" presId="urn:microsoft.com/office/officeart/2005/8/layout/orgChart1"/>
    <dgm:cxn modelId="{F9C7BCEB-5ADF-4BC3-A0B4-52FCBF96514B}" type="presParOf" srcId="{C9C16DB4-3919-4A14-8A86-C5460488498A}" destId="{FE29792D-FC32-47E3-A7CE-15783C7DA1B0}" srcOrd="0" destOrd="0" presId="urn:microsoft.com/office/officeart/2005/8/layout/orgChart1"/>
    <dgm:cxn modelId="{318EBB8F-444A-4FD7-8173-0AC40331E5FE}" type="presParOf" srcId="{C9C16DB4-3919-4A14-8A86-C5460488498A}" destId="{047560A1-2D7C-4100-B693-E71FC0918AB6}" srcOrd="1" destOrd="0" presId="urn:microsoft.com/office/officeart/2005/8/layout/orgChart1"/>
    <dgm:cxn modelId="{77135480-6060-4F45-9D9F-AD2322F81409}" type="presParOf" srcId="{9536D385-71DD-4E73-8D80-EFF61A15D603}" destId="{F2571588-8A26-4707-BFC9-E418EC008C06}" srcOrd="1" destOrd="0" presId="urn:microsoft.com/office/officeart/2005/8/layout/orgChart1"/>
    <dgm:cxn modelId="{24315B95-9094-4904-8158-EAADBEBF93D1}" type="presParOf" srcId="{F2571588-8A26-4707-BFC9-E418EC008C06}" destId="{A9BCA024-B5BD-4009-892B-C74DD405503C}" srcOrd="0" destOrd="0" presId="urn:microsoft.com/office/officeart/2005/8/layout/orgChart1"/>
    <dgm:cxn modelId="{796EFBCD-A060-47B7-9975-EF87B855043B}" type="presParOf" srcId="{F2571588-8A26-4707-BFC9-E418EC008C06}" destId="{EDBF577A-FDD4-484F-A0DA-A0041A8F386F}" srcOrd="1" destOrd="0" presId="urn:microsoft.com/office/officeart/2005/8/layout/orgChart1"/>
    <dgm:cxn modelId="{16150D14-04D3-46D6-A427-3C1B07B3B8ED}" type="presParOf" srcId="{EDBF577A-FDD4-484F-A0DA-A0041A8F386F}" destId="{DE8ADC4B-3961-4FBE-A32E-529211BBD0C3}" srcOrd="0" destOrd="0" presId="urn:microsoft.com/office/officeart/2005/8/layout/orgChart1"/>
    <dgm:cxn modelId="{7591B5DF-0F89-4F52-962C-1B0713986CC8}" type="presParOf" srcId="{DE8ADC4B-3961-4FBE-A32E-529211BBD0C3}" destId="{3474C9ED-1125-496B-B6B3-6BE3705C7D2A}" srcOrd="0" destOrd="0" presId="urn:microsoft.com/office/officeart/2005/8/layout/orgChart1"/>
    <dgm:cxn modelId="{0BD173BE-6C1B-42F7-BB43-9D47B0D3D1B1}" type="presParOf" srcId="{DE8ADC4B-3961-4FBE-A32E-529211BBD0C3}" destId="{26D57C23-032A-4167-A5EE-1CABA5520AE0}" srcOrd="1" destOrd="0" presId="urn:microsoft.com/office/officeart/2005/8/layout/orgChart1"/>
    <dgm:cxn modelId="{E80B7A0E-F3DC-436F-BB32-7730CBC72507}" type="presParOf" srcId="{EDBF577A-FDD4-484F-A0DA-A0041A8F386F}" destId="{6EA5FB6C-35AF-42A4-81A7-DB6C9D81DF75}" srcOrd="1" destOrd="0" presId="urn:microsoft.com/office/officeart/2005/8/layout/orgChart1"/>
    <dgm:cxn modelId="{5D145B01-4248-4F6D-BE38-FE680BD9D6D7}" type="presParOf" srcId="{EDBF577A-FDD4-484F-A0DA-A0041A8F386F}" destId="{657B6FAB-B831-406A-BD8A-AEF03370E1DF}" srcOrd="2" destOrd="0" presId="urn:microsoft.com/office/officeart/2005/8/layout/orgChart1"/>
    <dgm:cxn modelId="{CC04E4E5-9F84-4828-B040-D5A21180C226}" type="presParOf" srcId="{F2571588-8A26-4707-BFC9-E418EC008C06}" destId="{835053DA-EDE8-48BB-AC05-553115CA4D74}" srcOrd="2" destOrd="0" presId="urn:microsoft.com/office/officeart/2005/8/layout/orgChart1"/>
    <dgm:cxn modelId="{483FB5F9-DC50-4B5B-92DF-879173936FCC}" type="presParOf" srcId="{F2571588-8A26-4707-BFC9-E418EC008C06}" destId="{8C96BC79-FA6F-4FE5-9279-33CE5E7A7450}" srcOrd="3" destOrd="0" presId="urn:microsoft.com/office/officeart/2005/8/layout/orgChart1"/>
    <dgm:cxn modelId="{7AA13F3A-94D7-4B19-BDCB-C3221D371448}" type="presParOf" srcId="{8C96BC79-FA6F-4FE5-9279-33CE5E7A7450}" destId="{A01D8B1E-1F04-4C25-A69B-4B8D54C18C37}" srcOrd="0" destOrd="0" presId="urn:microsoft.com/office/officeart/2005/8/layout/orgChart1"/>
    <dgm:cxn modelId="{24FBC094-85C4-49D0-B7A4-A64F853B3FE9}" type="presParOf" srcId="{A01D8B1E-1F04-4C25-A69B-4B8D54C18C37}" destId="{EFEC1923-676E-45AD-9368-9477156917F9}" srcOrd="0" destOrd="0" presId="urn:microsoft.com/office/officeart/2005/8/layout/orgChart1"/>
    <dgm:cxn modelId="{165A9784-F54E-4618-8264-600CAD5CDCE8}" type="presParOf" srcId="{A01D8B1E-1F04-4C25-A69B-4B8D54C18C37}" destId="{3BB0FB95-2F07-4072-BEBA-0D2AEA7A2093}" srcOrd="1" destOrd="0" presId="urn:microsoft.com/office/officeart/2005/8/layout/orgChart1"/>
    <dgm:cxn modelId="{11010EE9-33F6-43A6-AF89-9CF7F1227A5B}" type="presParOf" srcId="{8C96BC79-FA6F-4FE5-9279-33CE5E7A7450}" destId="{63B717B6-27C3-46D5-A1E3-7674B724CA21}" srcOrd="1" destOrd="0" presId="urn:microsoft.com/office/officeart/2005/8/layout/orgChart1"/>
    <dgm:cxn modelId="{48492765-B6E2-4832-9305-C9827EBF7C8E}" type="presParOf" srcId="{8C96BC79-FA6F-4FE5-9279-33CE5E7A7450}" destId="{EA863B8C-7098-4359-A451-B54E2B7626C7}" srcOrd="2" destOrd="0" presId="urn:microsoft.com/office/officeart/2005/8/layout/orgChart1"/>
    <dgm:cxn modelId="{F7555A9C-0ED2-4E9B-BA22-0ABF20E10A96}" type="presParOf" srcId="{F2571588-8A26-4707-BFC9-E418EC008C06}" destId="{32FD978F-084A-4974-B224-2541FE48DEBC}" srcOrd="4" destOrd="0" presId="urn:microsoft.com/office/officeart/2005/8/layout/orgChart1"/>
    <dgm:cxn modelId="{01051D5F-2479-4A5C-88CA-95BD21003B64}" type="presParOf" srcId="{F2571588-8A26-4707-BFC9-E418EC008C06}" destId="{3375746B-19A2-4B0A-A954-1DEDCBB91C2E}" srcOrd="5" destOrd="0" presId="urn:microsoft.com/office/officeart/2005/8/layout/orgChart1"/>
    <dgm:cxn modelId="{DAC3AFA3-78B5-4B37-9749-638B66690137}" type="presParOf" srcId="{3375746B-19A2-4B0A-A954-1DEDCBB91C2E}" destId="{FAC45D7C-FE89-46E7-B7DD-EC30B8AEBE45}" srcOrd="0" destOrd="0" presId="urn:microsoft.com/office/officeart/2005/8/layout/orgChart1"/>
    <dgm:cxn modelId="{3977BC07-2989-4F10-8A73-B922C1B0B041}" type="presParOf" srcId="{FAC45D7C-FE89-46E7-B7DD-EC30B8AEBE45}" destId="{A10DD1CC-9E45-4779-B7F6-3E9A077A4751}" srcOrd="0" destOrd="0" presId="urn:microsoft.com/office/officeart/2005/8/layout/orgChart1"/>
    <dgm:cxn modelId="{195196E1-F6C6-46C9-84BF-0844D206EEF0}" type="presParOf" srcId="{FAC45D7C-FE89-46E7-B7DD-EC30B8AEBE45}" destId="{D310FA70-094B-4FBE-8F85-1505A2285AC2}" srcOrd="1" destOrd="0" presId="urn:microsoft.com/office/officeart/2005/8/layout/orgChart1"/>
    <dgm:cxn modelId="{601AE436-1127-453D-95DE-B1B521CF0196}" type="presParOf" srcId="{3375746B-19A2-4B0A-A954-1DEDCBB91C2E}" destId="{B1EC5D57-F63D-494F-8A5B-DA91EC175F72}" srcOrd="1" destOrd="0" presId="urn:microsoft.com/office/officeart/2005/8/layout/orgChart1"/>
    <dgm:cxn modelId="{DFC430E8-CED4-4516-99E0-DEC3B431859C}" type="presParOf" srcId="{3375746B-19A2-4B0A-A954-1DEDCBB91C2E}" destId="{CA2A3E0F-22DF-4EFD-B156-A57B4551D95F}" srcOrd="2" destOrd="0" presId="urn:microsoft.com/office/officeart/2005/8/layout/orgChart1"/>
    <dgm:cxn modelId="{63447E1B-BFA0-4922-9986-D8B7033EDB7A}" type="presParOf" srcId="{F2571588-8A26-4707-BFC9-E418EC008C06}" destId="{FFFCD65C-39E4-40B0-BDD7-6202DD48C9E2}" srcOrd="6" destOrd="0" presId="urn:microsoft.com/office/officeart/2005/8/layout/orgChart1"/>
    <dgm:cxn modelId="{9860C5F5-9D09-4D54-99D8-5E2D9ACF5623}" type="presParOf" srcId="{F2571588-8A26-4707-BFC9-E418EC008C06}" destId="{6A77EF0F-18EC-43B9-9F43-2EBF052C3745}" srcOrd="7" destOrd="0" presId="urn:microsoft.com/office/officeart/2005/8/layout/orgChart1"/>
    <dgm:cxn modelId="{93E783F0-FB94-4975-B270-6376E0477CD6}" type="presParOf" srcId="{6A77EF0F-18EC-43B9-9F43-2EBF052C3745}" destId="{9040D163-E7A3-435F-B3E1-3235B8C9F2CA}" srcOrd="0" destOrd="0" presId="urn:microsoft.com/office/officeart/2005/8/layout/orgChart1"/>
    <dgm:cxn modelId="{4BB18BF9-0851-426D-B8ED-42914088DA23}" type="presParOf" srcId="{9040D163-E7A3-435F-B3E1-3235B8C9F2CA}" destId="{35C4E797-611D-4BBD-A5E5-DEB63C811A38}" srcOrd="0" destOrd="0" presId="urn:microsoft.com/office/officeart/2005/8/layout/orgChart1"/>
    <dgm:cxn modelId="{05E038F2-CCA5-4D62-BEC8-F411AB5EAE6D}" type="presParOf" srcId="{9040D163-E7A3-435F-B3E1-3235B8C9F2CA}" destId="{A1B323E8-FEF4-43C0-87CE-05375EC3CEC1}" srcOrd="1" destOrd="0" presId="urn:microsoft.com/office/officeart/2005/8/layout/orgChart1"/>
    <dgm:cxn modelId="{EDA1E87C-59FF-4E2E-BB08-0F5BE533356A}" type="presParOf" srcId="{6A77EF0F-18EC-43B9-9F43-2EBF052C3745}" destId="{55E66885-BD97-485D-960D-12FAC6564437}" srcOrd="1" destOrd="0" presId="urn:microsoft.com/office/officeart/2005/8/layout/orgChart1"/>
    <dgm:cxn modelId="{F4B300DE-4C29-4E4A-9CCA-0B452DCE50EA}" type="presParOf" srcId="{6A77EF0F-18EC-43B9-9F43-2EBF052C3745}" destId="{C39EE160-1E7C-43C4-9F24-35CE20FB7EC5}" srcOrd="2" destOrd="0" presId="urn:microsoft.com/office/officeart/2005/8/layout/orgChart1"/>
    <dgm:cxn modelId="{661E9E66-75C8-4215-B321-DED951EDDBBB}" type="presParOf" srcId="{9536D385-71DD-4E73-8D80-EFF61A15D603}" destId="{79F4D054-8D85-4C0D-9D75-1A987A6814AE}"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741A719-6C2B-4CFD-815C-FACF224B13B5}" type="doc">
      <dgm:prSet loTypeId="urn:microsoft.com/office/officeart/2009/3/layout/IncreasingArrowsProcess" loCatId="process" qsTypeId="urn:microsoft.com/office/officeart/2005/8/quickstyle/simple5" qsCatId="simple" csTypeId="urn:microsoft.com/office/officeart/2005/8/colors/colorful3" csCatId="colorful" phldr="1"/>
      <dgm:spPr/>
      <dgm:t>
        <a:bodyPr/>
        <a:lstStyle/>
        <a:p>
          <a:endParaRPr lang="fr-FR"/>
        </a:p>
      </dgm:t>
    </dgm:pt>
    <dgm:pt modelId="{4677546D-798D-41D9-9EAF-0FB7A17D7656}">
      <dgm:prSet phldrT="[Texte]" custT="1"/>
      <dgm:spPr/>
      <dgm:t>
        <a:bodyPr/>
        <a:lstStyle/>
        <a:p>
          <a:r>
            <a:rPr lang="fr-FR" sz="1400" dirty="0" smtClean="0">
              <a:solidFill>
                <a:schemeClr val="bg1"/>
              </a:solidFill>
              <a:latin typeface="Calibri" pitchFamily="34" charset="0"/>
              <a:cs typeface="Calibri" pitchFamily="34" charset="0"/>
            </a:rPr>
            <a:t>Définir les besoins</a:t>
          </a:r>
          <a:endParaRPr lang="fr-FR" sz="1400" dirty="0">
            <a:solidFill>
              <a:schemeClr val="bg1"/>
            </a:solidFill>
            <a:latin typeface="Calibri" pitchFamily="34" charset="0"/>
            <a:cs typeface="Calibri" pitchFamily="34" charset="0"/>
          </a:endParaRPr>
        </a:p>
      </dgm:t>
    </dgm:pt>
    <dgm:pt modelId="{3C2E651A-5158-451D-A620-7163EC72BA33}" type="parTrans" cxnId="{BE38DA74-9CAF-4BB5-BA03-1F19D96BE4B0}">
      <dgm:prSet/>
      <dgm:spPr/>
      <dgm:t>
        <a:bodyPr/>
        <a:lstStyle/>
        <a:p>
          <a:endParaRPr lang="fr-FR"/>
        </a:p>
      </dgm:t>
    </dgm:pt>
    <dgm:pt modelId="{A24927A1-04F3-4686-801D-0CBC154CFD65}" type="sibTrans" cxnId="{BE38DA74-9CAF-4BB5-BA03-1F19D96BE4B0}">
      <dgm:prSet/>
      <dgm:spPr/>
      <dgm:t>
        <a:bodyPr/>
        <a:lstStyle/>
        <a:p>
          <a:endParaRPr lang="fr-FR"/>
        </a:p>
      </dgm:t>
    </dgm:pt>
    <dgm:pt modelId="{10C7AD6F-CB40-4C5A-B018-E2F6E8999EAB}">
      <dgm:prSet phldrT="[Texte]" custT="1"/>
      <dgm:spPr/>
      <dgm:t>
        <a:bodyPr/>
        <a:lstStyle/>
        <a:p>
          <a:r>
            <a:rPr lang="fr-FR" sz="1800" dirty="0" smtClean="0">
              <a:latin typeface="Calibri" pitchFamily="34" charset="0"/>
              <a:cs typeface="Calibri" pitchFamily="34" charset="0"/>
            </a:rPr>
            <a:t>Informations pertinentes</a:t>
          </a:r>
        </a:p>
      </dgm:t>
    </dgm:pt>
    <dgm:pt modelId="{F6872C2F-5BD9-4176-96B1-D5CD9B665CCB}" type="parTrans" cxnId="{DBD4D150-37AA-4052-8348-0C47EFF2E49B}">
      <dgm:prSet/>
      <dgm:spPr/>
      <dgm:t>
        <a:bodyPr/>
        <a:lstStyle/>
        <a:p>
          <a:endParaRPr lang="fr-FR"/>
        </a:p>
      </dgm:t>
    </dgm:pt>
    <dgm:pt modelId="{74E0425E-121B-4779-9F02-6CE838035B45}" type="sibTrans" cxnId="{DBD4D150-37AA-4052-8348-0C47EFF2E49B}">
      <dgm:prSet/>
      <dgm:spPr/>
      <dgm:t>
        <a:bodyPr/>
        <a:lstStyle/>
        <a:p>
          <a:endParaRPr lang="fr-FR"/>
        </a:p>
      </dgm:t>
    </dgm:pt>
    <dgm:pt modelId="{6863DBBA-4784-40FF-816E-2D9BF5472270}">
      <dgm:prSet phldrT="[Texte]" custT="1"/>
      <dgm:spPr/>
      <dgm:t>
        <a:bodyPr/>
        <a:lstStyle/>
        <a:p>
          <a:r>
            <a:rPr lang="fr-FR" sz="1400" b="1" dirty="0" smtClean="0">
              <a:solidFill>
                <a:schemeClr val="bg1"/>
              </a:solidFill>
              <a:effectLst/>
              <a:latin typeface="Calibri" pitchFamily="34" charset="0"/>
              <a:cs typeface="Calibri" pitchFamily="34" charset="0"/>
            </a:rPr>
            <a:t>Extraire les données</a:t>
          </a:r>
          <a:endParaRPr lang="fr-FR" sz="1400" dirty="0">
            <a:solidFill>
              <a:schemeClr val="bg1"/>
            </a:solidFill>
            <a:latin typeface="Calibri" pitchFamily="34" charset="0"/>
            <a:cs typeface="Calibri" pitchFamily="34" charset="0"/>
          </a:endParaRPr>
        </a:p>
      </dgm:t>
    </dgm:pt>
    <dgm:pt modelId="{D55B8121-1116-481F-82FC-4AE67F2BF8FC}" type="parTrans" cxnId="{EF8711F1-497F-4984-BF7D-3F2A0A1C7862}">
      <dgm:prSet/>
      <dgm:spPr/>
      <dgm:t>
        <a:bodyPr/>
        <a:lstStyle/>
        <a:p>
          <a:endParaRPr lang="fr-FR"/>
        </a:p>
      </dgm:t>
    </dgm:pt>
    <dgm:pt modelId="{06FB55B2-3E7F-45B6-B18F-9EDA2A08AC26}" type="sibTrans" cxnId="{EF8711F1-497F-4984-BF7D-3F2A0A1C7862}">
      <dgm:prSet/>
      <dgm:spPr/>
      <dgm:t>
        <a:bodyPr/>
        <a:lstStyle/>
        <a:p>
          <a:endParaRPr lang="fr-FR"/>
        </a:p>
      </dgm:t>
    </dgm:pt>
    <dgm:pt modelId="{FDF925D2-A86B-4067-A479-566BBC976806}">
      <dgm:prSet phldrT="[Texte]" custT="1"/>
      <dgm:spPr/>
      <dgm:t>
        <a:bodyPr/>
        <a:lstStyle/>
        <a:p>
          <a:r>
            <a:rPr lang="fr-FR" sz="1800" dirty="0" smtClean="0">
              <a:latin typeface="Calibri" pitchFamily="34" charset="0"/>
              <a:cs typeface="Calibri" pitchFamily="34" charset="0"/>
            </a:rPr>
            <a:t>Modèles dimensionnels</a:t>
          </a:r>
          <a:endParaRPr lang="fr-FR" sz="1800" dirty="0">
            <a:latin typeface="Calibri" pitchFamily="34" charset="0"/>
            <a:cs typeface="Calibri" pitchFamily="34" charset="0"/>
          </a:endParaRPr>
        </a:p>
      </dgm:t>
    </dgm:pt>
    <dgm:pt modelId="{CB4039C9-05E4-4A33-B7A6-8449B4B9D444}" type="parTrans" cxnId="{9D8489F1-55DD-4A1F-8B83-59B79C060038}">
      <dgm:prSet/>
      <dgm:spPr/>
      <dgm:t>
        <a:bodyPr/>
        <a:lstStyle/>
        <a:p>
          <a:endParaRPr lang="fr-FR"/>
        </a:p>
      </dgm:t>
    </dgm:pt>
    <dgm:pt modelId="{4DC29412-FD59-4B8B-B140-73EE815B1B8D}" type="sibTrans" cxnId="{9D8489F1-55DD-4A1F-8B83-59B79C060038}">
      <dgm:prSet/>
      <dgm:spPr/>
      <dgm:t>
        <a:bodyPr/>
        <a:lstStyle/>
        <a:p>
          <a:endParaRPr lang="fr-FR"/>
        </a:p>
      </dgm:t>
    </dgm:pt>
    <dgm:pt modelId="{0027C307-EB3A-456A-9E1D-945005F7DC7E}">
      <dgm:prSet phldrT="[Texte]" custT="1"/>
      <dgm:spPr/>
      <dgm:t>
        <a:bodyPr/>
        <a:lstStyle/>
        <a:p>
          <a:r>
            <a:rPr lang="fr-FR" sz="1400" b="1" dirty="0" smtClean="0">
              <a:solidFill>
                <a:schemeClr val="bg1"/>
              </a:solidFill>
              <a:effectLst/>
              <a:latin typeface="Calibri" pitchFamily="34" charset="0"/>
              <a:cs typeface="Calibri" pitchFamily="34" charset="0"/>
            </a:rPr>
            <a:t>Traiter et analyser les résultats</a:t>
          </a:r>
          <a:endParaRPr lang="fr-FR" sz="1400" dirty="0">
            <a:solidFill>
              <a:schemeClr val="bg1"/>
            </a:solidFill>
            <a:latin typeface="Calibri" pitchFamily="34" charset="0"/>
            <a:cs typeface="Calibri" pitchFamily="34" charset="0"/>
          </a:endParaRPr>
        </a:p>
      </dgm:t>
    </dgm:pt>
    <dgm:pt modelId="{D031E806-19A9-4B24-ACCB-7EEFE9ABEFE3}" type="parTrans" cxnId="{5C957E64-7862-46AC-8DDC-B7349C5C02E3}">
      <dgm:prSet/>
      <dgm:spPr/>
      <dgm:t>
        <a:bodyPr/>
        <a:lstStyle/>
        <a:p>
          <a:endParaRPr lang="fr-FR"/>
        </a:p>
      </dgm:t>
    </dgm:pt>
    <dgm:pt modelId="{DCD4BAA4-A6C3-421B-A093-79E9CF2CC4C1}" type="sibTrans" cxnId="{5C957E64-7862-46AC-8DDC-B7349C5C02E3}">
      <dgm:prSet/>
      <dgm:spPr/>
      <dgm:t>
        <a:bodyPr/>
        <a:lstStyle/>
        <a:p>
          <a:endParaRPr lang="fr-FR"/>
        </a:p>
      </dgm:t>
    </dgm:pt>
    <dgm:pt modelId="{1B252DB3-1F96-453D-99DB-322902844507}">
      <dgm:prSet phldrT="[Texte]" custT="1"/>
      <dgm:spPr/>
      <dgm:t>
        <a:bodyPr/>
        <a:lstStyle/>
        <a:p>
          <a:r>
            <a:rPr lang="fr-FR" sz="1800" dirty="0" smtClean="0">
              <a:latin typeface="Calibri" pitchFamily="34" charset="0"/>
              <a:cs typeface="Calibri" pitchFamily="34" charset="0"/>
            </a:rPr>
            <a:t>Indicateurs orientés Métier</a:t>
          </a:r>
          <a:endParaRPr lang="fr-FR" sz="1800" dirty="0">
            <a:latin typeface="Calibri" pitchFamily="34" charset="0"/>
            <a:cs typeface="Calibri" pitchFamily="34" charset="0"/>
          </a:endParaRPr>
        </a:p>
      </dgm:t>
    </dgm:pt>
    <dgm:pt modelId="{1091994E-F3A5-4E95-8955-AF0EC4615956}" type="parTrans" cxnId="{BC794859-9D55-43A6-9876-50F3F066ADC3}">
      <dgm:prSet/>
      <dgm:spPr/>
      <dgm:t>
        <a:bodyPr/>
        <a:lstStyle/>
        <a:p>
          <a:endParaRPr lang="fr-FR"/>
        </a:p>
      </dgm:t>
    </dgm:pt>
    <dgm:pt modelId="{6D8F6A4B-0C0F-4FE2-B82C-AB7CF8BB9476}" type="sibTrans" cxnId="{BC794859-9D55-43A6-9876-50F3F066ADC3}">
      <dgm:prSet/>
      <dgm:spPr/>
      <dgm:t>
        <a:bodyPr/>
        <a:lstStyle/>
        <a:p>
          <a:endParaRPr lang="fr-FR"/>
        </a:p>
      </dgm:t>
    </dgm:pt>
    <dgm:pt modelId="{C70A8C43-0318-4A5D-8C45-03494E2AED38}">
      <dgm:prSet phldrT="[Texte]" custT="1"/>
      <dgm:spPr/>
      <dgm:t>
        <a:bodyPr/>
        <a:lstStyle/>
        <a:p>
          <a:r>
            <a:rPr lang="fr-FR" sz="1800" dirty="0" smtClean="0">
              <a:latin typeface="Calibri" pitchFamily="34" charset="0"/>
              <a:cs typeface="Calibri" pitchFamily="34" charset="0"/>
            </a:rPr>
            <a:t>Axes d’analyses</a:t>
          </a:r>
        </a:p>
      </dgm:t>
    </dgm:pt>
    <dgm:pt modelId="{28573863-3147-4E05-8BD9-39EEF867A455}" type="parTrans" cxnId="{13660D7A-E7D9-4B96-B7F8-667DCEA7ED84}">
      <dgm:prSet/>
      <dgm:spPr/>
      <dgm:t>
        <a:bodyPr/>
        <a:lstStyle/>
        <a:p>
          <a:endParaRPr lang="fr-FR"/>
        </a:p>
      </dgm:t>
    </dgm:pt>
    <dgm:pt modelId="{83A4DC4F-C933-4AD1-B767-9490DC175081}" type="sibTrans" cxnId="{13660D7A-E7D9-4B96-B7F8-667DCEA7ED84}">
      <dgm:prSet/>
      <dgm:spPr/>
      <dgm:t>
        <a:bodyPr/>
        <a:lstStyle/>
        <a:p>
          <a:endParaRPr lang="fr-FR"/>
        </a:p>
      </dgm:t>
    </dgm:pt>
    <dgm:pt modelId="{EE919EAB-94AE-4DDE-A76D-71EA25D826C2}">
      <dgm:prSet phldrT="[Texte]" custT="1"/>
      <dgm:spPr/>
      <dgm:t>
        <a:bodyPr/>
        <a:lstStyle/>
        <a:p>
          <a:r>
            <a:rPr lang="fr-FR" sz="1800" dirty="0" smtClean="0">
              <a:latin typeface="Calibri" pitchFamily="34" charset="0"/>
              <a:cs typeface="Calibri" pitchFamily="34" charset="0"/>
            </a:rPr>
            <a:t>Agrégats</a:t>
          </a:r>
        </a:p>
      </dgm:t>
    </dgm:pt>
    <dgm:pt modelId="{6C6E8109-E289-4834-881F-CE8A54764180}" type="parTrans" cxnId="{84EB7286-C746-4AF2-BB11-FEA8DE6CC11B}">
      <dgm:prSet/>
      <dgm:spPr/>
      <dgm:t>
        <a:bodyPr/>
        <a:lstStyle/>
        <a:p>
          <a:endParaRPr lang="fr-FR"/>
        </a:p>
      </dgm:t>
    </dgm:pt>
    <dgm:pt modelId="{7CDFDD00-4DC9-4FA4-8313-52DDB87429FF}" type="sibTrans" cxnId="{84EB7286-C746-4AF2-BB11-FEA8DE6CC11B}">
      <dgm:prSet/>
      <dgm:spPr/>
      <dgm:t>
        <a:bodyPr/>
        <a:lstStyle/>
        <a:p>
          <a:endParaRPr lang="fr-FR"/>
        </a:p>
      </dgm:t>
    </dgm:pt>
    <dgm:pt modelId="{72F812D5-4009-4A0B-A601-03AB273048EA}">
      <dgm:prSet phldrT="[Texte]" custT="1"/>
      <dgm:spPr/>
      <dgm:t>
        <a:bodyPr/>
        <a:lstStyle/>
        <a:p>
          <a:r>
            <a:rPr lang="fr-FR" sz="1800" dirty="0" smtClean="0">
              <a:latin typeface="Calibri" pitchFamily="34" charset="0"/>
              <a:cs typeface="Calibri" pitchFamily="34" charset="0"/>
            </a:rPr>
            <a:t>Alimentation</a:t>
          </a:r>
          <a:endParaRPr lang="fr-FR" sz="1800" dirty="0">
            <a:latin typeface="Calibri" pitchFamily="34" charset="0"/>
            <a:cs typeface="Calibri" pitchFamily="34" charset="0"/>
          </a:endParaRPr>
        </a:p>
      </dgm:t>
    </dgm:pt>
    <dgm:pt modelId="{648A61BF-24A5-4B46-B9FB-8F852B4BAB2D}" type="parTrans" cxnId="{E20BB8E1-298B-43F6-81E7-35CEDF370B4B}">
      <dgm:prSet/>
      <dgm:spPr/>
      <dgm:t>
        <a:bodyPr/>
        <a:lstStyle/>
        <a:p>
          <a:endParaRPr lang="fr-FR"/>
        </a:p>
      </dgm:t>
    </dgm:pt>
    <dgm:pt modelId="{F014E97C-DD74-405E-81C1-7AF4F3A4D472}" type="sibTrans" cxnId="{E20BB8E1-298B-43F6-81E7-35CEDF370B4B}">
      <dgm:prSet/>
      <dgm:spPr/>
      <dgm:t>
        <a:bodyPr/>
        <a:lstStyle/>
        <a:p>
          <a:endParaRPr lang="fr-FR"/>
        </a:p>
      </dgm:t>
    </dgm:pt>
    <dgm:pt modelId="{2CBD3C41-1A42-439B-A956-60E8B0D0CC7B}">
      <dgm:prSet phldrT="[Texte]" custT="1"/>
      <dgm:spPr/>
      <dgm:t>
        <a:bodyPr/>
        <a:lstStyle/>
        <a:p>
          <a:r>
            <a:rPr lang="fr-FR" sz="1800" dirty="0" smtClean="0">
              <a:latin typeface="Calibri" pitchFamily="34" charset="0"/>
              <a:cs typeface="Calibri" pitchFamily="34" charset="0"/>
            </a:rPr>
            <a:t>Extraction</a:t>
          </a:r>
          <a:endParaRPr lang="fr-FR" sz="1800" dirty="0">
            <a:latin typeface="Calibri" pitchFamily="34" charset="0"/>
            <a:cs typeface="Calibri" pitchFamily="34" charset="0"/>
          </a:endParaRPr>
        </a:p>
      </dgm:t>
    </dgm:pt>
    <dgm:pt modelId="{2224003B-E45B-46DB-AC47-31408E44D9F0}" type="parTrans" cxnId="{0F8363E1-27BD-463D-B85C-9B2358368950}">
      <dgm:prSet/>
      <dgm:spPr/>
      <dgm:t>
        <a:bodyPr/>
        <a:lstStyle/>
        <a:p>
          <a:endParaRPr lang="fr-FR"/>
        </a:p>
      </dgm:t>
    </dgm:pt>
    <dgm:pt modelId="{AE138731-62AD-457E-AA11-F04EE94746FF}" type="sibTrans" cxnId="{0F8363E1-27BD-463D-B85C-9B2358368950}">
      <dgm:prSet/>
      <dgm:spPr/>
      <dgm:t>
        <a:bodyPr/>
        <a:lstStyle/>
        <a:p>
          <a:endParaRPr lang="fr-FR"/>
        </a:p>
      </dgm:t>
    </dgm:pt>
    <dgm:pt modelId="{CE0F592C-88A4-4E6B-BF47-F046B7C634DD}">
      <dgm:prSet phldrT="[Texte]" custT="1"/>
      <dgm:spPr/>
      <dgm:t>
        <a:bodyPr/>
        <a:lstStyle/>
        <a:p>
          <a:r>
            <a:rPr lang="fr-FR" sz="1800" dirty="0" smtClean="0">
              <a:latin typeface="Calibri" pitchFamily="34" charset="0"/>
              <a:cs typeface="Calibri" pitchFamily="34" charset="0"/>
            </a:rPr>
            <a:t>Simulations</a:t>
          </a:r>
          <a:endParaRPr lang="fr-FR" sz="1800" dirty="0">
            <a:latin typeface="Calibri" pitchFamily="34" charset="0"/>
            <a:cs typeface="Calibri" pitchFamily="34" charset="0"/>
          </a:endParaRPr>
        </a:p>
      </dgm:t>
    </dgm:pt>
    <dgm:pt modelId="{D2C2071F-1DC1-46F8-B3A5-B43864A5D5B0}" type="parTrans" cxnId="{A6F61226-504A-4879-9CFD-D91DE8B569D8}">
      <dgm:prSet/>
      <dgm:spPr/>
      <dgm:t>
        <a:bodyPr/>
        <a:lstStyle/>
        <a:p>
          <a:endParaRPr lang="fr-FR"/>
        </a:p>
      </dgm:t>
    </dgm:pt>
    <dgm:pt modelId="{345B9FCF-77E7-425B-990A-535DE3AACD5D}" type="sibTrans" cxnId="{A6F61226-504A-4879-9CFD-D91DE8B569D8}">
      <dgm:prSet/>
      <dgm:spPr/>
      <dgm:t>
        <a:bodyPr/>
        <a:lstStyle/>
        <a:p>
          <a:endParaRPr lang="fr-FR"/>
        </a:p>
      </dgm:t>
    </dgm:pt>
    <dgm:pt modelId="{960A18BE-6FA0-48CD-AFDD-28D7836B26C8}">
      <dgm:prSet phldrT="[Texte]" custT="1"/>
      <dgm:spPr/>
      <dgm:t>
        <a:bodyPr/>
        <a:lstStyle/>
        <a:p>
          <a:r>
            <a:rPr lang="fr-FR" sz="1800" dirty="0" smtClean="0">
              <a:latin typeface="Calibri" pitchFamily="34" charset="0"/>
              <a:cs typeface="Calibri" pitchFamily="34" charset="0"/>
            </a:rPr>
            <a:t>Projections</a:t>
          </a:r>
          <a:endParaRPr lang="fr-FR" sz="1800" dirty="0">
            <a:latin typeface="Calibri" pitchFamily="34" charset="0"/>
            <a:cs typeface="Calibri" pitchFamily="34" charset="0"/>
          </a:endParaRPr>
        </a:p>
      </dgm:t>
    </dgm:pt>
    <dgm:pt modelId="{4B81D917-C4FB-4C6C-8C97-1B60FB9E9383}" type="parTrans" cxnId="{7C09DB35-7B5B-4EDB-8D01-F645471DADC6}">
      <dgm:prSet/>
      <dgm:spPr/>
      <dgm:t>
        <a:bodyPr/>
        <a:lstStyle/>
        <a:p>
          <a:endParaRPr lang="fr-FR"/>
        </a:p>
      </dgm:t>
    </dgm:pt>
    <dgm:pt modelId="{4D55BE68-5ADB-42D7-9FB8-71816FDB664C}" type="sibTrans" cxnId="{7C09DB35-7B5B-4EDB-8D01-F645471DADC6}">
      <dgm:prSet/>
      <dgm:spPr/>
      <dgm:t>
        <a:bodyPr/>
        <a:lstStyle/>
        <a:p>
          <a:endParaRPr lang="fr-FR"/>
        </a:p>
      </dgm:t>
    </dgm:pt>
    <dgm:pt modelId="{45530EFE-375B-4470-AE02-683EE0F2BE46}" type="pres">
      <dgm:prSet presAssocID="{1741A719-6C2B-4CFD-815C-FACF224B13B5}" presName="Name0" presStyleCnt="0">
        <dgm:presLayoutVars>
          <dgm:chMax val="5"/>
          <dgm:chPref val="5"/>
          <dgm:dir/>
          <dgm:animLvl val="lvl"/>
        </dgm:presLayoutVars>
      </dgm:prSet>
      <dgm:spPr/>
      <dgm:t>
        <a:bodyPr/>
        <a:lstStyle/>
        <a:p>
          <a:endParaRPr lang="fr-FR"/>
        </a:p>
      </dgm:t>
    </dgm:pt>
    <dgm:pt modelId="{46E1B583-E348-48B9-A697-E77BAB5BB6B1}" type="pres">
      <dgm:prSet presAssocID="{4677546D-798D-41D9-9EAF-0FB7A17D7656}" presName="parentText1" presStyleLbl="node1" presStyleIdx="0" presStyleCnt="3">
        <dgm:presLayoutVars>
          <dgm:chMax/>
          <dgm:chPref val="3"/>
          <dgm:bulletEnabled val="1"/>
        </dgm:presLayoutVars>
      </dgm:prSet>
      <dgm:spPr/>
      <dgm:t>
        <a:bodyPr/>
        <a:lstStyle/>
        <a:p>
          <a:endParaRPr lang="fr-FR"/>
        </a:p>
      </dgm:t>
    </dgm:pt>
    <dgm:pt modelId="{50A4A9FC-A3C8-41AD-A691-42FAB2ED7890}" type="pres">
      <dgm:prSet presAssocID="{4677546D-798D-41D9-9EAF-0FB7A17D7656}" presName="childText1" presStyleLbl="solidAlignAcc1" presStyleIdx="0" presStyleCnt="3">
        <dgm:presLayoutVars>
          <dgm:chMax val="0"/>
          <dgm:chPref val="0"/>
          <dgm:bulletEnabled val="1"/>
        </dgm:presLayoutVars>
      </dgm:prSet>
      <dgm:spPr/>
      <dgm:t>
        <a:bodyPr/>
        <a:lstStyle/>
        <a:p>
          <a:endParaRPr lang="fr-FR"/>
        </a:p>
      </dgm:t>
    </dgm:pt>
    <dgm:pt modelId="{AC47E853-7BB9-48CE-9B48-3B0E69188FB6}" type="pres">
      <dgm:prSet presAssocID="{6863DBBA-4784-40FF-816E-2D9BF5472270}" presName="parentText2" presStyleLbl="node1" presStyleIdx="1" presStyleCnt="3">
        <dgm:presLayoutVars>
          <dgm:chMax/>
          <dgm:chPref val="3"/>
          <dgm:bulletEnabled val="1"/>
        </dgm:presLayoutVars>
      </dgm:prSet>
      <dgm:spPr/>
      <dgm:t>
        <a:bodyPr/>
        <a:lstStyle/>
        <a:p>
          <a:endParaRPr lang="fr-FR"/>
        </a:p>
      </dgm:t>
    </dgm:pt>
    <dgm:pt modelId="{C2AC631E-0511-4005-A248-CB239C317C64}" type="pres">
      <dgm:prSet presAssocID="{6863DBBA-4784-40FF-816E-2D9BF5472270}" presName="childText2" presStyleLbl="solidAlignAcc1" presStyleIdx="1" presStyleCnt="3">
        <dgm:presLayoutVars>
          <dgm:chMax val="0"/>
          <dgm:chPref val="0"/>
          <dgm:bulletEnabled val="1"/>
        </dgm:presLayoutVars>
      </dgm:prSet>
      <dgm:spPr/>
      <dgm:t>
        <a:bodyPr/>
        <a:lstStyle/>
        <a:p>
          <a:endParaRPr lang="fr-FR"/>
        </a:p>
      </dgm:t>
    </dgm:pt>
    <dgm:pt modelId="{89A0B60A-7F67-4A4C-88A4-EE080B41E322}" type="pres">
      <dgm:prSet presAssocID="{0027C307-EB3A-456A-9E1D-945005F7DC7E}" presName="parentText3" presStyleLbl="node1" presStyleIdx="2" presStyleCnt="3">
        <dgm:presLayoutVars>
          <dgm:chMax/>
          <dgm:chPref val="3"/>
          <dgm:bulletEnabled val="1"/>
        </dgm:presLayoutVars>
      </dgm:prSet>
      <dgm:spPr/>
      <dgm:t>
        <a:bodyPr/>
        <a:lstStyle/>
        <a:p>
          <a:endParaRPr lang="fr-FR"/>
        </a:p>
      </dgm:t>
    </dgm:pt>
    <dgm:pt modelId="{FA0CB2C7-8126-4B00-B241-03FBFCF9315C}" type="pres">
      <dgm:prSet presAssocID="{0027C307-EB3A-456A-9E1D-945005F7DC7E}" presName="childText3" presStyleLbl="solidAlignAcc1" presStyleIdx="2" presStyleCnt="3">
        <dgm:presLayoutVars>
          <dgm:chMax val="0"/>
          <dgm:chPref val="0"/>
          <dgm:bulletEnabled val="1"/>
        </dgm:presLayoutVars>
      </dgm:prSet>
      <dgm:spPr/>
      <dgm:t>
        <a:bodyPr/>
        <a:lstStyle/>
        <a:p>
          <a:endParaRPr lang="fr-FR"/>
        </a:p>
      </dgm:t>
    </dgm:pt>
  </dgm:ptLst>
  <dgm:cxnLst>
    <dgm:cxn modelId="{BC794859-9D55-43A6-9876-50F3F066ADC3}" srcId="{0027C307-EB3A-456A-9E1D-945005F7DC7E}" destId="{1B252DB3-1F96-453D-99DB-322902844507}" srcOrd="0" destOrd="0" parTransId="{1091994E-F3A5-4E95-8955-AF0EC4615956}" sibTransId="{6D8F6A4B-0C0F-4FE2-B82C-AB7CF8BB9476}"/>
    <dgm:cxn modelId="{0F8363E1-27BD-463D-B85C-9B2358368950}" srcId="{6863DBBA-4784-40FF-816E-2D9BF5472270}" destId="{2CBD3C41-1A42-439B-A956-60E8B0D0CC7B}" srcOrd="1" destOrd="0" parTransId="{2224003B-E45B-46DB-AC47-31408E44D9F0}" sibTransId="{AE138731-62AD-457E-AA11-F04EE94746FF}"/>
    <dgm:cxn modelId="{A6F61226-504A-4879-9CFD-D91DE8B569D8}" srcId="{0027C307-EB3A-456A-9E1D-945005F7DC7E}" destId="{CE0F592C-88A4-4E6B-BF47-F046B7C634DD}" srcOrd="1" destOrd="0" parTransId="{D2C2071F-1DC1-46F8-B3A5-B43864A5D5B0}" sibTransId="{345B9FCF-77E7-425B-990A-535DE3AACD5D}"/>
    <dgm:cxn modelId="{DBD4D150-37AA-4052-8348-0C47EFF2E49B}" srcId="{4677546D-798D-41D9-9EAF-0FB7A17D7656}" destId="{10C7AD6F-CB40-4C5A-B018-E2F6E8999EAB}" srcOrd="0" destOrd="0" parTransId="{F6872C2F-5BD9-4176-96B1-D5CD9B665CCB}" sibTransId="{74E0425E-121B-4779-9F02-6CE838035B45}"/>
    <dgm:cxn modelId="{84EB7286-C746-4AF2-BB11-FEA8DE6CC11B}" srcId="{4677546D-798D-41D9-9EAF-0FB7A17D7656}" destId="{EE919EAB-94AE-4DDE-A76D-71EA25D826C2}" srcOrd="2" destOrd="0" parTransId="{6C6E8109-E289-4834-881F-CE8A54764180}" sibTransId="{7CDFDD00-4DC9-4FA4-8313-52DDB87429FF}"/>
    <dgm:cxn modelId="{C80628C9-90DE-46B5-935E-3613E8CB8412}" type="presOf" srcId="{10C7AD6F-CB40-4C5A-B018-E2F6E8999EAB}" destId="{50A4A9FC-A3C8-41AD-A691-42FAB2ED7890}" srcOrd="0" destOrd="0" presId="urn:microsoft.com/office/officeart/2009/3/layout/IncreasingArrowsProcess"/>
    <dgm:cxn modelId="{13660D7A-E7D9-4B96-B7F8-667DCEA7ED84}" srcId="{4677546D-798D-41D9-9EAF-0FB7A17D7656}" destId="{C70A8C43-0318-4A5D-8C45-03494E2AED38}" srcOrd="1" destOrd="0" parTransId="{28573863-3147-4E05-8BD9-39EEF867A455}" sibTransId="{83A4DC4F-C933-4AD1-B767-9490DC175081}"/>
    <dgm:cxn modelId="{902A8969-47FD-4143-B576-7CF4BD39C242}" type="presOf" srcId="{960A18BE-6FA0-48CD-AFDD-28D7836B26C8}" destId="{FA0CB2C7-8126-4B00-B241-03FBFCF9315C}" srcOrd="0" destOrd="2" presId="urn:microsoft.com/office/officeart/2009/3/layout/IncreasingArrowsProcess"/>
    <dgm:cxn modelId="{CA17FEEB-07B7-4FB3-A43D-86ADC2116F8C}" type="presOf" srcId="{1741A719-6C2B-4CFD-815C-FACF224B13B5}" destId="{45530EFE-375B-4470-AE02-683EE0F2BE46}" srcOrd="0" destOrd="0" presId="urn:microsoft.com/office/officeart/2009/3/layout/IncreasingArrowsProcess"/>
    <dgm:cxn modelId="{5C957E64-7862-46AC-8DDC-B7349C5C02E3}" srcId="{1741A719-6C2B-4CFD-815C-FACF224B13B5}" destId="{0027C307-EB3A-456A-9E1D-945005F7DC7E}" srcOrd="2" destOrd="0" parTransId="{D031E806-19A9-4B24-ACCB-7EEFE9ABEFE3}" sibTransId="{DCD4BAA4-A6C3-421B-A093-79E9CF2CC4C1}"/>
    <dgm:cxn modelId="{9D8489F1-55DD-4A1F-8B83-59B79C060038}" srcId="{6863DBBA-4784-40FF-816E-2D9BF5472270}" destId="{FDF925D2-A86B-4067-A479-566BBC976806}" srcOrd="0" destOrd="0" parTransId="{CB4039C9-05E4-4A33-B7A6-8449B4B9D444}" sibTransId="{4DC29412-FD59-4B8B-B140-73EE815B1B8D}"/>
    <dgm:cxn modelId="{0358C4D0-8410-48DD-8969-5370BE3D847B}" type="presOf" srcId="{C70A8C43-0318-4A5D-8C45-03494E2AED38}" destId="{50A4A9FC-A3C8-41AD-A691-42FAB2ED7890}" srcOrd="0" destOrd="1" presId="urn:microsoft.com/office/officeart/2009/3/layout/IncreasingArrowsProcess"/>
    <dgm:cxn modelId="{BE38DA74-9CAF-4BB5-BA03-1F19D96BE4B0}" srcId="{1741A719-6C2B-4CFD-815C-FACF224B13B5}" destId="{4677546D-798D-41D9-9EAF-0FB7A17D7656}" srcOrd="0" destOrd="0" parTransId="{3C2E651A-5158-451D-A620-7163EC72BA33}" sibTransId="{A24927A1-04F3-4686-801D-0CBC154CFD65}"/>
    <dgm:cxn modelId="{8B692FF6-B6D6-46DC-89DF-1CDA1D41F585}" type="presOf" srcId="{6863DBBA-4784-40FF-816E-2D9BF5472270}" destId="{AC47E853-7BB9-48CE-9B48-3B0E69188FB6}" srcOrd="0" destOrd="0" presId="urn:microsoft.com/office/officeart/2009/3/layout/IncreasingArrowsProcess"/>
    <dgm:cxn modelId="{EC6DA57D-C864-4573-AF7B-090804F53394}" type="presOf" srcId="{CE0F592C-88A4-4E6B-BF47-F046B7C634DD}" destId="{FA0CB2C7-8126-4B00-B241-03FBFCF9315C}" srcOrd="0" destOrd="1" presId="urn:microsoft.com/office/officeart/2009/3/layout/IncreasingArrowsProcess"/>
    <dgm:cxn modelId="{7B4EFF2B-374E-4278-A6BB-02D0C010DEBF}" type="presOf" srcId="{0027C307-EB3A-456A-9E1D-945005F7DC7E}" destId="{89A0B60A-7F67-4A4C-88A4-EE080B41E322}" srcOrd="0" destOrd="0" presId="urn:microsoft.com/office/officeart/2009/3/layout/IncreasingArrowsProcess"/>
    <dgm:cxn modelId="{B1799C69-D86E-4526-89F8-2AB078A0D11F}" type="presOf" srcId="{1B252DB3-1F96-453D-99DB-322902844507}" destId="{FA0CB2C7-8126-4B00-B241-03FBFCF9315C}" srcOrd="0" destOrd="0" presId="urn:microsoft.com/office/officeart/2009/3/layout/IncreasingArrowsProcess"/>
    <dgm:cxn modelId="{E15DBBBE-646E-4835-9E8E-D9D72BC468C5}" type="presOf" srcId="{FDF925D2-A86B-4067-A479-566BBC976806}" destId="{C2AC631E-0511-4005-A248-CB239C317C64}" srcOrd="0" destOrd="0" presId="urn:microsoft.com/office/officeart/2009/3/layout/IncreasingArrowsProcess"/>
    <dgm:cxn modelId="{3C6AD77D-B3C1-40D5-AA09-1C4C09056F1C}" type="presOf" srcId="{EE919EAB-94AE-4DDE-A76D-71EA25D826C2}" destId="{50A4A9FC-A3C8-41AD-A691-42FAB2ED7890}" srcOrd="0" destOrd="2" presId="urn:microsoft.com/office/officeart/2009/3/layout/IncreasingArrowsProcess"/>
    <dgm:cxn modelId="{E20BB8E1-298B-43F6-81E7-35CEDF370B4B}" srcId="{6863DBBA-4784-40FF-816E-2D9BF5472270}" destId="{72F812D5-4009-4A0B-A601-03AB273048EA}" srcOrd="2" destOrd="0" parTransId="{648A61BF-24A5-4B46-B9FB-8F852B4BAB2D}" sibTransId="{F014E97C-DD74-405E-81C1-7AF4F3A4D472}"/>
    <dgm:cxn modelId="{4AC3466E-8002-465A-AC9A-A0A0C5B9FB2C}" type="presOf" srcId="{72F812D5-4009-4A0B-A601-03AB273048EA}" destId="{C2AC631E-0511-4005-A248-CB239C317C64}" srcOrd="0" destOrd="2" presId="urn:microsoft.com/office/officeart/2009/3/layout/IncreasingArrowsProcess"/>
    <dgm:cxn modelId="{7C09DB35-7B5B-4EDB-8D01-F645471DADC6}" srcId="{0027C307-EB3A-456A-9E1D-945005F7DC7E}" destId="{960A18BE-6FA0-48CD-AFDD-28D7836B26C8}" srcOrd="2" destOrd="0" parTransId="{4B81D917-C4FB-4C6C-8C97-1B60FB9E9383}" sibTransId="{4D55BE68-5ADB-42D7-9FB8-71816FDB664C}"/>
    <dgm:cxn modelId="{783975BA-A69B-444C-B616-6831CEFB1A31}" type="presOf" srcId="{2CBD3C41-1A42-439B-A956-60E8B0D0CC7B}" destId="{C2AC631E-0511-4005-A248-CB239C317C64}" srcOrd="0" destOrd="1" presId="urn:microsoft.com/office/officeart/2009/3/layout/IncreasingArrowsProcess"/>
    <dgm:cxn modelId="{248DC9FB-F71F-4BE9-A992-69C3D7C015AE}" type="presOf" srcId="{4677546D-798D-41D9-9EAF-0FB7A17D7656}" destId="{46E1B583-E348-48B9-A697-E77BAB5BB6B1}" srcOrd="0" destOrd="0" presId="urn:microsoft.com/office/officeart/2009/3/layout/IncreasingArrowsProcess"/>
    <dgm:cxn modelId="{EF8711F1-497F-4984-BF7D-3F2A0A1C7862}" srcId="{1741A719-6C2B-4CFD-815C-FACF224B13B5}" destId="{6863DBBA-4784-40FF-816E-2D9BF5472270}" srcOrd="1" destOrd="0" parTransId="{D55B8121-1116-481F-82FC-4AE67F2BF8FC}" sibTransId="{06FB55B2-3E7F-45B6-B18F-9EDA2A08AC26}"/>
    <dgm:cxn modelId="{846233C5-647C-495F-A080-10A154529CD7}" type="presParOf" srcId="{45530EFE-375B-4470-AE02-683EE0F2BE46}" destId="{46E1B583-E348-48B9-A697-E77BAB5BB6B1}" srcOrd="0" destOrd="0" presId="urn:microsoft.com/office/officeart/2009/3/layout/IncreasingArrowsProcess"/>
    <dgm:cxn modelId="{0AA5FCB4-1292-448F-894E-E49ACEDC3750}" type="presParOf" srcId="{45530EFE-375B-4470-AE02-683EE0F2BE46}" destId="{50A4A9FC-A3C8-41AD-A691-42FAB2ED7890}" srcOrd="1" destOrd="0" presId="urn:microsoft.com/office/officeart/2009/3/layout/IncreasingArrowsProcess"/>
    <dgm:cxn modelId="{395A6094-51D0-4BC3-98FD-DFC7F4CEDF83}" type="presParOf" srcId="{45530EFE-375B-4470-AE02-683EE0F2BE46}" destId="{AC47E853-7BB9-48CE-9B48-3B0E69188FB6}" srcOrd="2" destOrd="0" presId="urn:microsoft.com/office/officeart/2009/3/layout/IncreasingArrowsProcess"/>
    <dgm:cxn modelId="{9334F5BA-7112-441B-8D2A-9149E33AB9B9}" type="presParOf" srcId="{45530EFE-375B-4470-AE02-683EE0F2BE46}" destId="{C2AC631E-0511-4005-A248-CB239C317C64}" srcOrd="3" destOrd="0" presId="urn:microsoft.com/office/officeart/2009/3/layout/IncreasingArrowsProcess"/>
    <dgm:cxn modelId="{131EC402-9B9D-49AA-891B-33A7D271CF63}" type="presParOf" srcId="{45530EFE-375B-4470-AE02-683EE0F2BE46}" destId="{89A0B60A-7F67-4A4C-88A4-EE080B41E322}" srcOrd="4" destOrd="0" presId="urn:microsoft.com/office/officeart/2009/3/layout/IncreasingArrowsProcess"/>
    <dgm:cxn modelId="{AF3975D7-608E-47A9-82D7-E799E97B5811}" type="presParOf" srcId="{45530EFE-375B-4470-AE02-683EE0F2BE46}" destId="{FA0CB2C7-8126-4B00-B241-03FBFCF9315C}" srcOrd="5"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54B9866-4DF9-4378-B492-71596C8D7D0E}" type="doc">
      <dgm:prSet loTypeId="urn:microsoft.com/office/officeart/2011/layout/HexagonRadial" loCatId="cycle" qsTypeId="urn:microsoft.com/office/officeart/2005/8/quickstyle/simple5" qsCatId="simple" csTypeId="urn:microsoft.com/office/officeart/2005/8/colors/colorful1#3" csCatId="colorful" phldr="1"/>
      <dgm:spPr/>
      <dgm:t>
        <a:bodyPr/>
        <a:lstStyle/>
        <a:p>
          <a:endParaRPr lang="fr-FR"/>
        </a:p>
      </dgm:t>
    </dgm:pt>
    <dgm:pt modelId="{83623819-0EC5-4CA0-99DE-C5BC60629C7B}">
      <dgm:prSet phldrT="[Texte]" custT="1"/>
      <dgm:spPr/>
      <dgm:t>
        <a:bodyPr/>
        <a:lstStyle/>
        <a:p>
          <a:r>
            <a:rPr lang="fr-FR" sz="1800" dirty="0" err="1" smtClean="0">
              <a:solidFill>
                <a:schemeClr val="bg1"/>
              </a:solidFill>
              <a:latin typeface="Calibri" pitchFamily="34" charset="0"/>
              <a:cs typeface="Calibri" pitchFamily="34" charset="0"/>
            </a:rPr>
            <a:t>Materiel</a:t>
          </a:r>
          <a:r>
            <a:rPr lang="fr-FR" sz="1800" dirty="0" smtClean="0">
              <a:solidFill>
                <a:schemeClr val="bg1"/>
              </a:solidFill>
              <a:latin typeface="Calibri" pitchFamily="34" charset="0"/>
              <a:cs typeface="Calibri" pitchFamily="34" charset="0"/>
            </a:rPr>
            <a:t> Management</a:t>
          </a:r>
          <a:endParaRPr lang="fr-FR" sz="1800" dirty="0">
            <a:solidFill>
              <a:schemeClr val="bg1"/>
            </a:solidFill>
            <a:latin typeface="Calibri" pitchFamily="34" charset="0"/>
            <a:cs typeface="Calibri" pitchFamily="34" charset="0"/>
          </a:endParaRPr>
        </a:p>
      </dgm:t>
    </dgm:pt>
    <dgm:pt modelId="{88528170-16ED-4735-B2EC-B1758074E12C}" type="parTrans" cxnId="{85DD8B52-21F9-4BD0-A0BD-BB5866AA183E}">
      <dgm:prSet/>
      <dgm:spPr/>
      <dgm:t>
        <a:bodyPr/>
        <a:lstStyle/>
        <a:p>
          <a:endParaRPr lang="fr-FR"/>
        </a:p>
      </dgm:t>
    </dgm:pt>
    <dgm:pt modelId="{2CF80DCA-D739-4770-8846-965331464C0D}" type="sibTrans" cxnId="{85DD8B52-21F9-4BD0-A0BD-BB5866AA183E}">
      <dgm:prSet/>
      <dgm:spPr/>
      <dgm:t>
        <a:bodyPr/>
        <a:lstStyle/>
        <a:p>
          <a:endParaRPr lang="fr-FR"/>
        </a:p>
      </dgm:t>
    </dgm:pt>
    <dgm:pt modelId="{E348DBAD-F195-4C3D-97F1-41C20C75C8D0}">
      <dgm:prSet phldrT="[Texte]" custT="1"/>
      <dgm:spPr/>
      <dgm:t>
        <a:bodyPr/>
        <a:lstStyle/>
        <a:p>
          <a:r>
            <a:rPr lang="fr-FR" sz="1800" dirty="0" smtClean="0">
              <a:solidFill>
                <a:schemeClr val="bg1"/>
              </a:solidFill>
              <a:latin typeface="Calibri" pitchFamily="34" charset="0"/>
              <a:cs typeface="Calibri" pitchFamily="34" charset="0"/>
            </a:rPr>
            <a:t>Administration des ventes SD</a:t>
          </a:r>
          <a:endParaRPr lang="fr-FR" sz="1800" dirty="0">
            <a:solidFill>
              <a:schemeClr val="bg1"/>
            </a:solidFill>
            <a:latin typeface="Calibri" pitchFamily="34" charset="0"/>
            <a:cs typeface="Calibri" pitchFamily="34" charset="0"/>
          </a:endParaRPr>
        </a:p>
      </dgm:t>
    </dgm:pt>
    <dgm:pt modelId="{B6507B3D-D2D4-432C-81DD-18CFB5E82CD0}" type="parTrans" cxnId="{837476F9-B021-4667-B2EF-4E3A4F03A462}">
      <dgm:prSet/>
      <dgm:spPr/>
      <dgm:t>
        <a:bodyPr/>
        <a:lstStyle/>
        <a:p>
          <a:endParaRPr lang="fr-FR"/>
        </a:p>
      </dgm:t>
    </dgm:pt>
    <dgm:pt modelId="{C12D606D-82F2-4F03-B1A2-16EA39A1FC4A}" type="sibTrans" cxnId="{837476F9-B021-4667-B2EF-4E3A4F03A462}">
      <dgm:prSet/>
      <dgm:spPr/>
      <dgm:t>
        <a:bodyPr/>
        <a:lstStyle/>
        <a:p>
          <a:endParaRPr lang="fr-FR"/>
        </a:p>
      </dgm:t>
    </dgm:pt>
    <dgm:pt modelId="{EB8F1084-757C-4777-A319-CD9DC58933E4}">
      <dgm:prSet phldrT="[Texte]" custT="1"/>
      <dgm:spPr/>
      <dgm:t>
        <a:bodyPr/>
        <a:lstStyle/>
        <a:p>
          <a:r>
            <a:rPr lang="fr-FR" sz="1800" dirty="0" smtClean="0">
              <a:solidFill>
                <a:schemeClr val="bg1"/>
              </a:solidFill>
              <a:latin typeface="Calibri" pitchFamily="34" charset="0"/>
              <a:cs typeface="Calibri" pitchFamily="34" charset="0"/>
            </a:rPr>
            <a:t>Gestion de la qualité QM</a:t>
          </a:r>
          <a:endParaRPr lang="fr-FR" sz="1800" dirty="0">
            <a:solidFill>
              <a:schemeClr val="bg1"/>
            </a:solidFill>
            <a:latin typeface="Calibri" pitchFamily="34" charset="0"/>
            <a:cs typeface="Calibri" pitchFamily="34" charset="0"/>
          </a:endParaRPr>
        </a:p>
      </dgm:t>
    </dgm:pt>
    <dgm:pt modelId="{27FB645A-685C-40EF-B04B-E985747B18E7}" type="parTrans" cxnId="{0EDFDD9A-63F9-400B-9F4D-1B8F1D1C5617}">
      <dgm:prSet/>
      <dgm:spPr/>
      <dgm:t>
        <a:bodyPr/>
        <a:lstStyle/>
        <a:p>
          <a:endParaRPr lang="fr-FR"/>
        </a:p>
      </dgm:t>
    </dgm:pt>
    <dgm:pt modelId="{D3387B87-9793-409E-94F6-81F9260D9B67}" type="sibTrans" cxnId="{0EDFDD9A-63F9-400B-9F4D-1B8F1D1C5617}">
      <dgm:prSet/>
      <dgm:spPr/>
      <dgm:t>
        <a:bodyPr/>
        <a:lstStyle/>
        <a:p>
          <a:endParaRPr lang="fr-FR"/>
        </a:p>
      </dgm:t>
    </dgm:pt>
    <dgm:pt modelId="{35D4A037-9C18-4199-B030-6550E75E8D32}">
      <dgm:prSet phldrT="[Texte]" custT="1"/>
      <dgm:spPr/>
      <dgm:t>
        <a:bodyPr/>
        <a:lstStyle/>
        <a:p>
          <a:r>
            <a:rPr lang="fr-FR" sz="1800" dirty="0" smtClean="0">
              <a:solidFill>
                <a:schemeClr val="bg1"/>
              </a:solidFill>
              <a:latin typeface="Calibri" pitchFamily="34" charset="0"/>
              <a:cs typeface="Calibri" pitchFamily="34" charset="0"/>
            </a:rPr>
            <a:t>Maintenance PM</a:t>
          </a:r>
          <a:endParaRPr lang="fr-FR" sz="1800" dirty="0">
            <a:solidFill>
              <a:schemeClr val="bg1"/>
            </a:solidFill>
            <a:latin typeface="Calibri" pitchFamily="34" charset="0"/>
            <a:cs typeface="Calibri" pitchFamily="34" charset="0"/>
          </a:endParaRPr>
        </a:p>
      </dgm:t>
    </dgm:pt>
    <dgm:pt modelId="{266407DD-0A2F-4102-949E-4863ABEB7EE9}" type="parTrans" cxnId="{F63D7F52-B5EB-4935-BA9C-146980647F7B}">
      <dgm:prSet/>
      <dgm:spPr/>
      <dgm:t>
        <a:bodyPr/>
        <a:lstStyle/>
        <a:p>
          <a:endParaRPr lang="fr-FR"/>
        </a:p>
      </dgm:t>
    </dgm:pt>
    <dgm:pt modelId="{7CA3AFF6-A64E-49B7-AD74-1D7D947CCE50}" type="sibTrans" cxnId="{F63D7F52-B5EB-4935-BA9C-146980647F7B}">
      <dgm:prSet/>
      <dgm:spPr/>
      <dgm:t>
        <a:bodyPr/>
        <a:lstStyle/>
        <a:p>
          <a:endParaRPr lang="fr-FR"/>
        </a:p>
      </dgm:t>
    </dgm:pt>
    <dgm:pt modelId="{8E46FC79-E18A-436E-BE2E-BF09DCC39418}">
      <dgm:prSet phldrT="[Texte]" custT="1"/>
      <dgm:spPr/>
      <dgm:t>
        <a:bodyPr/>
        <a:lstStyle/>
        <a:p>
          <a:r>
            <a:rPr lang="fr-CM" sz="1800" dirty="0" smtClean="0">
              <a:solidFill>
                <a:schemeClr val="bg1"/>
              </a:solidFill>
              <a:latin typeface="Calibri" pitchFamily="34" charset="0"/>
              <a:cs typeface="Calibri" pitchFamily="34" charset="0"/>
            </a:rPr>
            <a:t>gestion de la Production </a:t>
          </a:r>
          <a:r>
            <a:rPr lang="fr-FR" sz="1800" dirty="0" smtClean="0">
              <a:solidFill>
                <a:schemeClr val="bg1"/>
              </a:solidFill>
              <a:latin typeface="Calibri" pitchFamily="34" charset="0"/>
              <a:cs typeface="Calibri" pitchFamily="34" charset="0"/>
            </a:rPr>
            <a:t>PP</a:t>
          </a:r>
          <a:endParaRPr lang="fr-FR" sz="1800" dirty="0">
            <a:solidFill>
              <a:schemeClr val="bg1"/>
            </a:solidFill>
            <a:latin typeface="Calibri" pitchFamily="34" charset="0"/>
            <a:cs typeface="Calibri" pitchFamily="34" charset="0"/>
          </a:endParaRPr>
        </a:p>
      </dgm:t>
    </dgm:pt>
    <dgm:pt modelId="{F9462552-51F6-4892-8A4A-A319CD30503E}" type="parTrans" cxnId="{CF26C4F4-6959-4E70-AF92-A316F51F5473}">
      <dgm:prSet/>
      <dgm:spPr/>
      <dgm:t>
        <a:bodyPr/>
        <a:lstStyle/>
        <a:p>
          <a:endParaRPr lang="fr-FR"/>
        </a:p>
      </dgm:t>
    </dgm:pt>
    <dgm:pt modelId="{87CA9515-7DEF-4D45-AA42-1BF4F97D4C53}" type="sibTrans" cxnId="{CF26C4F4-6959-4E70-AF92-A316F51F5473}">
      <dgm:prSet/>
      <dgm:spPr/>
      <dgm:t>
        <a:bodyPr/>
        <a:lstStyle/>
        <a:p>
          <a:endParaRPr lang="fr-FR"/>
        </a:p>
      </dgm:t>
    </dgm:pt>
    <dgm:pt modelId="{F096B7A9-F024-4AEA-8B7B-7E3014ECC1AF}">
      <dgm:prSet phldrT="[Texte]" custT="1"/>
      <dgm:spPr/>
      <dgm:t>
        <a:bodyPr/>
        <a:lstStyle/>
        <a:p>
          <a:r>
            <a:rPr lang="fr-FR" sz="1800" dirty="0" smtClean="0">
              <a:solidFill>
                <a:schemeClr val="bg1"/>
              </a:solidFill>
              <a:latin typeface="Calibri" pitchFamily="34" charset="0"/>
              <a:cs typeface="Calibri" pitchFamily="34" charset="0"/>
            </a:rPr>
            <a:t>gestion des projets PM</a:t>
          </a:r>
          <a:endParaRPr lang="fr-FR" sz="1800" dirty="0">
            <a:solidFill>
              <a:schemeClr val="bg1"/>
            </a:solidFill>
            <a:latin typeface="Calibri" pitchFamily="34" charset="0"/>
            <a:cs typeface="Calibri" pitchFamily="34" charset="0"/>
          </a:endParaRPr>
        </a:p>
      </dgm:t>
    </dgm:pt>
    <dgm:pt modelId="{869CF47C-9E02-4653-9B41-D48030CB6087}" type="parTrans" cxnId="{A60DCBDC-7FEF-4EEB-90CB-FE4AC24C76A9}">
      <dgm:prSet/>
      <dgm:spPr/>
      <dgm:t>
        <a:bodyPr/>
        <a:lstStyle/>
        <a:p>
          <a:endParaRPr lang="fr-FR"/>
        </a:p>
      </dgm:t>
    </dgm:pt>
    <dgm:pt modelId="{D3862CD1-0C37-49ED-8294-FB141E909DB9}" type="sibTrans" cxnId="{A60DCBDC-7FEF-4EEB-90CB-FE4AC24C76A9}">
      <dgm:prSet/>
      <dgm:spPr/>
      <dgm:t>
        <a:bodyPr/>
        <a:lstStyle/>
        <a:p>
          <a:endParaRPr lang="fr-FR"/>
        </a:p>
      </dgm:t>
    </dgm:pt>
    <dgm:pt modelId="{168FE15B-E094-4724-9EA6-72A01D83F4AF}" type="pres">
      <dgm:prSet presAssocID="{654B9866-4DF9-4378-B492-71596C8D7D0E}" presName="Name0" presStyleCnt="0">
        <dgm:presLayoutVars>
          <dgm:chMax val="1"/>
          <dgm:chPref val="1"/>
          <dgm:dir/>
          <dgm:animOne val="branch"/>
          <dgm:animLvl val="lvl"/>
        </dgm:presLayoutVars>
      </dgm:prSet>
      <dgm:spPr/>
      <dgm:t>
        <a:bodyPr/>
        <a:lstStyle/>
        <a:p>
          <a:endParaRPr lang="fr-FR"/>
        </a:p>
      </dgm:t>
    </dgm:pt>
    <dgm:pt modelId="{204105AD-8F3A-45B9-AA7A-DC194ACEB02A}" type="pres">
      <dgm:prSet presAssocID="{83623819-0EC5-4CA0-99DE-C5BC60629C7B}" presName="Parent" presStyleLbl="node0" presStyleIdx="0" presStyleCnt="1" custScaleX="121164" custLinFactNeighborX="15475" custLinFactNeighborY="-2187">
        <dgm:presLayoutVars>
          <dgm:chMax val="6"/>
          <dgm:chPref val="6"/>
        </dgm:presLayoutVars>
      </dgm:prSet>
      <dgm:spPr/>
      <dgm:t>
        <a:bodyPr/>
        <a:lstStyle/>
        <a:p>
          <a:endParaRPr lang="fr-FR"/>
        </a:p>
      </dgm:t>
    </dgm:pt>
    <dgm:pt modelId="{FE5A61C9-F9F2-481C-82E9-4A6356EECF0C}" type="pres">
      <dgm:prSet presAssocID="{E348DBAD-F195-4C3D-97F1-41C20C75C8D0}" presName="Accent1" presStyleCnt="0"/>
      <dgm:spPr/>
    </dgm:pt>
    <dgm:pt modelId="{1EB86312-7BEE-43AE-82A4-ED23BD7734AF}" type="pres">
      <dgm:prSet presAssocID="{E348DBAD-F195-4C3D-97F1-41C20C75C8D0}" presName="Accent" presStyleLbl="bgShp" presStyleIdx="0" presStyleCnt="5" custLinFactX="9674" custLinFactY="-7916" custLinFactNeighborX="100000" custLinFactNeighborY="-100000"/>
      <dgm:spPr>
        <a:solidFill>
          <a:schemeClr val="accent2">
            <a:tint val="40000"/>
            <a:hueOff val="0"/>
            <a:satOff val="0"/>
            <a:lumOff val="0"/>
            <a:alpha val="0"/>
          </a:schemeClr>
        </a:solidFill>
      </dgm:spPr>
      <dgm:t>
        <a:bodyPr/>
        <a:lstStyle/>
        <a:p>
          <a:endParaRPr lang="fr-FR"/>
        </a:p>
      </dgm:t>
    </dgm:pt>
    <dgm:pt modelId="{D0FDB4FC-27FC-496E-BCE8-D74ECEDB3EC0}" type="pres">
      <dgm:prSet presAssocID="{E348DBAD-F195-4C3D-97F1-41C20C75C8D0}" presName="Child1" presStyleLbl="node1" presStyleIdx="0" presStyleCnt="5" custAng="19744790" custScaleX="149385" custScaleY="52260" custLinFactNeighborX="-39252" custLinFactNeighborY="-10675">
        <dgm:presLayoutVars>
          <dgm:chMax val="0"/>
          <dgm:chPref val="0"/>
          <dgm:bulletEnabled val="1"/>
        </dgm:presLayoutVars>
      </dgm:prSet>
      <dgm:spPr>
        <a:prstGeom prst="roundRect">
          <a:avLst/>
        </a:prstGeom>
      </dgm:spPr>
      <dgm:t>
        <a:bodyPr/>
        <a:lstStyle/>
        <a:p>
          <a:endParaRPr lang="fr-FR"/>
        </a:p>
      </dgm:t>
    </dgm:pt>
    <dgm:pt modelId="{D073D9D1-9AD0-41B8-98AD-615C71D4AB8B}" type="pres">
      <dgm:prSet presAssocID="{EB8F1084-757C-4777-A319-CD9DC58933E4}" presName="Accent2" presStyleCnt="0"/>
      <dgm:spPr/>
    </dgm:pt>
    <dgm:pt modelId="{0407FC1D-B570-47B8-87E4-BF88D915D972}" type="pres">
      <dgm:prSet presAssocID="{EB8F1084-757C-4777-A319-CD9DC58933E4}" presName="Accent" presStyleLbl="bgShp" presStyleIdx="1" presStyleCnt="5" custLinFactX="85968" custLinFactNeighborX="100000" custLinFactNeighborY="-8301"/>
      <dgm:spPr>
        <a:solidFill>
          <a:schemeClr val="accent2">
            <a:tint val="40000"/>
            <a:hueOff val="0"/>
            <a:satOff val="0"/>
            <a:lumOff val="0"/>
            <a:alpha val="0"/>
          </a:schemeClr>
        </a:solidFill>
      </dgm:spPr>
      <dgm:t>
        <a:bodyPr/>
        <a:lstStyle/>
        <a:p>
          <a:endParaRPr lang="fr-FR"/>
        </a:p>
      </dgm:t>
    </dgm:pt>
    <dgm:pt modelId="{F0B5104E-FED5-4BB9-AB19-2B7379C58E2C}" type="pres">
      <dgm:prSet presAssocID="{EB8F1084-757C-4777-A319-CD9DC58933E4}" presName="Child2" presStyleLbl="node1" presStyleIdx="1" presStyleCnt="5" custAng="19744790" custScaleX="145071" custScaleY="54900" custLinFactNeighborX="84823" custLinFactNeighborY="-39704">
        <dgm:presLayoutVars>
          <dgm:chMax val="0"/>
          <dgm:chPref val="0"/>
          <dgm:bulletEnabled val="1"/>
        </dgm:presLayoutVars>
      </dgm:prSet>
      <dgm:spPr>
        <a:prstGeom prst="roundRect">
          <a:avLst/>
        </a:prstGeom>
      </dgm:spPr>
      <dgm:t>
        <a:bodyPr/>
        <a:lstStyle/>
        <a:p>
          <a:endParaRPr lang="fr-FR"/>
        </a:p>
      </dgm:t>
    </dgm:pt>
    <dgm:pt modelId="{1EDE4A96-F7C7-479E-8EA8-A24A29B6B598}" type="pres">
      <dgm:prSet presAssocID="{35D4A037-9C18-4199-B030-6550E75E8D32}" presName="Accent3" presStyleCnt="0"/>
      <dgm:spPr/>
    </dgm:pt>
    <dgm:pt modelId="{613BB3AB-1268-4B22-965E-B9FF6DF27042}" type="pres">
      <dgm:prSet presAssocID="{35D4A037-9C18-4199-B030-6550E75E8D32}" presName="Accent" presStyleLbl="bgShp" presStyleIdx="2" presStyleCnt="5" custLinFactNeighborX="83447" custLinFactNeighborY="22136"/>
      <dgm:spPr>
        <a:solidFill>
          <a:schemeClr val="accent2">
            <a:tint val="40000"/>
            <a:hueOff val="0"/>
            <a:satOff val="0"/>
            <a:lumOff val="0"/>
            <a:alpha val="0"/>
          </a:schemeClr>
        </a:solidFill>
      </dgm:spPr>
      <dgm:t>
        <a:bodyPr/>
        <a:lstStyle/>
        <a:p>
          <a:endParaRPr lang="fr-FR"/>
        </a:p>
      </dgm:t>
    </dgm:pt>
    <dgm:pt modelId="{0D746A5B-74BD-4E5E-80DC-1C2E8F585640}" type="pres">
      <dgm:prSet presAssocID="{35D4A037-9C18-4199-B030-6550E75E8D32}" presName="Child3" presStyleLbl="node1" presStyleIdx="2" presStyleCnt="5" custAng="19744790" custScaleX="142321" custScaleY="55218" custLinFactNeighborX="88035" custLinFactNeighborY="15374">
        <dgm:presLayoutVars>
          <dgm:chMax val="0"/>
          <dgm:chPref val="0"/>
          <dgm:bulletEnabled val="1"/>
        </dgm:presLayoutVars>
      </dgm:prSet>
      <dgm:spPr>
        <a:prstGeom prst="roundRect">
          <a:avLst/>
        </a:prstGeom>
      </dgm:spPr>
      <dgm:t>
        <a:bodyPr/>
        <a:lstStyle/>
        <a:p>
          <a:endParaRPr lang="fr-FR"/>
        </a:p>
      </dgm:t>
    </dgm:pt>
    <dgm:pt modelId="{29903235-89A2-4BD0-96E2-FAF914BEED67}" type="pres">
      <dgm:prSet presAssocID="{8E46FC79-E18A-436E-BE2E-BF09DCC39418}" presName="Accent4" presStyleCnt="0"/>
      <dgm:spPr/>
    </dgm:pt>
    <dgm:pt modelId="{33B45ABB-583C-4689-915D-241B170058C6}" type="pres">
      <dgm:prSet presAssocID="{8E46FC79-E18A-436E-BE2E-BF09DCC39418}" presName="Accent" presStyleLbl="bgShp" presStyleIdx="3" presStyleCnt="5" custLinFactX="-40669" custLinFactY="-43888" custLinFactNeighborX="-100000" custLinFactNeighborY="-100000"/>
      <dgm:spPr>
        <a:solidFill>
          <a:schemeClr val="accent2">
            <a:tint val="40000"/>
            <a:hueOff val="0"/>
            <a:satOff val="0"/>
            <a:lumOff val="0"/>
            <a:alpha val="0"/>
          </a:schemeClr>
        </a:solidFill>
      </dgm:spPr>
      <dgm:t>
        <a:bodyPr/>
        <a:lstStyle/>
        <a:p>
          <a:endParaRPr lang="fr-FR"/>
        </a:p>
      </dgm:t>
    </dgm:pt>
    <dgm:pt modelId="{282BED3C-9292-4E57-85E9-F8D02B7D131B}" type="pres">
      <dgm:prSet presAssocID="{8E46FC79-E18A-436E-BE2E-BF09DCC39418}" presName="Child4" presStyleLbl="node1" presStyleIdx="3" presStyleCnt="5" custAng="19744790" custScaleX="158321" custScaleY="59139" custLinFactX="-100000" custLinFactNeighborX="-140478" custLinFactNeighborY="-72061">
        <dgm:presLayoutVars>
          <dgm:chMax val="0"/>
          <dgm:chPref val="0"/>
          <dgm:bulletEnabled val="1"/>
        </dgm:presLayoutVars>
      </dgm:prSet>
      <dgm:spPr>
        <a:prstGeom prst="roundRect">
          <a:avLst/>
        </a:prstGeom>
      </dgm:spPr>
      <dgm:t>
        <a:bodyPr/>
        <a:lstStyle/>
        <a:p>
          <a:endParaRPr lang="fr-FR"/>
        </a:p>
      </dgm:t>
    </dgm:pt>
    <dgm:pt modelId="{0B86816A-E879-4E33-ADAB-D963D2DC10A2}" type="pres">
      <dgm:prSet presAssocID="{F096B7A9-F024-4AEA-8B7B-7E3014ECC1AF}" presName="Accent5" presStyleCnt="0"/>
      <dgm:spPr/>
    </dgm:pt>
    <dgm:pt modelId="{FADE43DB-F8F7-4BC8-9819-7A24D2BBE129}" type="pres">
      <dgm:prSet presAssocID="{F096B7A9-F024-4AEA-8B7B-7E3014ECC1AF}" presName="Accent" presStyleLbl="bgShp" presStyleIdx="4" presStyleCnt="5"/>
      <dgm:spPr>
        <a:noFill/>
      </dgm:spPr>
      <dgm:t>
        <a:bodyPr/>
        <a:lstStyle/>
        <a:p>
          <a:endParaRPr lang="fr-FR"/>
        </a:p>
      </dgm:t>
    </dgm:pt>
    <dgm:pt modelId="{4750AD0C-C2FE-49E0-A47E-D67E69377025}" type="pres">
      <dgm:prSet presAssocID="{F096B7A9-F024-4AEA-8B7B-7E3014ECC1AF}" presName="Child5" presStyleLbl="node1" presStyleIdx="4" presStyleCnt="5" custAng="19271921" custScaleX="140174" custScaleY="55397" custLinFactY="6703" custLinFactNeighborX="34792" custLinFactNeighborY="100000">
        <dgm:presLayoutVars>
          <dgm:chMax val="0"/>
          <dgm:chPref val="0"/>
          <dgm:bulletEnabled val="1"/>
        </dgm:presLayoutVars>
      </dgm:prSet>
      <dgm:spPr>
        <a:prstGeom prst="roundRect">
          <a:avLst/>
        </a:prstGeom>
      </dgm:spPr>
      <dgm:t>
        <a:bodyPr/>
        <a:lstStyle/>
        <a:p>
          <a:endParaRPr lang="fr-FR"/>
        </a:p>
      </dgm:t>
    </dgm:pt>
  </dgm:ptLst>
  <dgm:cxnLst>
    <dgm:cxn modelId="{A60DCBDC-7FEF-4EEB-90CB-FE4AC24C76A9}" srcId="{83623819-0EC5-4CA0-99DE-C5BC60629C7B}" destId="{F096B7A9-F024-4AEA-8B7B-7E3014ECC1AF}" srcOrd="4" destOrd="0" parTransId="{869CF47C-9E02-4653-9B41-D48030CB6087}" sibTransId="{D3862CD1-0C37-49ED-8294-FB141E909DB9}"/>
    <dgm:cxn modelId="{9DE110D8-66EE-4419-B32F-CF3724A21CA1}" type="presOf" srcId="{8E46FC79-E18A-436E-BE2E-BF09DCC39418}" destId="{282BED3C-9292-4E57-85E9-F8D02B7D131B}" srcOrd="0" destOrd="0" presId="urn:microsoft.com/office/officeart/2011/layout/HexagonRadial"/>
    <dgm:cxn modelId="{6CAAF8A7-A960-45F4-929F-4C14B27AB489}" type="presOf" srcId="{83623819-0EC5-4CA0-99DE-C5BC60629C7B}" destId="{204105AD-8F3A-45B9-AA7A-DC194ACEB02A}" srcOrd="0" destOrd="0" presId="urn:microsoft.com/office/officeart/2011/layout/HexagonRadial"/>
    <dgm:cxn modelId="{BE13CE35-DBEA-407B-ACCD-551FFA05B8B8}" type="presOf" srcId="{EB8F1084-757C-4777-A319-CD9DC58933E4}" destId="{F0B5104E-FED5-4BB9-AB19-2B7379C58E2C}" srcOrd="0" destOrd="0" presId="urn:microsoft.com/office/officeart/2011/layout/HexagonRadial"/>
    <dgm:cxn modelId="{85DD8B52-21F9-4BD0-A0BD-BB5866AA183E}" srcId="{654B9866-4DF9-4378-B492-71596C8D7D0E}" destId="{83623819-0EC5-4CA0-99DE-C5BC60629C7B}" srcOrd="0" destOrd="0" parTransId="{88528170-16ED-4735-B2EC-B1758074E12C}" sibTransId="{2CF80DCA-D739-4770-8846-965331464C0D}"/>
    <dgm:cxn modelId="{0E94AA32-7689-40D7-AA42-1C87C3CEB66E}" type="presOf" srcId="{E348DBAD-F195-4C3D-97F1-41C20C75C8D0}" destId="{D0FDB4FC-27FC-496E-BCE8-D74ECEDB3EC0}" srcOrd="0" destOrd="0" presId="urn:microsoft.com/office/officeart/2011/layout/HexagonRadial"/>
    <dgm:cxn modelId="{9CF90BF9-E544-41E0-9F2D-F5E3CEB21471}" type="presOf" srcId="{654B9866-4DF9-4378-B492-71596C8D7D0E}" destId="{168FE15B-E094-4724-9EA6-72A01D83F4AF}" srcOrd="0" destOrd="0" presId="urn:microsoft.com/office/officeart/2011/layout/HexagonRadial"/>
    <dgm:cxn modelId="{0EDFDD9A-63F9-400B-9F4D-1B8F1D1C5617}" srcId="{83623819-0EC5-4CA0-99DE-C5BC60629C7B}" destId="{EB8F1084-757C-4777-A319-CD9DC58933E4}" srcOrd="1" destOrd="0" parTransId="{27FB645A-685C-40EF-B04B-E985747B18E7}" sibTransId="{D3387B87-9793-409E-94F6-81F9260D9B67}"/>
    <dgm:cxn modelId="{A1DC7592-0332-4074-B0F2-5702AB134C28}" type="presOf" srcId="{F096B7A9-F024-4AEA-8B7B-7E3014ECC1AF}" destId="{4750AD0C-C2FE-49E0-A47E-D67E69377025}" srcOrd="0" destOrd="0" presId="urn:microsoft.com/office/officeart/2011/layout/HexagonRadial"/>
    <dgm:cxn modelId="{CF26C4F4-6959-4E70-AF92-A316F51F5473}" srcId="{83623819-0EC5-4CA0-99DE-C5BC60629C7B}" destId="{8E46FC79-E18A-436E-BE2E-BF09DCC39418}" srcOrd="3" destOrd="0" parTransId="{F9462552-51F6-4892-8A4A-A319CD30503E}" sibTransId="{87CA9515-7DEF-4D45-AA42-1BF4F97D4C53}"/>
    <dgm:cxn modelId="{837476F9-B021-4667-B2EF-4E3A4F03A462}" srcId="{83623819-0EC5-4CA0-99DE-C5BC60629C7B}" destId="{E348DBAD-F195-4C3D-97F1-41C20C75C8D0}" srcOrd="0" destOrd="0" parTransId="{B6507B3D-D2D4-432C-81DD-18CFB5E82CD0}" sibTransId="{C12D606D-82F2-4F03-B1A2-16EA39A1FC4A}"/>
    <dgm:cxn modelId="{B9F68193-08B5-4754-889B-57787AD3C683}" type="presOf" srcId="{35D4A037-9C18-4199-B030-6550E75E8D32}" destId="{0D746A5B-74BD-4E5E-80DC-1C2E8F585640}" srcOrd="0" destOrd="0" presId="urn:microsoft.com/office/officeart/2011/layout/HexagonRadial"/>
    <dgm:cxn modelId="{F63D7F52-B5EB-4935-BA9C-146980647F7B}" srcId="{83623819-0EC5-4CA0-99DE-C5BC60629C7B}" destId="{35D4A037-9C18-4199-B030-6550E75E8D32}" srcOrd="2" destOrd="0" parTransId="{266407DD-0A2F-4102-949E-4863ABEB7EE9}" sibTransId="{7CA3AFF6-A64E-49B7-AD74-1D7D947CCE50}"/>
    <dgm:cxn modelId="{9F7E0663-CEAD-4694-981C-190C5470624C}" type="presParOf" srcId="{168FE15B-E094-4724-9EA6-72A01D83F4AF}" destId="{204105AD-8F3A-45B9-AA7A-DC194ACEB02A}" srcOrd="0" destOrd="0" presId="urn:microsoft.com/office/officeart/2011/layout/HexagonRadial"/>
    <dgm:cxn modelId="{BCF876B8-864E-4555-A36C-7E040927177B}" type="presParOf" srcId="{168FE15B-E094-4724-9EA6-72A01D83F4AF}" destId="{FE5A61C9-F9F2-481C-82E9-4A6356EECF0C}" srcOrd="1" destOrd="0" presId="urn:microsoft.com/office/officeart/2011/layout/HexagonRadial"/>
    <dgm:cxn modelId="{64B20F53-82D2-4765-973B-33DA06C8EDCF}" type="presParOf" srcId="{FE5A61C9-F9F2-481C-82E9-4A6356EECF0C}" destId="{1EB86312-7BEE-43AE-82A4-ED23BD7734AF}" srcOrd="0" destOrd="0" presId="urn:microsoft.com/office/officeart/2011/layout/HexagonRadial"/>
    <dgm:cxn modelId="{791FA225-5D86-4498-A500-832DD120B1CC}" type="presParOf" srcId="{168FE15B-E094-4724-9EA6-72A01D83F4AF}" destId="{D0FDB4FC-27FC-496E-BCE8-D74ECEDB3EC0}" srcOrd="2" destOrd="0" presId="urn:microsoft.com/office/officeart/2011/layout/HexagonRadial"/>
    <dgm:cxn modelId="{0E82A307-01A6-4E75-96E1-F2CC2FBBBCC8}" type="presParOf" srcId="{168FE15B-E094-4724-9EA6-72A01D83F4AF}" destId="{D073D9D1-9AD0-41B8-98AD-615C71D4AB8B}" srcOrd="3" destOrd="0" presId="urn:microsoft.com/office/officeart/2011/layout/HexagonRadial"/>
    <dgm:cxn modelId="{65240BAA-3B82-401C-9967-7B8BDA42EA6F}" type="presParOf" srcId="{D073D9D1-9AD0-41B8-98AD-615C71D4AB8B}" destId="{0407FC1D-B570-47B8-87E4-BF88D915D972}" srcOrd="0" destOrd="0" presId="urn:microsoft.com/office/officeart/2011/layout/HexagonRadial"/>
    <dgm:cxn modelId="{C67CB31D-7DCC-4876-99BB-6E6794357F2F}" type="presParOf" srcId="{168FE15B-E094-4724-9EA6-72A01D83F4AF}" destId="{F0B5104E-FED5-4BB9-AB19-2B7379C58E2C}" srcOrd="4" destOrd="0" presId="urn:microsoft.com/office/officeart/2011/layout/HexagonRadial"/>
    <dgm:cxn modelId="{CCD58BFB-6463-41ED-8D5E-FDF7501CF947}" type="presParOf" srcId="{168FE15B-E094-4724-9EA6-72A01D83F4AF}" destId="{1EDE4A96-F7C7-479E-8EA8-A24A29B6B598}" srcOrd="5" destOrd="0" presId="urn:microsoft.com/office/officeart/2011/layout/HexagonRadial"/>
    <dgm:cxn modelId="{9D3BA382-AD4D-48FE-80E2-B0C27875A245}" type="presParOf" srcId="{1EDE4A96-F7C7-479E-8EA8-A24A29B6B598}" destId="{613BB3AB-1268-4B22-965E-B9FF6DF27042}" srcOrd="0" destOrd="0" presId="urn:microsoft.com/office/officeart/2011/layout/HexagonRadial"/>
    <dgm:cxn modelId="{F259DD58-FBB1-4A7E-B76B-A9BEE89E5320}" type="presParOf" srcId="{168FE15B-E094-4724-9EA6-72A01D83F4AF}" destId="{0D746A5B-74BD-4E5E-80DC-1C2E8F585640}" srcOrd="6" destOrd="0" presId="urn:microsoft.com/office/officeart/2011/layout/HexagonRadial"/>
    <dgm:cxn modelId="{61383670-387A-4286-AC07-1234ADF47A3F}" type="presParOf" srcId="{168FE15B-E094-4724-9EA6-72A01D83F4AF}" destId="{29903235-89A2-4BD0-96E2-FAF914BEED67}" srcOrd="7" destOrd="0" presId="urn:microsoft.com/office/officeart/2011/layout/HexagonRadial"/>
    <dgm:cxn modelId="{F89D7110-3819-4A51-8765-767DA061115A}" type="presParOf" srcId="{29903235-89A2-4BD0-96E2-FAF914BEED67}" destId="{33B45ABB-583C-4689-915D-241B170058C6}" srcOrd="0" destOrd="0" presId="urn:microsoft.com/office/officeart/2011/layout/HexagonRadial"/>
    <dgm:cxn modelId="{45F71762-A994-47BC-A1F6-06A0E59E75F2}" type="presParOf" srcId="{168FE15B-E094-4724-9EA6-72A01D83F4AF}" destId="{282BED3C-9292-4E57-85E9-F8D02B7D131B}" srcOrd="8" destOrd="0" presId="urn:microsoft.com/office/officeart/2011/layout/HexagonRadial"/>
    <dgm:cxn modelId="{45C07C96-159A-4922-861E-01C9977EC59F}" type="presParOf" srcId="{168FE15B-E094-4724-9EA6-72A01D83F4AF}" destId="{0B86816A-E879-4E33-ADAB-D963D2DC10A2}" srcOrd="9" destOrd="0" presId="urn:microsoft.com/office/officeart/2011/layout/HexagonRadial"/>
    <dgm:cxn modelId="{BAA30A61-FBDC-4173-90B5-81DD8773CA3D}" type="presParOf" srcId="{0B86816A-E879-4E33-ADAB-D963D2DC10A2}" destId="{FADE43DB-F8F7-4BC8-9819-7A24D2BBE129}" srcOrd="0" destOrd="0" presId="urn:microsoft.com/office/officeart/2011/layout/HexagonRadial"/>
    <dgm:cxn modelId="{F8098AF2-B210-4128-8455-CEA702BFCCAD}" type="presParOf" srcId="{168FE15B-E094-4724-9EA6-72A01D83F4AF}" destId="{4750AD0C-C2FE-49E0-A47E-D67E69377025}" srcOrd="10"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C2B47F0-C38D-4332-9507-947D080D5885}" type="doc">
      <dgm:prSet loTypeId="urn:microsoft.com/office/officeart/2005/8/layout/pyramid2" loCatId="list" qsTypeId="urn:microsoft.com/office/officeart/2005/8/quickstyle/simple5" qsCatId="simple" csTypeId="urn:microsoft.com/office/officeart/2005/8/colors/colorful5" csCatId="colorful" phldr="1"/>
      <dgm:spPr/>
    </dgm:pt>
    <dgm:pt modelId="{CBDAA0EE-8E25-4076-B4B6-BC2042AE3AD7}">
      <dgm:prSet phldrT="[Texte]" custT="1"/>
      <dgm:spPr/>
      <dgm:t>
        <a:bodyPr/>
        <a:lstStyle/>
        <a:p>
          <a:r>
            <a:rPr lang="fr-FR" sz="1200" smtClean="0">
              <a:latin typeface="Arial" charset="0"/>
            </a:rPr>
            <a:t>contenu prédéfinis, extracteurs, modèle de données</a:t>
          </a:r>
          <a:endParaRPr lang="fr-FR" sz="1200" dirty="0"/>
        </a:p>
      </dgm:t>
    </dgm:pt>
    <dgm:pt modelId="{E8A57B58-6EE7-40FA-B6BB-B1A8D703A34F}" type="parTrans" cxnId="{4EA4579C-3854-42AB-A821-1C53BFA71D59}">
      <dgm:prSet/>
      <dgm:spPr/>
      <dgm:t>
        <a:bodyPr/>
        <a:lstStyle/>
        <a:p>
          <a:endParaRPr lang="fr-FR"/>
        </a:p>
      </dgm:t>
    </dgm:pt>
    <dgm:pt modelId="{7F9EF842-C248-4F54-8C60-503184820AA6}" type="sibTrans" cxnId="{4EA4579C-3854-42AB-A821-1C53BFA71D59}">
      <dgm:prSet/>
      <dgm:spPr/>
      <dgm:t>
        <a:bodyPr/>
        <a:lstStyle/>
        <a:p>
          <a:endParaRPr lang="fr-FR"/>
        </a:p>
      </dgm:t>
    </dgm:pt>
    <dgm:pt modelId="{550E811E-3E51-42E4-B135-A8DCBFC0772E}">
      <dgm:prSet phldrT="[Texte]" custT="1"/>
      <dgm:spPr/>
      <dgm:t>
        <a:bodyPr/>
        <a:lstStyle/>
        <a:p>
          <a:r>
            <a:rPr lang="fr-FR" sz="1200" dirty="0" smtClean="0">
              <a:latin typeface="Arial" charset="0"/>
            </a:rPr>
            <a:t>Économie significative sur les délais et les coûts d’implémentation</a:t>
          </a:r>
          <a:endParaRPr lang="fr-FR" sz="1200" dirty="0"/>
        </a:p>
      </dgm:t>
    </dgm:pt>
    <dgm:pt modelId="{EF22EBF9-39BB-40A2-A1A8-80823E35F2C5}" type="parTrans" cxnId="{11F5BDBF-67EF-4517-A410-19D4E08C9C36}">
      <dgm:prSet/>
      <dgm:spPr/>
      <dgm:t>
        <a:bodyPr/>
        <a:lstStyle/>
        <a:p>
          <a:endParaRPr lang="fr-FR"/>
        </a:p>
      </dgm:t>
    </dgm:pt>
    <dgm:pt modelId="{0C7652F0-AE09-4591-810F-CC838DF11C0E}" type="sibTrans" cxnId="{11F5BDBF-67EF-4517-A410-19D4E08C9C36}">
      <dgm:prSet/>
      <dgm:spPr/>
      <dgm:t>
        <a:bodyPr/>
        <a:lstStyle/>
        <a:p>
          <a:endParaRPr lang="fr-FR"/>
        </a:p>
      </dgm:t>
    </dgm:pt>
    <dgm:pt modelId="{D508A678-71D4-4DF3-BB4D-40C19C2E79D1}" type="pres">
      <dgm:prSet presAssocID="{CC2B47F0-C38D-4332-9507-947D080D5885}" presName="compositeShape" presStyleCnt="0">
        <dgm:presLayoutVars>
          <dgm:dir/>
          <dgm:resizeHandles/>
        </dgm:presLayoutVars>
      </dgm:prSet>
      <dgm:spPr/>
    </dgm:pt>
    <dgm:pt modelId="{CE026DB0-C8D0-493D-B82A-99169290E320}" type="pres">
      <dgm:prSet presAssocID="{CC2B47F0-C38D-4332-9507-947D080D5885}" presName="pyramid" presStyleLbl="node1" presStyleIdx="0" presStyleCnt="1" custLinFactNeighborX="2084" custLinFactNeighborY="-11543"/>
      <dgm:spPr/>
    </dgm:pt>
    <dgm:pt modelId="{25842B24-600F-4EC3-9BE4-E3E16CAED1DA}" type="pres">
      <dgm:prSet presAssocID="{CC2B47F0-C38D-4332-9507-947D080D5885}" presName="theList" presStyleCnt="0"/>
      <dgm:spPr/>
    </dgm:pt>
    <dgm:pt modelId="{6C020D8A-F71D-445A-BE62-C585D1062B4A}" type="pres">
      <dgm:prSet presAssocID="{CBDAA0EE-8E25-4076-B4B6-BC2042AE3AD7}" presName="aNode" presStyleLbl="fgAcc1" presStyleIdx="0" presStyleCnt="2">
        <dgm:presLayoutVars>
          <dgm:bulletEnabled val="1"/>
        </dgm:presLayoutVars>
      </dgm:prSet>
      <dgm:spPr/>
      <dgm:t>
        <a:bodyPr/>
        <a:lstStyle/>
        <a:p>
          <a:endParaRPr lang="fr-FR"/>
        </a:p>
      </dgm:t>
    </dgm:pt>
    <dgm:pt modelId="{56374859-32AE-4621-B644-976FD4EE26AF}" type="pres">
      <dgm:prSet presAssocID="{CBDAA0EE-8E25-4076-B4B6-BC2042AE3AD7}" presName="aSpace" presStyleCnt="0"/>
      <dgm:spPr/>
    </dgm:pt>
    <dgm:pt modelId="{8C592AF5-29D0-4CD6-B4B3-159148C53264}" type="pres">
      <dgm:prSet presAssocID="{550E811E-3E51-42E4-B135-A8DCBFC0772E}" presName="aNode" presStyleLbl="fgAcc1" presStyleIdx="1" presStyleCnt="2">
        <dgm:presLayoutVars>
          <dgm:bulletEnabled val="1"/>
        </dgm:presLayoutVars>
      </dgm:prSet>
      <dgm:spPr/>
      <dgm:t>
        <a:bodyPr/>
        <a:lstStyle/>
        <a:p>
          <a:endParaRPr lang="fr-FR"/>
        </a:p>
      </dgm:t>
    </dgm:pt>
    <dgm:pt modelId="{DE76E5FF-D48D-4F9D-958E-0941432CA297}" type="pres">
      <dgm:prSet presAssocID="{550E811E-3E51-42E4-B135-A8DCBFC0772E}" presName="aSpace" presStyleCnt="0"/>
      <dgm:spPr/>
    </dgm:pt>
  </dgm:ptLst>
  <dgm:cxnLst>
    <dgm:cxn modelId="{4EA4579C-3854-42AB-A821-1C53BFA71D59}" srcId="{CC2B47F0-C38D-4332-9507-947D080D5885}" destId="{CBDAA0EE-8E25-4076-B4B6-BC2042AE3AD7}" srcOrd="0" destOrd="0" parTransId="{E8A57B58-6EE7-40FA-B6BB-B1A8D703A34F}" sibTransId="{7F9EF842-C248-4F54-8C60-503184820AA6}"/>
    <dgm:cxn modelId="{5516777D-A411-4522-BD6E-936E09BC33FA}" type="presOf" srcId="{550E811E-3E51-42E4-B135-A8DCBFC0772E}" destId="{8C592AF5-29D0-4CD6-B4B3-159148C53264}" srcOrd="0" destOrd="0" presId="urn:microsoft.com/office/officeart/2005/8/layout/pyramid2"/>
    <dgm:cxn modelId="{A799B741-AB3D-4291-B80B-3D4CD9A44D1B}" type="presOf" srcId="{CBDAA0EE-8E25-4076-B4B6-BC2042AE3AD7}" destId="{6C020D8A-F71D-445A-BE62-C585D1062B4A}" srcOrd="0" destOrd="0" presId="urn:microsoft.com/office/officeart/2005/8/layout/pyramid2"/>
    <dgm:cxn modelId="{11F5BDBF-67EF-4517-A410-19D4E08C9C36}" srcId="{CC2B47F0-C38D-4332-9507-947D080D5885}" destId="{550E811E-3E51-42E4-B135-A8DCBFC0772E}" srcOrd="1" destOrd="0" parTransId="{EF22EBF9-39BB-40A2-A1A8-80823E35F2C5}" sibTransId="{0C7652F0-AE09-4591-810F-CC838DF11C0E}"/>
    <dgm:cxn modelId="{F95CDA18-0942-4376-8BA9-70C196164E79}" type="presOf" srcId="{CC2B47F0-C38D-4332-9507-947D080D5885}" destId="{D508A678-71D4-4DF3-BB4D-40C19C2E79D1}" srcOrd="0" destOrd="0" presId="urn:microsoft.com/office/officeart/2005/8/layout/pyramid2"/>
    <dgm:cxn modelId="{E3EA6E1B-10A7-4CFF-BDE2-0FA0883615CE}" type="presParOf" srcId="{D508A678-71D4-4DF3-BB4D-40C19C2E79D1}" destId="{CE026DB0-C8D0-493D-B82A-99169290E320}" srcOrd="0" destOrd="0" presId="urn:microsoft.com/office/officeart/2005/8/layout/pyramid2"/>
    <dgm:cxn modelId="{DD794E5D-27A4-4E71-AE4D-CFA469B2ED28}" type="presParOf" srcId="{D508A678-71D4-4DF3-BB4D-40C19C2E79D1}" destId="{25842B24-600F-4EC3-9BE4-E3E16CAED1DA}" srcOrd="1" destOrd="0" presId="urn:microsoft.com/office/officeart/2005/8/layout/pyramid2"/>
    <dgm:cxn modelId="{DE7E60ED-21C2-4759-8E6C-043AD1C457D6}" type="presParOf" srcId="{25842B24-600F-4EC3-9BE4-E3E16CAED1DA}" destId="{6C020D8A-F71D-445A-BE62-C585D1062B4A}" srcOrd="0" destOrd="0" presId="urn:microsoft.com/office/officeart/2005/8/layout/pyramid2"/>
    <dgm:cxn modelId="{E7E88B8F-AD6D-4205-9DA6-CF9AA0CB57B9}" type="presParOf" srcId="{25842B24-600F-4EC3-9BE4-E3E16CAED1DA}" destId="{56374859-32AE-4621-B644-976FD4EE26AF}" srcOrd="1" destOrd="0" presId="urn:microsoft.com/office/officeart/2005/8/layout/pyramid2"/>
    <dgm:cxn modelId="{30E60F1D-63BA-4DD3-9CA9-2DFAF435DEFA}" type="presParOf" srcId="{25842B24-600F-4EC3-9BE4-E3E16CAED1DA}" destId="{8C592AF5-29D0-4CD6-B4B3-159148C53264}" srcOrd="2" destOrd="0" presId="urn:microsoft.com/office/officeart/2005/8/layout/pyramid2"/>
    <dgm:cxn modelId="{AF6400FB-82B7-4F2C-82FC-B794F2E5B178}" type="presParOf" srcId="{25842B24-600F-4EC3-9BE4-E3E16CAED1DA}" destId="{DE76E5FF-D48D-4F9D-958E-0941432CA297}" srcOrd="3"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61FEFF-2C44-4055-A5DF-A2F823D93471}">
      <dsp:nvSpPr>
        <dsp:cNvPr id="0" name=""/>
        <dsp:cNvSpPr/>
      </dsp:nvSpPr>
      <dsp:spPr>
        <a:xfrm>
          <a:off x="152989" y="1600892"/>
          <a:ext cx="1077922" cy="1077922"/>
        </a:xfrm>
        <a:prstGeom prst="donut">
          <a:avLst>
            <a:gd name="adj" fmla="val 20000"/>
          </a:avLst>
        </a:prstGeom>
        <a:gradFill rotWithShape="0">
          <a:gsLst>
            <a:gs pos="0">
              <a:schemeClr val="accent1">
                <a:lumMod val="60000"/>
                <a:lumOff val="40000"/>
              </a:schemeClr>
            </a:gs>
            <a:gs pos="100000">
              <a:schemeClr val="accent1"/>
            </a:gs>
          </a:gsLst>
          <a:lin ang="5400000" scaled="0"/>
        </a:gradFill>
        <a:ln w="25400" cap="flat" cmpd="sng">
          <a:solidFill>
            <a:schemeClr val="bg1"/>
          </a:solidFill>
          <a:round/>
        </a:ln>
        <a:effectLst>
          <a:outerShdw blurRad="50800" dist="38100" dir="2700000" algn="tl" rotWithShape="0">
            <a:prstClr val="black">
              <a:alpha val="40000"/>
            </a:prstClr>
          </a:outerShdw>
        </a:effectLst>
        <a:scene3d>
          <a:camera prst="orthographicFront"/>
          <a:lightRig rig="flat" dir="t"/>
        </a:scene3d>
        <a:sp3d prstMaterial="dkEdge"/>
      </dsp:spPr>
      <dsp:style>
        <a:lnRef idx="0">
          <a:scrgbClr r="0" g="0" b="0"/>
        </a:lnRef>
        <a:fillRef idx="2">
          <a:scrgbClr r="0" g="0" b="0"/>
        </a:fillRef>
        <a:effectRef idx="1">
          <a:scrgbClr r="0" g="0" b="0"/>
        </a:effectRef>
        <a:fontRef idx="minor">
          <a:schemeClr val="dk1"/>
        </a:fontRef>
      </dsp:style>
    </dsp:sp>
    <dsp:sp modelId="{65D0BFD8-0809-4907-A820-FBCF5B8D8CC3}">
      <dsp:nvSpPr>
        <dsp:cNvPr id="0" name=""/>
        <dsp:cNvSpPr/>
      </dsp:nvSpPr>
      <dsp:spPr>
        <a:xfrm rot="17700000">
          <a:off x="596593" y="767181"/>
          <a:ext cx="1186021" cy="553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0" bIns="0" numCol="1" spcCol="1270" anchor="ctr" anchorCtr="0">
          <a:noAutofit/>
        </a:bodyPr>
        <a:lstStyle/>
        <a:p>
          <a:pPr lvl="0" algn="l" defTabSz="800100">
            <a:lnSpc>
              <a:spcPct val="90000"/>
            </a:lnSpc>
            <a:spcBef>
              <a:spcPct val="0"/>
            </a:spcBef>
            <a:spcAft>
              <a:spcPct val="35000"/>
            </a:spcAft>
          </a:pPr>
          <a:r>
            <a:rPr lang="fr-FR" sz="1800" b="1" kern="1200" dirty="0" smtClean="0">
              <a:solidFill>
                <a:schemeClr val="bg1"/>
              </a:solidFill>
              <a:latin typeface="Calibri" pitchFamily="34" charset="0"/>
              <a:cs typeface="Calibri" pitchFamily="34" charset="0"/>
            </a:rPr>
            <a:t>01/03/2012</a:t>
          </a:r>
          <a:endParaRPr lang="fr-FR" sz="1800" b="1" kern="1200" dirty="0">
            <a:solidFill>
              <a:schemeClr val="bg1"/>
            </a:solidFill>
            <a:latin typeface="Calibri" pitchFamily="34" charset="0"/>
            <a:cs typeface="Calibri" pitchFamily="34" charset="0"/>
          </a:endParaRPr>
        </a:p>
      </dsp:txBody>
      <dsp:txXfrm>
        <a:off x="596593" y="767181"/>
        <a:ext cx="1186021" cy="553050"/>
      </dsp:txXfrm>
    </dsp:sp>
    <dsp:sp modelId="{FE45943F-3266-4D34-B8BC-9E13164F566E}">
      <dsp:nvSpPr>
        <dsp:cNvPr id="0" name=""/>
        <dsp:cNvSpPr/>
      </dsp:nvSpPr>
      <dsp:spPr>
        <a:xfrm>
          <a:off x="1252688" y="1860098"/>
          <a:ext cx="559510" cy="559510"/>
        </a:xfrm>
        <a:prstGeom prst="ellipse">
          <a:avLst/>
        </a:prstGeom>
        <a:gradFill rotWithShape="0">
          <a:gsLst>
            <a:gs pos="0">
              <a:schemeClr val="accent6">
                <a:lumMod val="60000"/>
                <a:lumOff val="40000"/>
              </a:schemeClr>
            </a:gs>
            <a:gs pos="100000">
              <a:schemeClr val="accent6">
                <a:lumMod val="75000"/>
              </a:schemeClr>
            </a:gs>
          </a:gsLst>
          <a:lin ang="5400000" scaled="0"/>
        </a:gradFill>
        <a:ln w="25400" cmpd="sng">
          <a:solidFill>
            <a:schemeClr val="bg1"/>
          </a:solidFill>
        </a:ln>
        <a:effectLst>
          <a:outerShdw blurRad="50800" dist="38100" dir="2700000" algn="tl" rotWithShape="0">
            <a:prstClr val="black">
              <a:alpha val="40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4480293-4B7F-41AB-AA4E-FB56049C1607}">
      <dsp:nvSpPr>
        <dsp:cNvPr id="0" name=""/>
        <dsp:cNvSpPr/>
      </dsp:nvSpPr>
      <dsp:spPr>
        <a:xfrm rot="17700000">
          <a:off x="574895" y="2638847"/>
          <a:ext cx="1159143" cy="558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5720" bIns="0" numCol="1" spcCol="1270" anchor="ctr" anchorCtr="0">
          <a:noAutofit/>
        </a:bodyPr>
        <a:lstStyle/>
        <a:p>
          <a:pPr lvl="0" algn="r" defTabSz="800100">
            <a:lnSpc>
              <a:spcPct val="90000"/>
            </a:lnSpc>
            <a:spcBef>
              <a:spcPct val="0"/>
            </a:spcBef>
            <a:spcAft>
              <a:spcPct val="35000"/>
            </a:spcAft>
          </a:pPr>
          <a:r>
            <a:rPr lang="fr-FR" sz="1800" b="1" kern="1200" dirty="0" smtClean="0">
              <a:solidFill>
                <a:schemeClr val="bg1"/>
              </a:solidFill>
              <a:latin typeface="Calibri" pitchFamily="34" charset="0"/>
              <a:cs typeface="Calibri" pitchFamily="34" charset="0"/>
            </a:rPr>
            <a:t>Mars</a:t>
          </a:r>
          <a:endParaRPr lang="fr-FR" sz="1800" b="1" kern="1200" dirty="0">
            <a:solidFill>
              <a:schemeClr val="bg1"/>
            </a:solidFill>
            <a:latin typeface="Calibri" pitchFamily="34" charset="0"/>
            <a:cs typeface="Calibri" pitchFamily="34" charset="0"/>
          </a:endParaRPr>
        </a:p>
      </dsp:txBody>
      <dsp:txXfrm>
        <a:off x="574895" y="2638847"/>
        <a:ext cx="1159143" cy="558895"/>
      </dsp:txXfrm>
    </dsp:sp>
    <dsp:sp modelId="{507C203B-1CE0-46E5-AE23-87EF002589DA}">
      <dsp:nvSpPr>
        <dsp:cNvPr id="0" name=""/>
        <dsp:cNvSpPr/>
      </dsp:nvSpPr>
      <dsp:spPr>
        <a:xfrm rot="17700000">
          <a:off x="1300588" y="1081963"/>
          <a:ext cx="1159143" cy="558895"/>
        </a:xfrm>
        <a:prstGeom prst="rect">
          <a:avLst/>
        </a:prstGeom>
        <a:noFill/>
        <a:ln>
          <a:noFill/>
        </a:ln>
        <a:effectLst/>
      </dsp:spPr>
      <dsp:style>
        <a:lnRef idx="0">
          <a:scrgbClr r="0" g="0" b="0"/>
        </a:lnRef>
        <a:fillRef idx="0">
          <a:scrgbClr r="0" g="0" b="0"/>
        </a:fillRef>
        <a:effectRef idx="0">
          <a:scrgbClr r="0" g="0" b="0"/>
        </a:effectRef>
        <a:fontRef idx="minor"/>
      </dsp:style>
    </dsp:sp>
    <dsp:sp modelId="{600DB311-4A02-4915-A9A1-AAC6D6A23A12}">
      <dsp:nvSpPr>
        <dsp:cNvPr id="0" name=""/>
        <dsp:cNvSpPr/>
      </dsp:nvSpPr>
      <dsp:spPr>
        <a:xfrm>
          <a:off x="1878175" y="1860098"/>
          <a:ext cx="559510" cy="559510"/>
        </a:xfrm>
        <a:prstGeom prst="ellipse">
          <a:avLst/>
        </a:prstGeom>
        <a:gradFill rotWithShape="0">
          <a:gsLst>
            <a:gs pos="0">
              <a:schemeClr val="accent6">
                <a:lumMod val="60000"/>
                <a:lumOff val="40000"/>
              </a:schemeClr>
            </a:gs>
            <a:gs pos="100000">
              <a:schemeClr val="accent6">
                <a:lumMod val="75000"/>
              </a:schemeClr>
            </a:gs>
          </a:gsLst>
          <a:lin ang="5400000" scaled="0"/>
        </a:gradFill>
        <a:ln w="25400" cmpd="sng">
          <a:solidFill>
            <a:schemeClr val="bg1"/>
          </a:solidFill>
        </a:ln>
        <a:effectLst>
          <a:outerShdw blurRad="50800" dist="38100" dir="2700000" algn="tl" rotWithShape="0">
            <a:prstClr val="black">
              <a:alpha val="40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C3BBABC-655F-4A07-A1E5-78C38B845325}">
      <dsp:nvSpPr>
        <dsp:cNvPr id="0" name=""/>
        <dsp:cNvSpPr/>
      </dsp:nvSpPr>
      <dsp:spPr>
        <a:xfrm rot="17700000">
          <a:off x="1215512" y="2638847"/>
          <a:ext cx="1159143" cy="558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5720" bIns="0" numCol="1" spcCol="1270" anchor="ctr" anchorCtr="0">
          <a:noAutofit/>
        </a:bodyPr>
        <a:lstStyle/>
        <a:p>
          <a:pPr lvl="0" algn="r" defTabSz="800100">
            <a:lnSpc>
              <a:spcPct val="90000"/>
            </a:lnSpc>
            <a:spcBef>
              <a:spcPct val="0"/>
            </a:spcBef>
            <a:spcAft>
              <a:spcPct val="35000"/>
            </a:spcAft>
          </a:pPr>
          <a:r>
            <a:rPr lang="fr-FR" sz="1800" b="1" kern="1200" dirty="0" smtClean="0">
              <a:solidFill>
                <a:schemeClr val="bg1"/>
              </a:solidFill>
              <a:latin typeface="Calibri" pitchFamily="34" charset="0"/>
              <a:cs typeface="Calibri" pitchFamily="34" charset="0"/>
            </a:rPr>
            <a:t>Avril</a:t>
          </a:r>
          <a:endParaRPr lang="fr-FR" sz="1800" b="1" kern="1200" dirty="0">
            <a:solidFill>
              <a:schemeClr val="bg1"/>
            </a:solidFill>
            <a:latin typeface="Calibri" pitchFamily="34" charset="0"/>
            <a:cs typeface="Calibri" pitchFamily="34" charset="0"/>
          </a:endParaRPr>
        </a:p>
      </dsp:txBody>
      <dsp:txXfrm>
        <a:off x="1215512" y="2638847"/>
        <a:ext cx="1159143" cy="558895"/>
      </dsp:txXfrm>
    </dsp:sp>
    <dsp:sp modelId="{C187E091-2724-4040-9167-B006B5A78AF4}">
      <dsp:nvSpPr>
        <dsp:cNvPr id="0" name=""/>
        <dsp:cNvSpPr/>
      </dsp:nvSpPr>
      <dsp:spPr>
        <a:xfrm rot="17700000">
          <a:off x="1941205" y="1081963"/>
          <a:ext cx="1159143" cy="558895"/>
        </a:xfrm>
        <a:prstGeom prst="rect">
          <a:avLst/>
        </a:prstGeom>
        <a:noFill/>
        <a:ln>
          <a:noFill/>
        </a:ln>
        <a:effectLst/>
      </dsp:spPr>
      <dsp:style>
        <a:lnRef idx="0">
          <a:scrgbClr r="0" g="0" b="0"/>
        </a:lnRef>
        <a:fillRef idx="0">
          <a:scrgbClr r="0" g="0" b="0"/>
        </a:fillRef>
        <a:effectRef idx="0">
          <a:scrgbClr r="0" g="0" b="0"/>
        </a:effectRef>
        <a:fontRef idx="minor"/>
      </dsp:style>
    </dsp:sp>
    <dsp:sp modelId="{47E39B09-5A6E-41A2-B42A-C2332063F0B3}">
      <dsp:nvSpPr>
        <dsp:cNvPr id="0" name=""/>
        <dsp:cNvSpPr/>
      </dsp:nvSpPr>
      <dsp:spPr>
        <a:xfrm>
          <a:off x="2518792" y="1860098"/>
          <a:ext cx="559510" cy="559510"/>
        </a:xfrm>
        <a:prstGeom prst="ellipse">
          <a:avLst/>
        </a:prstGeom>
        <a:gradFill rotWithShape="0">
          <a:gsLst>
            <a:gs pos="0">
              <a:schemeClr val="accent6">
                <a:lumMod val="60000"/>
                <a:lumOff val="40000"/>
              </a:schemeClr>
            </a:gs>
            <a:gs pos="100000">
              <a:schemeClr val="accent6">
                <a:lumMod val="75000"/>
              </a:schemeClr>
            </a:gs>
          </a:gsLst>
          <a:lin ang="5400000" scaled="0"/>
        </a:gradFill>
        <a:ln w="25400" cmpd="sng">
          <a:solidFill>
            <a:schemeClr val="bg1"/>
          </a:solidFill>
        </a:ln>
        <a:effectLst>
          <a:outerShdw blurRad="50800" dist="38100" dir="2700000" algn="tl" rotWithShape="0">
            <a:prstClr val="black">
              <a:alpha val="40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645D3EE-D2D2-4006-A870-31D103ED6B86}">
      <dsp:nvSpPr>
        <dsp:cNvPr id="0" name=""/>
        <dsp:cNvSpPr/>
      </dsp:nvSpPr>
      <dsp:spPr>
        <a:xfrm rot="17700000">
          <a:off x="1856129" y="2638847"/>
          <a:ext cx="1159143" cy="558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5720" bIns="0" numCol="1" spcCol="1270" anchor="ctr" anchorCtr="0">
          <a:noAutofit/>
        </a:bodyPr>
        <a:lstStyle/>
        <a:p>
          <a:pPr lvl="0" algn="r" defTabSz="800100">
            <a:lnSpc>
              <a:spcPct val="90000"/>
            </a:lnSpc>
            <a:spcBef>
              <a:spcPct val="0"/>
            </a:spcBef>
            <a:spcAft>
              <a:spcPct val="35000"/>
            </a:spcAft>
          </a:pPr>
          <a:r>
            <a:rPr lang="fr-FR" sz="1800" b="1" kern="1200" dirty="0" smtClean="0">
              <a:solidFill>
                <a:schemeClr val="bg1"/>
              </a:solidFill>
              <a:latin typeface="Calibri" pitchFamily="34" charset="0"/>
              <a:cs typeface="Calibri" pitchFamily="34" charset="0"/>
            </a:rPr>
            <a:t>Mai</a:t>
          </a:r>
          <a:endParaRPr lang="fr-FR" sz="1800" b="1" kern="1200" dirty="0">
            <a:solidFill>
              <a:schemeClr val="bg1"/>
            </a:solidFill>
            <a:latin typeface="Calibri" pitchFamily="34" charset="0"/>
            <a:cs typeface="Calibri" pitchFamily="34" charset="0"/>
          </a:endParaRPr>
        </a:p>
      </dsp:txBody>
      <dsp:txXfrm>
        <a:off x="1856129" y="2638847"/>
        <a:ext cx="1159143" cy="558895"/>
      </dsp:txXfrm>
    </dsp:sp>
    <dsp:sp modelId="{AB36139C-5571-49B3-ADA1-1FB2F882900C}">
      <dsp:nvSpPr>
        <dsp:cNvPr id="0" name=""/>
        <dsp:cNvSpPr/>
      </dsp:nvSpPr>
      <dsp:spPr>
        <a:xfrm rot="17700000">
          <a:off x="2581822" y="1081963"/>
          <a:ext cx="1159143" cy="558895"/>
        </a:xfrm>
        <a:prstGeom prst="rect">
          <a:avLst/>
        </a:prstGeom>
        <a:noFill/>
        <a:ln>
          <a:noFill/>
        </a:ln>
        <a:effectLst/>
      </dsp:spPr>
      <dsp:style>
        <a:lnRef idx="0">
          <a:scrgbClr r="0" g="0" b="0"/>
        </a:lnRef>
        <a:fillRef idx="0">
          <a:scrgbClr r="0" g="0" b="0"/>
        </a:fillRef>
        <a:effectRef idx="0">
          <a:scrgbClr r="0" g="0" b="0"/>
        </a:effectRef>
        <a:fontRef idx="minor"/>
      </dsp:style>
    </dsp:sp>
    <dsp:sp modelId="{E18FDB7A-051D-4F7E-B752-5766C741344E}">
      <dsp:nvSpPr>
        <dsp:cNvPr id="0" name=""/>
        <dsp:cNvSpPr/>
      </dsp:nvSpPr>
      <dsp:spPr>
        <a:xfrm>
          <a:off x="3159409" y="1860098"/>
          <a:ext cx="559510" cy="559510"/>
        </a:xfrm>
        <a:prstGeom prst="ellipse">
          <a:avLst/>
        </a:prstGeom>
        <a:gradFill rotWithShape="0">
          <a:gsLst>
            <a:gs pos="0">
              <a:schemeClr val="accent6">
                <a:lumMod val="60000"/>
                <a:lumOff val="40000"/>
              </a:schemeClr>
            </a:gs>
            <a:gs pos="100000">
              <a:schemeClr val="accent6">
                <a:lumMod val="75000"/>
              </a:schemeClr>
            </a:gs>
          </a:gsLst>
          <a:lin ang="5400000" scaled="0"/>
        </a:gradFill>
        <a:ln w="25400" cmpd="sng">
          <a:solidFill>
            <a:schemeClr val="bg1"/>
          </a:solidFill>
        </a:ln>
        <a:effectLst>
          <a:outerShdw blurRad="50800" dist="38100" dir="2700000" algn="tl" rotWithShape="0">
            <a:prstClr val="black">
              <a:alpha val="40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6C372BE-1081-489B-81D1-A9E82073733C}">
      <dsp:nvSpPr>
        <dsp:cNvPr id="0" name=""/>
        <dsp:cNvSpPr/>
      </dsp:nvSpPr>
      <dsp:spPr>
        <a:xfrm rot="17700000">
          <a:off x="2496746" y="2638847"/>
          <a:ext cx="1159143" cy="558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5720" bIns="0" numCol="1" spcCol="1270" anchor="ctr" anchorCtr="0">
          <a:noAutofit/>
        </a:bodyPr>
        <a:lstStyle/>
        <a:p>
          <a:pPr lvl="0" algn="r" defTabSz="800100">
            <a:lnSpc>
              <a:spcPct val="90000"/>
            </a:lnSpc>
            <a:spcBef>
              <a:spcPct val="0"/>
            </a:spcBef>
            <a:spcAft>
              <a:spcPct val="35000"/>
            </a:spcAft>
          </a:pPr>
          <a:r>
            <a:rPr lang="fr-FR" sz="1800" b="1" kern="1200" dirty="0" smtClean="0">
              <a:solidFill>
                <a:schemeClr val="bg1"/>
              </a:solidFill>
              <a:latin typeface="Calibri" pitchFamily="34" charset="0"/>
              <a:cs typeface="Calibri" pitchFamily="34" charset="0"/>
            </a:rPr>
            <a:t>Juin</a:t>
          </a:r>
          <a:endParaRPr lang="fr-FR" sz="1800" b="1" kern="1200" dirty="0">
            <a:solidFill>
              <a:schemeClr val="bg1"/>
            </a:solidFill>
            <a:latin typeface="Calibri" pitchFamily="34" charset="0"/>
            <a:cs typeface="Calibri" pitchFamily="34" charset="0"/>
          </a:endParaRPr>
        </a:p>
      </dsp:txBody>
      <dsp:txXfrm>
        <a:off x="2496746" y="2638847"/>
        <a:ext cx="1159143" cy="558895"/>
      </dsp:txXfrm>
    </dsp:sp>
    <dsp:sp modelId="{AACB8187-8820-4264-B71D-B95F0B4FCAAF}">
      <dsp:nvSpPr>
        <dsp:cNvPr id="0" name=""/>
        <dsp:cNvSpPr/>
      </dsp:nvSpPr>
      <dsp:spPr>
        <a:xfrm rot="17700000">
          <a:off x="3222439" y="1081963"/>
          <a:ext cx="1159143" cy="558895"/>
        </a:xfrm>
        <a:prstGeom prst="rect">
          <a:avLst/>
        </a:prstGeom>
        <a:noFill/>
        <a:ln>
          <a:noFill/>
        </a:ln>
        <a:effectLst/>
      </dsp:spPr>
      <dsp:style>
        <a:lnRef idx="0">
          <a:scrgbClr r="0" g="0" b="0"/>
        </a:lnRef>
        <a:fillRef idx="0">
          <a:scrgbClr r="0" g="0" b="0"/>
        </a:fillRef>
        <a:effectRef idx="0">
          <a:scrgbClr r="0" g="0" b="0"/>
        </a:effectRef>
        <a:fontRef idx="minor"/>
      </dsp:style>
    </dsp:sp>
    <dsp:sp modelId="{CA02D534-C49E-462F-A769-AB5F7A26DEF2}">
      <dsp:nvSpPr>
        <dsp:cNvPr id="0" name=""/>
        <dsp:cNvSpPr/>
      </dsp:nvSpPr>
      <dsp:spPr>
        <a:xfrm>
          <a:off x="3800026" y="1860098"/>
          <a:ext cx="559510" cy="559510"/>
        </a:xfrm>
        <a:prstGeom prst="ellipse">
          <a:avLst/>
        </a:prstGeom>
        <a:gradFill rotWithShape="0">
          <a:gsLst>
            <a:gs pos="0">
              <a:schemeClr val="accent6">
                <a:lumMod val="60000"/>
                <a:lumOff val="40000"/>
              </a:schemeClr>
            </a:gs>
            <a:gs pos="100000">
              <a:schemeClr val="accent6">
                <a:lumMod val="75000"/>
              </a:schemeClr>
            </a:gs>
          </a:gsLst>
          <a:lin ang="5400000" scaled="0"/>
        </a:gradFill>
        <a:ln w="25400" cmpd="sng">
          <a:solidFill>
            <a:schemeClr val="bg1"/>
          </a:solidFill>
        </a:ln>
        <a:effectLst>
          <a:outerShdw blurRad="50800" dist="38100" dir="2700000" algn="tl" rotWithShape="0">
            <a:prstClr val="black">
              <a:alpha val="40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C9B90CE-3502-4353-B5D3-044BDA324B9D}">
      <dsp:nvSpPr>
        <dsp:cNvPr id="0" name=""/>
        <dsp:cNvSpPr/>
      </dsp:nvSpPr>
      <dsp:spPr>
        <a:xfrm rot="17700000">
          <a:off x="3137363" y="2638847"/>
          <a:ext cx="1159143" cy="558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5720" bIns="0" numCol="1" spcCol="1270" anchor="ctr" anchorCtr="0">
          <a:noAutofit/>
        </a:bodyPr>
        <a:lstStyle/>
        <a:p>
          <a:pPr lvl="0" algn="r" defTabSz="800100">
            <a:lnSpc>
              <a:spcPct val="90000"/>
            </a:lnSpc>
            <a:spcBef>
              <a:spcPct val="0"/>
            </a:spcBef>
            <a:spcAft>
              <a:spcPct val="35000"/>
            </a:spcAft>
          </a:pPr>
          <a:r>
            <a:rPr lang="fr-FR" sz="1800" b="1" kern="1200" dirty="0" smtClean="0">
              <a:solidFill>
                <a:schemeClr val="bg1"/>
              </a:solidFill>
              <a:latin typeface="Calibri" pitchFamily="34" charset="0"/>
              <a:cs typeface="Calibri" pitchFamily="34" charset="0"/>
            </a:rPr>
            <a:t>Juillet</a:t>
          </a:r>
          <a:endParaRPr lang="fr-FR" sz="1800" b="1" kern="1200" dirty="0">
            <a:solidFill>
              <a:schemeClr val="bg1"/>
            </a:solidFill>
            <a:latin typeface="Calibri" pitchFamily="34" charset="0"/>
            <a:cs typeface="Calibri" pitchFamily="34" charset="0"/>
          </a:endParaRPr>
        </a:p>
      </dsp:txBody>
      <dsp:txXfrm>
        <a:off x="3137363" y="2638847"/>
        <a:ext cx="1159143" cy="558895"/>
      </dsp:txXfrm>
    </dsp:sp>
    <dsp:sp modelId="{2C453852-477F-4C6C-9A1D-E55228E941FA}">
      <dsp:nvSpPr>
        <dsp:cNvPr id="0" name=""/>
        <dsp:cNvSpPr/>
      </dsp:nvSpPr>
      <dsp:spPr>
        <a:xfrm rot="17700000">
          <a:off x="3863056" y="1081963"/>
          <a:ext cx="1159143" cy="558895"/>
        </a:xfrm>
        <a:prstGeom prst="rect">
          <a:avLst/>
        </a:prstGeom>
        <a:noFill/>
        <a:ln>
          <a:noFill/>
        </a:ln>
        <a:effectLst/>
      </dsp:spPr>
      <dsp:style>
        <a:lnRef idx="0">
          <a:scrgbClr r="0" g="0" b="0"/>
        </a:lnRef>
        <a:fillRef idx="0">
          <a:scrgbClr r="0" g="0" b="0"/>
        </a:fillRef>
        <a:effectRef idx="0">
          <a:scrgbClr r="0" g="0" b="0"/>
        </a:effectRef>
        <a:fontRef idx="minor"/>
      </dsp:style>
    </dsp:sp>
    <dsp:sp modelId="{1416C633-615A-4FDA-9AB5-A6D0069AF976}">
      <dsp:nvSpPr>
        <dsp:cNvPr id="0" name=""/>
        <dsp:cNvSpPr/>
      </dsp:nvSpPr>
      <dsp:spPr>
        <a:xfrm>
          <a:off x="4440643" y="1860098"/>
          <a:ext cx="559510" cy="559510"/>
        </a:xfrm>
        <a:prstGeom prst="ellipse">
          <a:avLst/>
        </a:prstGeom>
        <a:gradFill rotWithShape="0">
          <a:gsLst>
            <a:gs pos="0">
              <a:schemeClr val="accent6">
                <a:lumMod val="60000"/>
                <a:lumOff val="40000"/>
              </a:schemeClr>
            </a:gs>
            <a:gs pos="100000">
              <a:schemeClr val="accent6">
                <a:lumMod val="75000"/>
              </a:schemeClr>
            </a:gs>
          </a:gsLst>
          <a:lin ang="5400000" scaled="0"/>
        </a:gradFill>
        <a:ln w="25400" cmpd="sng">
          <a:solidFill>
            <a:schemeClr val="bg1"/>
          </a:solidFill>
        </a:ln>
        <a:effectLst>
          <a:outerShdw blurRad="50800" dist="38100" dir="2700000" algn="tl" rotWithShape="0">
            <a:prstClr val="black">
              <a:alpha val="40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423394A-E865-4072-8FD5-B64CBBD72AF2}">
      <dsp:nvSpPr>
        <dsp:cNvPr id="0" name=""/>
        <dsp:cNvSpPr/>
      </dsp:nvSpPr>
      <dsp:spPr>
        <a:xfrm rot="17700000">
          <a:off x="3777980" y="2638847"/>
          <a:ext cx="1159143" cy="558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5720" bIns="0" numCol="1" spcCol="1270" anchor="ctr" anchorCtr="0">
          <a:noAutofit/>
        </a:bodyPr>
        <a:lstStyle/>
        <a:p>
          <a:pPr lvl="0" algn="r" defTabSz="800100">
            <a:lnSpc>
              <a:spcPct val="90000"/>
            </a:lnSpc>
            <a:spcBef>
              <a:spcPct val="0"/>
            </a:spcBef>
            <a:spcAft>
              <a:spcPct val="35000"/>
            </a:spcAft>
          </a:pPr>
          <a:r>
            <a:rPr lang="fr-FR" sz="1800" b="1" kern="1200" dirty="0" smtClean="0">
              <a:solidFill>
                <a:schemeClr val="bg1"/>
              </a:solidFill>
              <a:latin typeface="Calibri" pitchFamily="34" charset="0"/>
              <a:cs typeface="Calibri" pitchFamily="34" charset="0"/>
            </a:rPr>
            <a:t>Août </a:t>
          </a:r>
          <a:endParaRPr lang="fr-FR" sz="1800" b="1" kern="1200" dirty="0">
            <a:solidFill>
              <a:schemeClr val="bg1"/>
            </a:solidFill>
            <a:latin typeface="Calibri" pitchFamily="34" charset="0"/>
            <a:cs typeface="Calibri" pitchFamily="34" charset="0"/>
          </a:endParaRPr>
        </a:p>
      </dsp:txBody>
      <dsp:txXfrm>
        <a:off x="3777980" y="2638847"/>
        <a:ext cx="1159143" cy="558895"/>
      </dsp:txXfrm>
    </dsp:sp>
    <dsp:sp modelId="{88445B8D-D233-4383-BCC1-B3F7CA166ECF}">
      <dsp:nvSpPr>
        <dsp:cNvPr id="0" name=""/>
        <dsp:cNvSpPr/>
      </dsp:nvSpPr>
      <dsp:spPr>
        <a:xfrm rot="17700000">
          <a:off x="4503673" y="1081963"/>
          <a:ext cx="1159143" cy="558895"/>
        </a:xfrm>
        <a:prstGeom prst="rect">
          <a:avLst/>
        </a:prstGeom>
        <a:noFill/>
        <a:ln>
          <a:noFill/>
        </a:ln>
        <a:effectLst/>
      </dsp:spPr>
      <dsp:style>
        <a:lnRef idx="0">
          <a:scrgbClr r="0" g="0" b="0"/>
        </a:lnRef>
        <a:fillRef idx="0">
          <a:scrgbClr r="0" g="0" b="0"/>
        </a:fillRef>
        <a:effectRef idx="0">
          <a:scrgbClr r="0" g="0" b="0"/>
        </a:effectRef>
        <a:fontRef idx="minor"/>
      </dsp:style>
    </dsp:sp>
    <dsp:sp modelId="{CBAFB41C-FBDE-42EB-B3D1-DEAEA7AECB6B}">
      <dsp:nvSpPr>
        <dsp:cNvPr id="0" name=""/>
        <dsp:cNvSpPr/>
      </dsp:nvSpPr>
      <dsp:spPr>
        <a:xfrm>
          <a:off x="5081346" y="1600892"/>
          <a:ext cx="1077922" cy="1077922"/>
        </a:xfrm>
        <a:prstGeom prst="donut">
          <a:avLst>
            <a:gd name="adj" fmla="val 20000"/>
          </a:avLst>
        </a:prstGeom>
        <a:gradFill rotWithShape="0">
          <a:gsLst>
            <a:gs pos="0">
              <a:schemeClr val="accent1">
                <a:lumMod val="60000"/>
                <a:lumOff val="40000"/>
              </a:schemeClr>
            </a:gs>
            <a:gs pos="100000">
              <a:schemeClr val="accent1"/>
            </a:gs>
          </a:gsLst>
          <a:lin ang="5400000" scaled="0"/>
        </a:gradFill>
        <a:ln w="25400" cmpd="sng">
          <a:solidFill>
            <a:schemeClr val="bg1"/>
          </a:solidFill>
        </a:ln>
        <a:effectLst>
          <a:outerShdw blurRad="50800" dist="38100" dir="2700000" algn="tl" rotWithShape="0">
            <a:prstClr val="black">
              <a:alpha val="40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82C86DC-2B89-4B11-8EFE-6E57A32FD0D8}">
      <dsp:nvSpPr>
        <dsp:cNvPr id="0" name=""/>
        <dsp:cNvSpPr/>
      </dsp:nvSpPr>
      <dsp:spPr>
        <a:xfrm rot="17700000">
          <a:off x="5461158" y="722164"/>
          <a:ext cx="1339977" cy="645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0" bIns="0" numCol="1" spcCol="1270" anchor="ctr" anchorCtr="0">
          <a:noAutofit/>
        </a:bodyPr>
        <a:lstStyle/>
        <a:p>
          <a:pPr lvl="0" algn="l" defTabSz="800100">
            <a:lnSpc>
              <a:spcPct val="90000"/>
            </a:lnSpc>
            <a:spcBef>
              <a:spcPct val="0"/>
            </a:spcBef>
            <a:spcAft>
              <a:spcPct val="35000"/>
            </a:spcAft>
          </a:pPr>
          <a:r>
            <a:rPr lang="fr-FR" sz="1800" b="1" kern="1200" dirty="0" smtClean="0">
              <a:solidFill>
                <a:schemeClr val="bg1"/>
              </a:solidFill>
              <a:latin typeface="Calibri" pitchFamily="34" charset="0"/>
              <a:cs typeface="Calibri" pitchFamily="34" charset="0"/>
            </a:rPr>
            <a:t>31/08/2012</a:t>
          </a:r>
          <a:endParaRPr lang="fr-FR" sz="1800" b="1" kern="1200" dirty="0">
            <a:solidFill>
              <a:schemeClr val="bg1"/>
            </a:solidFill>
            <a:latin typeface="Calibri" pitchFamily="34" charset="0"/>
            <a:cs typeface="Calibri" pitchFamily="34" charset="0"/>
          </a:endParaRPr>
        </a:p>
      </dsp:txBody>
      <dsp:txXfrm>
        <a:off x="5461158" y="722164"/>
        <a:ext cx="1339977" cy="645765"/>
      </dsp:txXfrm>
    </dsp:sp>
    <dsp:sp modelId="{091C15FA-520B-44E2-AD4E-FB9C3407E901}">
      <dsp:nvSpPr>
        <dsp:cNvPr id="0" name=""/>
        <dsp:cNvSpPr/>
      </dsp:nvSpPr>
      <dsp:spPr>
        <a:xfrm>
          <a:off x="6240462" y="1860098"/>
          <a:ext cx="559510" cy="559510"/>
        </a:xfrm>
        <a:prstGeom prst="ellipse">
          <a:avLst/>
        </a:prstGeom>
        <a:gradFill rotWithShape="0">
          <a:gsLst>
            <a:gs pos="0">
              <a:schemeClr val="accent5"/>
            </a:gs>
            <a:gs pos="100000">
              <a:schemeClr val="accent5">
                <a:lumMod val="60000"/>
                <a:lumOff val="40000"/>
              </a:schemeClr>
            </a:gs>
          </a:gsLst>
          <a:lin ang="5400000" scaled="0"/>
        </a:gradFill>
        <a:ln w="25400" cmpd="sng">
          <a:solidFill>
            <a:schemeClr val="bg1"/>
          </a:solidFill>
        </a:ln>
        <a:effectLst>
          <a:outerShdw blurRad="50800" dist="38100" dir="2700000" algn="tl" rotWithShape="0">
            <a:prstClr val="black">
              <a:alpha val="40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0D5CC7F-C900-4E10-B755-667671650AE5}">
      <dsp:nvSpPr>
        <dsp:cNvPr id="0" name=""/>
        <dsp:cNvSpPr/>
      </dsp:nvSpPr>
      <dsp:spPr>
        <a:xfrm rot="17700000">
          <a:off x="5577799" y="2638847"/>
          <a:ext cx="1159143" cy="558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5720" bIns="0" numCol="1" spcCol="1270" anchor="ctr" anchorCtr="0">
          <a:noAutofit/>
        </a:bodyPr>
        <a:lstStyle/>
        <a:p>
          <a:pPr lvl="0" algn="r" defTabSz="800100">
            <a:lnSpc>
              <a:spcPct val="90000"/>
            </a:lnSpc>
            <a:spcBef>
              <a:spcPct val="0"/>
            </a:spcBef>
            <a:spcAft>
              <a:spcPct val="35000"/>
            </a:spcAft>
          </a:pPr>
          <a:r>
            <a:rPr lang="fr-FR" sz="1800" b="1" kern="1200" dirty="0" smtClean="0">
              <a:solidFill>
                <a:schemeClr val="bg1"/>
              </a:solidFill>
              <a:latin typeface="Calibri" pitchFamily="34" charset="0"/>
              <a:cs typeface="Calibri" pitchFamily="34" charset="0"/>
            </a:rPr>
            <a:t>Septembre</a:t>
          </a:r>
          <a:endParaRPr lang="fr-FR" sz="1800" b="1" kern="1200" dirty="0">
            <a:solidFill>
              <a:schemeClr val="bg1"/>
            </a:solidFill>
            <a:latin typeface="Calibri" pitchFamily="34" charset="0"/>
            <a:cs typeface="Calibri" pitchFamily="34" charset="0"/>
          </a:endParaRPr>
        </a:p>
      </dsp:txBody>
      <dsp:txXfrm>
        <a:off x="5577799" y="2638847"/>
        <a:ext cx="1159143" cy="558895"/>
      </dsp:txXfrm>
    </dsp:sp>
    <dsp:sp modelId="{C8D7412C-C9C7-41DC-805F-9C12515FCD4A}">
      <dsp:nvSpPr>
        <dsp:cNvPr id="0" name=""/>
        <dsp:cNvSpPr/>
      </dsp:nvSpPr>
      <dsp:spPr>
        <a:xfrm rot="17700000">
          <a:off x="6303492" y="1081963"/>
          <a:ext cx="1159143" cy="55889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026DB0-C8D0-493D-B82A-99169290E320}">
      <dsp:nvSpPr>
        <dsp:cNvPr id="0" name=""/>
        <dsp:cNvSpPr/>
      </dsp:nvSpPr>
      <dsp:spPr>
        <a:xfrm>
          <a:off x="53776" y="0"/>
          <a:ext cx="2580423" cy="4795800"/>
        </a:xfrm>
        <a:prstGeom prst="triangl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6C020D8A-F71D-445A-BE62-C585D1062B4A}">
      <dsp:nvSpPr>
        <dsp:cNvPr id="0" name=""/>
        <dsp:cNvSpPr/>
      </dsp:nvSpPr>
      <dsp:spPr>
        <a:xfrm>
          <a:off x="1290211" y="482155"/>
          <a:ext cx="1677275" cy="1135255"/>
        </a:xfrm>
        <a:prstGeom prst="round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smtClean="0">
              <a:latin typeface="Arial" charset="0"/>
            </a:rPr>
            <a:t>Aisément extensible</a:t>
          </a:r>
          <a:endParaRPr lang="fr-FR" sz="1200" kern="1200" dirty="0"/>
        </a:p>
      </dsp:txBody>
      <dsp:txXfrm>
        <a:off x="1345630" y="537574"/>
        <a:ext cx="1566437" cy="1024417"/>
      </dsp:txXfrm>
    </dsp:sp>
    <dsp:sp modelId="{8C592AF5-29D0-4CD6-B4B3-159148C53264}">
      <dsp:nvSpPr>
        <dsp:cNvPr id="0" name=""/>
        <dsp:cNvSpPr/>
      </dsp:nvSpPr>
      <dsp:spPr>
        <a:xfrm>
          <a:off x="1290211" y="1759318"/>
          <a:ext cx="1677275" cy="1135255"/>
        </a:xfrm>
        <a:prstGeom prst="round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latin typeface="Arial" charset="0"/>
            </a:rPr>
            <a:t>Amélioration automatique du modèle d’information </a:t>
          </a:r>
          <a:endParaRPr lang="fr-FR" sz="1200" kern="1200" dirty="0"/>
        </a:p>
      </dsp:txBody>
      <dsp:txXfrm>
        <a:off x="1345630" y="1814737"/>
        <a:ext cx="1566437" cy="1024417"/>
      </dsp:txXfrm>
    </dsp:sp>
    <dsp:sp modelId="{4176C978-B800-4A81-A8D0-C9587922B9EE}">
      <dsp:nvSpPr>
        <dsp:cNvPr id="0" name=""/>
        <dsp:cNvSpPr/>
      </dsp:nvSpPr>
      <dsp:spPr>
        <a:xfrm>
          <a:off x="1290211" y="3036481"/>
          <a:ext cx="1677275" cy="1135255"/>
        </a:xfrm>
        <a:prstGeom prst="round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latin typeface="Arial" charset="0"/>
            </a:rPr>
            <a:t>Consistance et intégrité des données</a:t>
          </a:r>
          <a:endParaRPr lang="fr-FR" sz="1200" kern="1200" dirty="0"/>
        </a:p>
      </dsp:txBody>
      <dsp:txXfrm>
        <a:off x="1345630" y="3091900"/>
        <a:ext cx="1566437" cy="102441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026DB0-C8D0-493D-B82A-99169290E320}">
      <dsp:nvSpPr>
        <dsp:cNvPr id="0" name=""/>
        <dsp:cNvSpPr/>
      </dsp:nvSpPr>
      <dsp:spPr>
        <a:xfrm>
          <a:off x="51622" y="0"/>
          <a:ext cx="2477106" cy="4818620"/>
        </a:xfrm>
        <a:prstGeom prst="triangl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6C020D8A-F71D-445A-BE62-C585D1062B4A}">
      <dsp:nvSpPr>
        <dsp:cNvPr id="0" name=""/>
        <dsp:cNvSpPr/>
      </dsp:nvSpPr>
      <dsp:spPr>
        <a:xfrm>
          <a:off x="1238553" y="484450"/>
          <a:ext cx="1610119" cy="1140657"/>
        </a:xfrm>
        <a:prstGeom prst="round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latin typeface="Arial" charset="0"/>
            </a:rPr>
            <a:t>Intégration avec les systèmes ERP</a:t>
          </a:r>
          <a:endParaRPr lang="fr-FR" sz="1200" kern="1200" dirty="0"/>
        </a:p>
      </dsp:txBody>
      <dsp:txXfrm>
        <a:off x="1294235" y="540132"/>
        <a:ext cx="1498755" cy="1029293"/>
      </dsp:txXfrm>
    </dsp:sp>
    <dsp:sp modelId="{8C592AF5-29D0-4CD6-B4B3-159148C53264}">
      <dsp:nvSpPr>
        <dsp:cNvPr id="0" name=""/>
        <dsp:cNvSpPr/>
      </dsp:nvSpPr>
      <dsp:spPr>
        <a:xfrm>
          <a:off x="1238553" y="1767690"/>
          <a:ext cx="1610119" cy="1140657"/>
        </a:xfrm>
        <a:prstGeom prst="roundRect">
          <a:avLst/>
        </a:prstGeom>
        <a:solidFill>
          <a:schemeClr val="lt1">
            <a:alpha val="90000"/>
            <a:hueOff val="0"/>
            <a:satOff val="0"/>
            <a:lumOff val="0"/>
            <a:alphaOff val="0"/>
          </a:schemeClr>
        </a:solidFill>
        <a:ln w="9525" cap="rnd" cmpd="sng" algn="ctr">
          <a:solidFill>
            <a:schemeClr val="accent2">
              <a:hueOff val="13361"/>
              <a:satOff val="-37863"/>
              <a:lumOff val="2353"/>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smtClean="0">
              <a:latin typeface="Arial" charset="0"/>
            </a:rPr>
            <a:t>Intégration avec des données non-SAP</a:t>
          </a:r>
          <a:endParaRPr lang="fr-FR" sz="1200" kern="1200" dirty="0"/>
        </a:p>
      </dsp:txBody>
      <dsp:txXfrm>
        <a:off x="1294235" y="1823372"/>
        <a:ext cx="1498755" cy="1029293"/>
      </dsp:txXfrm>
    </dsp:sp>
    <dsp:sp modelId="{4176C978-B800-4A81-A8D0-C9587922B9EE}">
      <dsp:nvSpPr>
        <dsp:cNvPr id="0" name=""/>
        <dsp:cNvSpPr/>
      </dsp:nvSpPr>
      <dsp:spPr>
        <a:xfrm>
          <a:off x="1238553" y="3050930"/>
          <a:ext cx="1610119" cy="1140657"/>
        </a:xfrm>
        <a:prstGeom prst="roundRect">
          <a:avLst/>
        </a:prstGeom>
        <a:solidFill>
          <a:schemeClr val="lt1">
            <a:alpha val="90000"/>
            <a:hueOff val="0"/>
            <a:satOff val="0"/>
            <a:lumOff val="0"/>
            <a:alphaOff val="0"/>
          </a:schemeClr>
        </a:solidFill>
        <a:ln w="9525" cap="rnd" cmpd="sng" algn="ctr">
          <a:solidFill>
            <a:schemeClr val="accent2">
              <a:hueOff val="26723"/>
              <a:satOff val="-75726"/>
              <a:lumOff val="4706"/>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smtClean="0">
              <a:latin typeface="Arial" charset="0"/>
            </a:rPr>
            <a:t>Intégration avec les portail (fonctionne en WEB)</a:t>
          </a:r>
          <a:endParaRPr lang="fr-FR" sz="1200" kern="1200" dirty="0"/>
        </a:p>
      </dsp:txBody>
      <dsp:txXfrm>
        <a:off x="1294235" y="3106612"/>
        <a:ext cx="1498755" cy="102929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CEF1C-528C-4332-8D7D-95DF63DF1803}">
      <dsp:nvSpPr>
        <dsp:cNvPr id="0" name=""/>
        <dsp:cNvSpPr/>
      </dsp:nvSpPr>
      <dsp:spPr>
        <a:xfrm>
          <a:off x="0" y="1086985"/>
          <a:ext cx="3542320" cy="3542320"/>
        </a:xfrm>
        <a:prstGeom prst="ellipse">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244C0BE5-F4F0-4E94-9FF8-45065EBA7447}">
      <dsp:nvSpPr>
        <dsp:cNvPr id="0" name=""/>
        <dsp:cNvSpPr/>
      </dsp:nvSpPr>
      <dsp:spPr>
        <a:xfrm>
          <a:off x="394110" y="1480478"/>
          <a:ext cx="2755334" cy="2755334"/>
        </a:xfrm>
        <a:prstGeom prst="ellipse">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5503D71E-0281-4E8A-B416-AED99B2BAF73}">
      <dsp:nvSpPr>
        <dsp:cNvPr id="0" name=""/>
        <dsp:cNvSpPr/>
      </dsp:nvSpPr>
      <dsp:spPr>
        <a:xfrm>
          <a:off x="768634" y="1873971"/>
          <a:ext cx="1968349" cy="1968349"/>
        </a:xfrm>
        <a:prstGeom prst="ellips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CE4FE33D-5A03-4760-9857-37BF2896852D}">
      <dsp:nvSpPr>
        <dsp:cNvPr id="0" name=""/>
        <dsp:cNvSpPr/>
      </dsp:nvSpPr>
      <dsp:spPr>
        <a:xfrm>
          <a:off x="1178350" y="2267759"/>
          <a:ext cx="1180773" cy="1180773"/>
        </a:xfrm>
        <a:prstGeom prst="ellips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97A27C63-8F9B-4519-B4DA-C014204B6D3F}">
      <dsp:nvSpPr>
        <dsp:cNvPr id="0" name=""/>
        <dsp:cNvSpPr/>
      </dsp:nvSpPr>
      <dsp:spPr>
        <a:xfrm>
          <a:off x="1587383" y="2661252"/>
          <a:ext cx="393787" cy="393787"/>
        </a:xfrm>
        <a:prstGeom prst="ellips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EDB51666-1F5E-42A8-A1BA-46E49552BC47}">
      <dsp:nvSpPr>
        <dsp:cNvPr id="0" name=""/>
        <dsp:cNvSpPr/>
      </dsp:nvSpPr>
      <dsp:spPr>
        <a:xfrm>
          <a:off x="4371857" y="76365"/>
          <a:ext cx="4517308" cy="85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ctr" anchorCtr="0">
          <a:noAutofit/>
        </a:bodyPr>
        <a:lstStyle/>
        <a:p>
          <a:pPr lvl="0" algn="l" defTabSz="622300">
            <a:lnSpc>
              <a:spcPct val="90000"/>
            </a:lnSpc>
            <a:spcBef>
              <a:spcPct val="0"/>
            </a:spcBef>
            <a:spcAft>
              <a:spcPct val="35000"/>
            </a:spcAft>
          </a:pPr>
          <a:r>
            <a:rPr lang="fr-FR" sz="1400" b="1" kern="1200" dirty="0" smtClean="0">
              <a:solidFill>
                <a:schemeClr val="bg1"/>
              </a:solidFill>
              <a:latin typeface="Calibri" pitchFamily="34" charset="0"/>
              <a:cs typeface="Calibri" pitchFamily="34" charset="0"/>
            </a:rPr>
            <a:t>Mettre en place un outil orienté vers les opérationnels et managers.</a:t>
          </a:r>
          <a:endParaRPr lang="fr-FR" sz="1400" b="1" kern="1200" dirty="0"/>
        </a:p>
      </dsp:txBody>
      <dsp:txXfrm>
        <a:off x="4371857" y="76365"/>
        <a:ext cx="4517308" cy="852854"/>
      </dsp:txXfrm>
    </dsp:sp>
    <dsp:sp modelId="{80D35403-86D8-4024-BF7D-D6CD065ACCD3}">
      <dsp:nvSpPr>
        <dsp:cNvPr id="0" name=""/>
        <dsp:cNvSpPr/>
      </dsp:nvSpPr>
      <dsp:spPr>
        <a:xfrm>
          <a:off x="3739535" y="459478"/>
          <a:ext cx="442790" cy="0"/>
        </a:xfrm>
        <a:prstGeom prst="line">
          <a:avLst/>
        </a:prstGeom>
        <a:gradFill rotWithShape="1">
          <a:gsLst>
            <a:gs pos="0">
              <a:schemeClr val="dk1">
                <a:tint val="98000"/>
                <a:lumMod val="114000"/>
              </a:schemeClr>
            </a:gs>
            <a:gs pos="100000">
              <a:schemeClr val="dk1">
                <a:shade val="90000"/>
                <a:lumMod val="84000"/>
              </a:schemeClr>
            </a:gs>
          </a:gsLst>
          <a:lin ang="5400000" scaled="0"/>
        </a:gradFill>
        <a:ln w="9525" cap="rnd" cmpd="sng" algn="ctr">
          <a:solidFill>
            <a:schemeClr val="dk1"/>
          </a:solidFill>
          <a:prstDash val="solid"/>
        </a:ln>
        <a:effectLst>
          <a:outerShdw blurRad="38100" dist="25400" dir="5400000" rotWithShape="0">
            <a:srgbClr val="000000">
              <a:alpha val="45000"/>
            </a:srgbClr>
          </a:outerShdw>
        </a:effectLst>
        <a:sp3d z="127000"/>
      </dsp:spPr>
      <dsp:style>
        <a:lnRef idx="1">
          <a:schemeClr val="dk1"/>
        </a:lnRef>
        <a:fillRef idx="3">
          <a:schemeClr val="dk1"/>
        </a:fillRef>
        <a:effectRef idx="2">
          <a:schemeClr val="dk1"/>
        </a:effectRef>
        <a:fontRef idx="minor">
          <a:schemeClr val="lt1"/>
        </a:fontRef>
      </dsp:style>
    </dsp:sp>
    <dsp:sp modelId="{3C1A77EC-BE97-41DE-8880-7AB28E99D0AF}">
      <dsp:nvSpPr>
        <dsp:cNvPr id="0" name=""/>
        <dsp:cNvSpPr/>
      </dsp:nvSpPr>
      <dsp:spPr>
        <a:xfrm rot="5400000">
          <a:off x="1592453" y="663267"/>
          <a:ext cx="2337931" cy="1915805"/>
        </a:xfrm>
        <a:prstGeom prst="line">
          <a:avLst/>
        </a:prstGeom>
        <a:gradFill rotWithShape="1">
          <a:gsLst>
            <a:gs pos="0">
              <a:schemeClr val="dk1">
                <a:tint val="98000"/>
                <a:lumMod val="114000"/>
              </a:schemeClr>
            </a:gs>
            <a:gs pos="100000">
              <a:schemeClr val="dk1">
                <a:shade val="90000"/>
                <a:lumMod val="84000"/>
              </a:schemeClr>
            </a:gs>
          </a:gsLst>
          <a:lin ang="5400000" scaled="0"/>
        </a:gradFill>
        <a:ln w="9525" cap="rnd" cmpd="sng" algn="ctr">
          <a:solidFill>
            <a:schemeClr val="dk1"/>
          </a:solidFill>
          <a:prstDash val="solid"/>
        </a:ln>
        <a:effectLst>
          <a:outerShdw blurRad="38100" dist="25400" dir="5400000" rotWithShape="0">
            <a:srgbClr val="000000">
              <a:alpha val="45000"/>
            </a:srgbClr>
          </a:outerShdw>
        </a:effectLst>
        <a:sp3d z="127000"/>
      </dsp:spPr>
      <dsp:style>
        <a:lnRef idx="1">
          <a:schemeClr val="dk1"/>
        </a:lnRef>
        <a:fillRef idx="3">
          <a:schemeClr val="dk1"/>
        </a:fillRef>
        <a:effectRef idx="2">
          <a:schemeClr val="dk1"/>
        </a:effectRef>
        <a:fontRef idx="minor">
          <a:schemeClr val="lt1"/>
        </a:fontRef>
      </dsp:style>
    </dsp:sp>
    <dsp:sp modelId="{9F1E184E-E512-454B-9AC6-C63A512185B1}">
      <dsp:nvSpPr>
        <dsp:cNvPr id="0" name=""/>
        <dsp:cNvSpPr/>
      </dsp:nvSpPr>
      <dsp:spPr>
        <a:xfrm>
          <a:off x="4346569" y="851357"/>
          <a:ext cx="4350908" cy="62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ctr" anchorCtr="0">
          <a:noAutofit/>
        </a:bodyPr>
        <a:lstStyle/>
        <a:p>
          <a:pPr lvl="0" algn="l" defTabSz="622300">
            <a:lnSpc>
              <a:spcPct val="90000"/>
            </a:lnSpc>
            <a:spcBef>
              <a:spcPct val="0"/>
            </a:spcBef>
            <a:spcAft>
              <a:spcPct val="35000"/>
            </a:spcAft>
          </a:pPr>
          <a:r>
            <a:rPr lang="fr-FR" sz="1400" b="1" kern="1200" dirty="0" smtClean="0">
              <a:solidFill>
                <a:schemeClr val="bg1"/>
              </a:solidFill>
              <a:latin typeface="Calibri" pitchFamily="34" charset="0"/>
              <a:cs typeface="Calibri" pitchFamily="34" charset="0"/>
            </a:rPr>
            <a:t>Délivrer la bonne information, au bon temps, à la bonne personne et sous le bon format.</a:t>
          </a:r>
          <a:endParaRPr lang="fr-FR" sz="1400" b="1" kern="1200" dirty="0"/>
        </a:p>
      </dsp:txBody>
      <dsp:txXfrm>
        <a:off x="4346569" y="851357"/>
        <a:ext cx="4350908" cy="625337"/>
      </dsp:txXfrm>
    </dsp:sp>
    <dsp:sp modelId="{29E3F5ED-7394-43C1-A706-0167C00D00CD}">
      <dsp:nvSpPr>
        <dsp:cNvPr id="0" name=""/>
        <dsp:cNvSpPr/>
      </dsp:nvSpPr>
      <dsp:spPr>
        <a:xfrm>
          <a:off x="3704736" y="1180672"/>
          <a:ext cx="442790" cy="0"/>
        </a:xfrm>
        <a:prstGeom prst="line">
          <a:avLst/>
        </a:prstGeom>
        <a:gradFill rotWithShape="1">
          <a:gsLst>
            <a:gs pos="0">
              <a:schemeClr val="dk1">
                <a:tint val="98000"/>
                <a:lumMod val="114000"/>
              </a:schemeClr>
            </a:gs>
            <a:gs pos="100000">
              <a:schemeClr val="dk1">
                <a:shade val="90000"/>
                <a:lumMod val="84000"/>
              </a:schemeClr>
            </a:gs>
          </a:gsLst>
          <a:lin ang="5400000" scaled="0"/>
        </a:gradFill>
        <a:ln w="9525" cap="rnd" cmpd="sng" algn="ctr">
          <a:solidFill>
            <a:schemeClr val="dk1"/>
          </a:solidFill>
          <a:prstDash val="solid"/>
        </a:ln>
        <a:effectLst>
          <a:outerShdw blurRad="38100" dist="25400" dir="5400000" rotWithShape="0">
            <a:srgbClr val="000000">
              <a:alpha val="45000"/>
            </a:srgbClr>
          </a:outerShdw>
        </a:effectLst>
        <a:sp3d z="127000"/>
      </dsp:spPr>
      <dsp:style>
        <a:lnRef idx="1">
          <a:schemeClr val="dk1"/>
        </a:lnRef>
        <a:fillRef idx="3">
          <a:schemeClr val="dk1"/>
        </a:fillRef>
        <a:effectRef idx="2">
          <a:schemeClr val="dk1"/>
        </a:effectRef>
        <a:fontRef idx="minor">
          <a:schemeClr val="lt1"/>
        </a:fontRef>
      </dsp:style>
    </dsp:sp>
    <dsp:sp modelId="{8926E3F7-97B1-434A-AEF2-3A9D4DBED1FA}">
      <dsp:nvSpPr>
        <dsp:cNvPr id="0" name=""/>
        <dsp:cNvSpPr/>
      </dsp:nvSpPr>
      <dsp:spPr>
        <a:xfrm rot="5400000">
          <a:off x="1918381" y="1343923"/>
          <a:ext cx="1946623" cy="1623563"/>
        </a:xfrm>
        <a:prstGeom prst="line">
          <a:avLst/>
        </a:prstGeom>
        <a:gradFill rotWithShape="1">
          <a:gsLst>
            <a:gs pos="0">
              <a:schemeClr val="dk1">
                <a:tint val="98000"/>
                <a:lumMod val="114000"/>
              </a:schemeClr>
            </a:gs>
            <a:gs pos="100000">
              <a:schemeClr val="dk1">
                <a:shade val="90000"/>
                <a:lumMod val="84000"/>
              </a:schemeClr>
            </a:gs>
          </a:gsLst>
          <a:lin ang="5400000" scaled="0"/>
        </a:gradFill>
        <a:ln w="9525" cap="rnd" cmpd="sng" algn="ctr">
          <a:solidFill>
            <a:schemeClr val="dk1"/>
          </a:solidFill>
          <a:prstDash val="solid"/>
        </a:ln>
        <a:effectLst>
          <a:outerShdw blurRad="38100" dist="25400" dir="5400000" rotWithShape="0">
            <a:srgbClr val="000000">
              <a:alpha val="45000"/>
            </a:srgbClr>
          </a:outerShdw>
        </a:effectLst>
        <a:sp3d z="127000"/>
      </dsp:spPr>
      <dsp:style>
        <a:lnRef idx="1">
          <a:schemeClr val="dk1"/>
        </a:lnRef>
        <a:fillRef idx="3">
          <a:schemeClr val="dk1"/>
        </a:fillRef>
        <a:effectRef idx="2">
          <a:schemeClr val="dk1"/>
        </a:effectRef>
        <a:fontRef idx="minor">
          <a:schemeClr val="lt1"/>
        </a:fontRef>
      </dsp:style>
    </dsp:sp>
    <dsp:sp modelId="{C32CE204-780B-414B-9310-4F68B27F0ADA}">
      <dsp:nvSpPr>
        <dsp:cNvPr id="0" name=""/>
        <dsp:cNvSpPr/>
      </dsp:nvSpPr>
      <dsp:spPr>
        <a:xfrm>
          <a:off x="4371366" y="1530012"/>
          <a:ext cx="4302130" cy="62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ctr" anchorCtr="0">
          <a:noAutofit/>
        </a:bodyPr>
        <a:lstStyle/>
        <a:p>
          <a:pPr lvl="0" algn="l" defTabSz="622300">
            <a:lnSpc>
              <a:spcPct val="90000"/>
            </a:lnSpc>
            <a:spcBef>
              <a:spcPct val="0"/>
            </a:spcBef>
            <a:spcAft>
              <a:spcPct val="35000"/>
            </a:spcAft>
          </a:pPr>
          <a:r>
            <a:rPr lang="fr-FR" sz="1400" b="1" kern="1200" dirty="0" smtClean="0">
              <a:solidFill>
                <a:schemeClr val="bg1"/>
              </a:solidFill>
              <a:latin typeface="Calibri" pitchFamily="34" charset="0"/>
              <a:cs typeface="Calibri" pitchFamily="34" charset="0"/>
            </a:rPr>
            <a:t>Permettre une prise de décision facile et rapide pour l’ensemble des acteurs autour de SAP MM.</a:t>
          </a:r>
          <a:endParaRPr lang="fr-FR" sz="1400" b="1" kern="1200" dirty="0"/>
        </a:p>
      </dsp:txBody>
      <dsp:txXfrm>
        <a:off x="4371366" y="1530012"/>
        <a:ext cx="4302130" cy="625337"/>
      </dsp:txXfrm>
    </dsp:sp>
    <dsp:sp modelId="{1865677F-1D1C-4496-A3F9-AC51BC43BC3A}">
      <dsp:nvSpPr>
        <dsp:cNvPr id="0" name=""/>
        <dsp:cNvSpPr/>
      </dsp:nvSpPr>
      <dsp:spPr>
        <a:xfrm>
          <a:off x="3739580" y="1781945"/>
          <a:ext cx="442790" cy="0"/>
        </a:xfrm>
        <a:prstGeom prst="line">
          <a:avLst/>
        </a:prstGeom>
        <a:gradFill rotWithShape="1">
          <a:gsLst>
            <a:gs pos="0">
              <a:schemeClr val="dk1">
                <a:tint val="98000"/>
                <a:lumMod val="114000"/>
              </a:schemeClr>
            </a:gs>
            <a:gs pos="100000">
              <a:schemeClr val="dk1">
                <a:shade val="90000"/>
                <a:lumMod val="84000"/>
              </a:schemeClr>
            </a:gs>
          </a:gsLst>
          <a:lin ang="5400000" scaled="0"/>
        </a:gradFill>
        <a:ln w="9525" cap="rnd" cmpd="sng" algn="ctr">
          <a:solidFill>
            <a:schemeClr val="dk1"/>
          </a:solidFill>
          <a:prstDash val="solid"/>
        </a:ln>
        <a:effectLst>
          <a:outerShdw blurRad="38100" dist="25400" dir="5400000" rotWithShape="0">
            <a:srgbClr val="000000">
              <a:alpha val="45000"/>
            </a:srgbClr>
          </a:outerShdw>
        </a:effectLst>
        <a:sp3d z="127000"/>
      </dsp:spPr>
      <dsp:style>
        <a:lnRef idx="1">
          <a:schemeClr val="dk1"/>
        </a:lnRef>
        <a:fillRef idx="3">
          <a:schemeClr val="dk1"/>
        </a:fillRef>
        <a:effectRef idx="2">
          <a:schemeClr val="dk1"/>
        </a:effectRef>
        <a:fontRef idx="minor">
          <a:schemeClr val="lt1"/>
        </a:fontRef>
      </dsp:style>
    </dsp:sp>
    <dsp:sp modelId="{D5D7CF81-B375-436B-9873-2519B28635BB}">
      <dsp:nvSpPr>
        <dsp:cNvPr id="0" name=""/>
        <dsp:cNvSpPr/>
      </dsp:nvSpPr>
      <dsp:spPr>
        <a:xfrm rot="5400000">
          <a:off x="2290297" y="1860255"/>
          <a:ext cx="1535005" cy="1363793"/>
        </a:xfrm>
        <a:prstGeom prst="line">
          <a:avLst/>
        </a:prstGeom>
        <a:gradFill rotWithShape="1">
          <a:gsLst>
            <a:gs pos="0">
              <a:schemeClr val="dk1">
                <a:tint val="98000"/>
                <a:lumMod val="114000"/>
              </a:schemeClr>
            </a:gs>
            <a:gs pos="100000">
              <a:schemeClr val="dk1">
                <a:shade val="90000"/>
                <a:lumMod val="84000"/>
              </a:schemeClr>
            </a:gs>
          </a:gsLst>
          <a:lin ang="5400000" scaled="0"/>
        </a:gradFill>
        <a:ln w="9525" cap="rnd" cmpd="sng" algn="ctr">
          <a:solidFill>
            <a:schemeClr val="dk1"/>
          </a:solidFill>
          <a:prstDash val="solid"/>
        </a:ln>
        <a:effectLst>
          <a:outerShdw blurRad="38100" dist="25400" dir="5400000" rotWithShape="0">
            <a:srgbClr val="000000">
              <a:alpha val="45000"/>
            </a:srgbClr>
          </a:outerShdw>
        </a:effectLst>
        <a:sp3d z="127000"/>
      </dsp:spPr>
      <dsp:style>
        <a:lnRef idx="1">
          <a:schemeClr val="dk1"/>
        </a:lnRef>
        <a:fillRef idx="3">
          <a:schemeClr val="dk1"/>
        </a:fillRef>
        <a:effectRef idx="2">
          <a:schemeClr val="dk1"/>
        </a:effectRef>
        <a:fontRef idx="minor">
          <a:schemeClr val="lt1"/>
        </a:fontRef>
      </dsp:style>
    </dsp:sp>
    <dsp:sp modelId="{204B13FD-4265-4C1E-A4C3-312DEF07A2E0}">
      <dsp:nvSpPr>
        <dsp:cNvPr id="0" name=""/>
        <dsp:cNvSpPr/>
      </dsp:nvSpPr>
      <dsp:spPr>
        <a:xfrm>
          <a:off x="4382307" y="2177076"/>
          <a:ext cx="4506858" cy="62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ctr" anchorCtr="0">
          <a:noAutofit/>
        </a:bodyPr>
        <a:lstStyle/>
        <a:p>
          <a:pPr lvl="0" algn="l" defTabSz="622300">
            <a:lnSpc>
              <a:spcPct val="90000"/>
            </a:lnSpc>
            <a:spcBef>
              <a:spcPct val="0"/>
            </a:spcBef>
            <a:spcAft>
              <a:spcPct val="35000"/>
            </a:spcAft>
          </a:pPr>
          <a:r>
            <a:rPr lang="fr-FR" sz="1400" b="1" kern="1200" dirty="0" smtClean="0">
              <a:solidFill>
                <a:schemeClr val="bg1"/>
              </a:solidFill>
              <a:latin typeface="Calibri" pitchFamily="34" charset="0"/>
              <a:cs typeface="Calibri" pitchFamily="34" charset="0"/>
            </a:rPr>
            <a:t>Intégrer et fusionner toutes les données transactionnelles autour de SAP MM.</a:t>
          </a:r>
          <a:endParaRPr lang="fr-FR" sz="1400" b="1" kern="1200" dirty="0"/>
        </a:p>
      </dsp:txBody>
      <dsp:txXfrm>
        <a:off x="4382307" y="2177076"/>
        <a:ext cx="4506858" cy="625337"/>
      </dsp:txXfrm>
    </dsp:sp>
    <dsp:sp modelId="{FCCA80AF-66BB-4DB2-8D4D-E402B204EA4A}">
      <dsp:nvSpPr>
        <dsp:cNvPr id="0" name=""/>
        <dsp:cNvSpPr/>
      </dsp:nvSpPr>
      <dsp:spPr>
        <a:xfrm>
          <a:off x="3704741" y="2429008"/>
          <a:ext cx="442790" cy="0"/>
        </a:xfrm>
        <a:prstGeom prst="line">
          <a:avLst/>
        </a:prstGeom>
        <a:gradFill rotWithShape="1">
          <a:gsLst>
            <a:gs pos="0">
              <a:schemeClr val="dk1">
                <a:tint val="98000"/>
                <a:lumMod val="114000"/>
              </a:schemeClr>
            </a:gs>
            <a:gs pos="100000">
              <a:schemeClr val="dk1">
                <a:shade val="90000"/>
                <a:lumMod val="84000"/>
              </a:schemeClr>
            </a:gs>
          </a:gsLst>
          <a:lin ang="5400000" scaled="0"/>
        </a:gradFill>
        <a:ln w="9525" cap="rnd" cmpd="sng" algn="ctr">
          <a:solidFill>
            <a:schemeClr val="dk1"/>
          </a:solidFill>
          <a:prstDash val="solid"/>
        </a:ln>
        <a:effectLst>
          <a:outerShdw blurRad="38100" dist="25400" dir="5400000" rotWithShape="0">
            <a:srgbClr val="000000">
              <a:alpha val="45000"/>
            </a:srgbClr>
          </a:outerShdw>
        </a:effectLst>
        <a:sp3d z="127000"/>
      </dsp:spPr>
      <dsp:style>
        <a:lnRef idx="1">
          <a:schemeClr val="dk1"/>
        </a:lnRef>
        <a:fillRef idx="3">
          <a:schemeClr val="dk1"/>
        </a:fillRef>
        <a:effectRef idx="2">
          <a:schemeClr val="dk1"/>
        </a:effectRef>
        <a:fontRef idx="minor">
          <a:schemeClr val="lt1"/>
        </a:fontRef>
      </dsp:style>
    </dsp:sp>
    <dsp:sp modelId="{A8E174D8-5DCB-4341-A606-5C23D2A36CE3}">
      <dsp:nvSpPr>
        <dsp:cNvPr id="0" name=""/>
        <dsp:cNvSpPr/>
      </dsp:nvSpPr>
      <dsp:spPr>
        <a:xfrm rot="5400000">
          <a:off x="2590801" y="2478981"/>
          <a:ext cx="1171327" cy="1056792"/>
        </a:xfrm>
        <a:prstGeom prst="line">
          <a:avLst/>
        </a:prstGeom>
        <a:gradFill rotWithShape="1">
          <a:gsLst>
            <a:gs pos="0">
              <a:schemeClr val="dk1">
                <a:tint val="98000"/>
                <a:lumMod val="114000"/>
              </a:schemeClr>
            </a:gs>
            <a:gs pos="100000">
              <a:schemeClr val="dk1">
                <a:shade val="90000"/>
                <a:lumMod val="84000"/>
              </a:schemeClr>
            </a:gs>
          </a:gsLst>
          <a:lin ang="5400000" scaled="0"/>
        </a:gradFill>
        <a:ln w="9525" cap="rnd" cmpd="sng" algn="ctr">
          <a:solidFill>
            <a:schemeClr val="dk1"/>
          </a:solidFill>
          <a:prstDash val="solid"/>
        </a:ln>
        <a:effectLst>
          <a:outerShdw blurRad="38100" dist="25400" dir="5400000" rotWithShape="0">
            <a:srgbClr val="000000">
              <a:alpha val="45000"/>
            </a:srgbClr>
          </a:outerShdw>
        </a:effectLst>
        <a:sp3d z="127000"/>
      </dsp:spPr>
      <dsp:style>
        <a:lnRef idx="1">
          <a:schemeClr val="dk1"/>
        </a:lnRef>
        <a:fillRef idx="3">
          <a:schemeClr val="dk1"/>
        </a:fillRef>
        <a:effectRef idx="2">
          <a:schemeClr val="dk1"/>
        </a:effectRef>
        <a:fontRef idx="minor">
          <a:schemeClr val="lt1"/>
        </a:fontRef>
      </dsp:style>
    </dsp:sp>
    <dsp:sp modelId="{BE7EE63F-B5D5-49D6-957E-2E7217E818FA}">
      <dsp:nvSpPr>
        <dsp:cNvPr id="0" name=""/>
        <dsp:cNvSpPr/>
      </dsp:nvSpPr>
      <dsp:spPr>
        <a:xfrm>
          <a:off x="4353751" y="2805247"/>
          <a:ext cx="4511924" cy="62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ctr" anchorCtr="0">
          <a:noAutofit/>
        </a:bodyPr>
        <a:lstStyle/>
        <a:p>
          <a:pPr lvl="0" algn="l" defTabSz="622300">
            <a:lnSpc>
              <a:spcPct val="90000"/>
            </a:lnSpc>
            <a:spcBef>
              <a:spcPct val="0"/>
            </a:spcBef>
            <a:spcAft>
              <a:spcPct val="35000"/>
            </a:spcAft>
          </a:pPr>
          <a:r>
            <a:rPr lang="fr-FR" sz="1400" b="1" kern="1200" dirty="0" smtClean="0">
              <a:solidFill>
                <a:schemeClr val="bg1"/>
              </a:solidFill>
              <a:latin typeface="Calibri" pitchFamily="34" charset="0"/>
              <a:cs typeface="Calibri" pitchFamily="34" charset="0"/>
            </a:rPr>
            <a:t>Séparer la plate forme transactionnelle de la plate forme décisionnelle.</a:t>
          </a:r>
          <a:endParaRPr lang="fr-FR" sz="1400" b="1" kern="1200" dirty="0"/>
        </a:p>
      </dsp:txBody>
      <dsp:txXfrm>
        <a:off x="4353751" y="2805247"/>
        <a:ext cx="4511924" cy="625337"/>
      </dsp:txXfrm>
    </dsp:sp>
    <dsp:sp modelId="{9F10A20B-3F6A-4A6B-AE4B-361D7256AD22}">
      <dsp:nvSpPr>
        <dsp:cNvPr id="0" name=""/>
        <dsp:cNvSpPr/>
      </dsp:nvSpPr>
      <dsp:spPr>
        <a:xfrm>
          <a:off x="3757003" y="3057180"/>
          <a:ext cx="442790" cy="0"/>
        </a:xfrm>
        <a:prstGeom prst="line">
          <a:avLst/>
        </a:prstGeom>
        <a:gradFill rotWithShape="1">
          <a:gsLst>
            <a:gs pos="0">
              <a:schemeClr val="dk1">
                <a:tint val="98000"/>
                <a:lumMod val="114000"/>
              </a:schemeClr>
            </a:gs>
            <a:gs pos="100000">
              <a:schemeClr val="dk1">
                <a:shade val="90000"/>
                <a:lumMod val="84000"/>
              </a:schemeClr>
            </a:gs>
          </a:gsLst>
          <a:lin ang="5400000" scaled="0"/>
        </a:gradFill>
        <a:ln w="9525" cap="rnd" cmpd="sng" algn="ctr">
          <a:solidFill>
            <a:schemeClr val="dk1"/>
          </a:solidFill>
          <a:prstDash val="solid"/>
        </a:ln>
        <a:effectLst>
          <a:outerShdw blurRad="38100" dist="25400" dir="5400000" rotWithShape="0">
            <a:srgbClr val="000000">
              <a:alpha val="45000"/>
            </a:srgbClr>
          </a:outerShdw>
        </a:effectLst>
        <a:sp3d z="127000"/>
      </dsp:spPr>
      <dsp:style>
        <a:lnRef idx="1">
          <a:schemeClr val="dk1"/>
        </a:lnRef>
        <a:fillRef idx="3">
          <a:schemeClr val="dk1"/>
        </a:fillRef>
        <a:effectRef idx="2">
          <a:schemeClr val="dk1"/>
        </a:effectRef>
        <a:fontRef idx="minor">
          <a:schemeClr val="lt1"/>
        </a:fontRef>
      </dsp:style>
    </dsp:sp>
    <dsp:sp modelId="{BF43DC27-2571-4222-A00F-1262F0B5D6E4}">
      <dsp:nvSpPr>
        <dsp:cNvPr id="0" name=""/>
        <dsp:cNvSpPr/>
      </dsp:nvSpPr>
      <dsp:spPr>
        <a:xfrm rot="5400000">
          <a:off x="2942425" y="3079411"/>
          <a:ext cx="826541" cy="767502"/>
        </a:xfrm>
        <a:prstGeom prst="line">
          <a:avLst/>
        </a:prstGeom>
        <a:gradFill rotWithShape="1">
          <a:gsLst>
            <a:gs pos="0">
              <a:schemeClr val="dk1">
                <a:tint val="98000"/>
                <a:lumMod val="114000"/>
              </a:schemeClr>
            </a:gs>
            <a:gs pos="100000">
              <a:schemeClr val="dk1">
                <a:shade val="90000"/>
                <a:lumMod val="84000"/>
              </a:schemeClr>
            </a:gs>
          </a:gsLst>
          <a:lin ang="5400000" scaled="0"/>
        </a:gradFill>
        <a:ln w="9525" cap="rnd" cmpd="sng" algn="ctr">
          <a:solidFill>
            <a:schemeClr val="dk1"/>
          </a:solidFill>
          <a:prstDash val="solid"/>
        </a:ln>
        <a:effectLst>
          <a:outerShdw blurRad="38100" dist="25400" dir="5400000" rotWithShape="0">
            <a:srgbClr val="000000">
              <a:alpha val="45000"/>
            </a:srgbClr>
          </a:outerShdw>
        </a:effectLst>
        <a:sp3d z="127000"/>
      </dsp:spPr>
      <dsp:style>
        <a:lnRef idx="1">
          <a:schemeClr val="dk1"/>
        </a:lnRef>
        <a:fillRef idx="3">
          <a:schemeClr val="dk1"/>
        </a:fillRef>
        <a:effectRef idx="2">
          <a:schemeClr val="dk1"/>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6F99D4-7E1C-4125-A4A7-4160D9576414}">
      <dsp:nvSpPr>
        <dsp:cNvPr id="0" name=""/>
        <dsp:cNvSpPr/>
      </dsp:nvSpPr>
      <dsp:spPr>
        <a:xfrm>
          <a:off x="1054" y="0"/>
          <a:ext cx="2742492" cy="1947855"/>
        </a:xfrm>
        <a:prstGeom prst="roundRect">
          <a:avLst>
            <a:gd name="adj" fmla="val 10000"/>
          </a:avLst>
        </a:prstGeom>
        <a:solidFill>
          <a:schemeClr val="accent5">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fr-FR" sz="1400" b="0" kern="1200" dirty="0" smtClean="0"/>
            <a:t>Equipe fonctionnelle</a:t>
          </a:r>
          <a:endParaRPr lang="fr-FR" sz="1400" b="0" kern="1200" dirty="0">
            <a:effectLst/>
          </a:endParaRPr>
        </a:p>
      </dsp:txBody>
      <dsp:txXfrm>
        <a:off x="1054" y="0"/>
        <a:ext cx="2742492" cy="584356"/>
      </dsp:txXfrm>
    </dsp:sp>
    <dsp:sp modelId="{BC69D3EA-B0A2-4C3F-9584-77F7F841D4AA}">
      <dsp:nvSpPr>
        <dsp:cNvPr id="0" name=""/>
        <dsp:cNvSpPr/>
      </dsp:nvSpPr>
      <dsp:spPr>
        <a:xfrm>
          <a:off x="237150" y="817098"/>
          <a:ext cx="2270300" cy="800621"/>
        </a:xfrm>
        <a:prstGeom prst="roundRect">
          <a:avLst>
            <a:gd name="adj" fmla="val 10000"/>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fr-FR" sz="1800" b="0" kern="1200" dirty="0" smtClean="0">
              <a:solidFill>
                <a:schemeClr val="bg1"/>
              </a:solidFill>
              <a:latin typeface="Calibri" pitchFamily="34" charset="0"/>
              <a:cs typeface="Calibri" pitchFamily="34" charset="0"/>
            </a:rPr>
            <a:t>Abdelaziz HAYOURI </a:t>
          </a:r>
          <a:endParaRPr lang="fr-FR" sz="1800" b="0" kern="1200" dirty="0">
            <a:solidFill>
              <a:schemeClr val="bg1"/>
            </a:solidFill>
            <a:latin typeface="Calibri" pitchFamily="34" charset="0"/>
            <a:cs typeface="Calibri" pitchFamily="34" charset="0"/>
          </a:endParaRPr>
        </a:p>
      </dsp:txBody>
      <dsp:txXfrm>
        <a:off x="260599" y="840547"/>
        <a:ext cx="2223402" cy="753723"/>
      </dsp:txXfrm>
    </dsp:sp>
    <dsp:sp modelId="{4026773C-FF32-4FD4-B92F-1763752D4250}">
      <dsp:nvSpPr>
        <dsp:cNvPr id="0" name=""/>
        <dsp:cNvSpPr/>
      </dsp:nvSpPr>
      <dsp:spPr>
        <a:xfrm>
          <a:off x="2949233" y="0"/>
          <a:ext cx="2742492" cy="1947855"/>
        </a:xfrm>
        <a:prstGeom prst="roundRect">
          <a:avLst>
            <a:gd name="adj" fmla="val 10000"/>
          </a:avLst>
        </a:prstGeom>
        <a:solidFill>
          <a:schemeClr val="accent5">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sz="1600" b="0" kern="1200" dirty="0" smtClean="0"/>
            <a:t>Equipe Système </a:t>
          </a:r>
          <a:endParaRPr lang="fr-FR" sz="1600" b="0" kern="1200" dirty="0"/>
        </a:p>
      </dsp:txBody>
      <dsp:txXfrm>
        <a:off x="2949233" y="0"/>
        <a:ext cx="2742492" cy="584356"/>
      </dsp:txXfrm>
    </dsp:sp>
    <dsp:sp modelId="{7CCF7F69-4137-4504-9C76-D34CBD8B7E40}">
      <dsp:nvSpPr>
        <dsp:cNvPr id="0" name=""/>
        <dsp:cNvSpPr/>
      </dsp:nvSpPr>
      <dsp:spPr>
        <a:xfrm>
          <a:off x="3223483" y="584927"/>
          <a:ext cx="2193993" cy="587304"/>
        </a:xfrm>
        <a:prstGeom prst="roundRect">
          <a:avLst>
            <a:gd name="adj" fmla="val 10000"/>
          </a:avLst>
        </a:prstGeom>
        <a:gradFill rotWithShape="0">
          <a:gsLst>
            <a:gs pos="0">
              <a:schemeClr val="accent5">
                <a:hueOff val="-1281997"/>
                <a:satOff val="-2107"/>
                <a:lumOff val="-79"/>
                <a:alphaOff val="0"/>
                <a:tint val="98000"/>
                <a:lumMod val="114000"/>
              </a:schemeClr>
            </a:gs>
            <a:gs pos="100000">
              <a:schemeClr val="accent5">
                <a:hueOff val="-1281997"/>
                <a:satOff val="-2107"/>
                <a:lumOff val="-79"/>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fr-FR" sz="1800" b="0" kern="1200" dirty="0" smtClean="0">
              <a:solidFill>
                <a:schemeClr val="bg1"/>
              </a:solidFill>
              <a:latin typeface="Calibri" pitchFamily="34" charset="0"/>
              <a:cs typeface="Calibri" pitchFamily="34" charset="0"/>
            </a:rPr>
            <a:t>Hassan MORTADI</a:t>
          </a:r>
          <a:endParaRPr lang="fr-FR" sz="1800" b="0" kern="1200" dirty="0">
            <a:solidFill>
              <a:schemeClr val="bg1"/>
            </a:solidFill>
            <a:latin typeface="Calibri" pitchFamily="34" charset="0"/>
            <a:cs typeface="Calibri" pitchFamily="34" charset="0"/>
          </a:endParaRPr>
        </a:p>
      </dsp:txBody>
      <dsp:txXfrm>
        <a:off x="3240685" y="602129"/>
        <a:ext cx="2159589" cy="552900"/>
      </dsp:txXfrm>
    </dsp:sp>
    <dsp:sp modelId="{9057C725-03F0-47EE-BEC9-55966EE90662}">
      <dsp:nvSpPr>
        <dsp:cNvPr id="0" name=""/>
        <dsp:cNvSpPr/>
      </dsp:nvSpPr>
      <dsp:spPr>
        <a:xfrm>
          <a:off x="3223483" y="1262586"/>
          <a:ext cx="2193993" cy="587304"/>
        </a:xfrm>
        <a:prstGeom prst="roundRect">
          <a:avLst>
            <a:gd name="adj" fmla="val 10000"/>
          </a:avLst>
        </a:prstGeom>
        <a:gradFill rotWithShape="0">
          <a:gsLst>
            <a:gs pos="0">
              <a:schemeClr val="accent5">
                <a:hueOff val="-2563993"/>
                <a:satOff val="-4215"/>
                <a:lumOff val="-157"/>
                <a:alphaOff val="0"/>
                <a:tint val="98000"/>
                <a:lumMod val="114000"/>
              </a:schemeClr>
            </a:gs>
            <a:gs pos="100000">
              <a:schemeClr val="accent5">
                <a:hueOff val="-2563993"/>
                <a:satOff val="-4215"/>
                <a:lumOff val="-157"/>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fr-FR" sz="1800" b="0" kern="1200" dirty="0" smtClean="0">
              <a:solidFill>
                <a:schemeClr val="bg1"/>
              </a:solidFill>
              <a:latin typeface="Calibri" pitchFamily="34" charset="0"/>
              <a:cs typeface="Calibri" pitchFamily="34" charset="0"/>
            </a:rPr>
            <a:t>Ayoub MIKOU</a:t>
          </a:r>
          <a:endParaRPr lang="fr-FR" sz="1800" b="0" kern="1200" dirty="0">
            <a:solidFill>
              <a:schemeClr val="bg1"/>
            </a:solidFill>
            <a:latin typeface="Calibri" pitchFamily="34" charset="0"/>
            <a:cs typeface="Calibri" pitchFamily="34" charset="0"/>
          </a:endParaRPr>
        </a:p>
      </dsp:txBody>
      <dsp:txXfrm>
        <a:off x="3240685" y="1279788"/>
        <a:ext cx="2159589" cy="552900"/>
      </dsp:txXfrm>
    </dsp:sp>
    <dsp:sp modelId="{2D025A8C-C5D2-4EF4-A65B-80B76D9018B0}">
      <dsp:nvSpPr>
        <dsp:cNvPr id="0" name=""/>
        <dsp:cNvSpPr/>
      </dsp:nvSpPr>
      <dsp:spPr>
        <a:xfrm>
          <a:off x="5897413" y="0"/>
          <a:ext cx="2742492" cy="1947855"/>
        </a:xfrm>
        <a:prstGeom prst="roundRect">
          <a:avLst>
            <a:gd name="adj" fmla="val 10000"/>
          </a:avLst>
        </a:prstGeom>
        <a:solidFill>
          <a:schemeClr val="accent5">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sz="1600" b="0" kern="1200" dirty="0" smtClean="0"/>
            <a:t>Equipe Technique</a:t>
          </a:r>
          <a:endParaRPr lang="fr-FR" sz="1600" b="0" kern="1200" dirty="0"/>
        </a:p>
      </dsp:txBody>
      <dsp:txXfrm>
        <a:off x="5897413" y="0"/>
        <a:ext cx="2742492" cy="584356"/>
      </dsp:txXfrm>
    </dsp:sp>
    <dsp:sp modelId="{5F19565A-52EA-488D-95B0-758DD5248B4C}">
      <dsp:nvSpPr>
        <dsp:cNvPr id="0" name=""/>
        <dsp:cNvSpPr/>
      </dsp:nvSpPr>
      <dsp:spPr>
        <a:xfrm>
          <a:off x="6171662" y="584522"/>
          <a:ext cx="2193993" cy="382675"/>
        </a:xfrm>
        <a:prstGeom prst="roundRect">
          <a:avLst>
            <a:gd name="adj" fmla="val 10000"/>
          </a:avLst>
        </a:prstGeom>
        <a:gradFill rotWithShape="0">
          <a:gsLst>
            <a:gs pos="0">
              <a:schemeClr val="accent5">
                <a:hueOff val="-3845990"/>
                <a:satOff val="-6322"/>
                <a:lumOff val="-236"/>
                <a:alphaOff val="0"/>
                <a:tint val="98000"/>
                <a:lumMod val="114000"/>
              </a:schemeClr>
            </a:gs>
            <a:gs pos="100000">
              <a:schemeClr val="accent5">
                <a:hueOff val="-3845990"/>
                <a:satOff val="-6322"/>
                <a:lumOff val="-236"/>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fr-FR" sz="1600" b="0" kern="1200" dirty="0" smtClean="0">
              <a:solidFill>
                <a:schemeClr val="bg1"/>
              </a:solidFill>
              <a:latin typeface="Calibri" pitchFamily="34" charset="0"/>
              <a:cs typeface="Calibri" pitchFamily="34" charset="0"/>
            </a:rPr>
            <a:t>Hicham ELKOUDRI</a:t>
          </a:r>
          <a:endParaRPr lang="fr-FR" sz="1600" b="0" kern="1200" dirty="0">
            <a:solidFill>
              <a:schemeClr val="bg1"/>
            </a:solidFill>
            <a:latin typeface="Calibri" pitchFamily="34" charset="0"/>
            <a:cs typeface="Calibri" pitchFamily="34" charset="0"/>
          </a:endParaRPr>
        </a:p>
      </dsp:txBody>
      <dsp:txXfrm>
        <a:off x="6182870" y="595730"/>
        <a:ext cx="2171577" cy="360259"/>
      </dsp:txXfrm>
    </dsp:sp>
    <dsp:sp modelId="{2DDEDF56-043F-4EBF-8849-59D5F86BDC69}">
      <dsp:nvSpPr>
        <dsp:cNvPr id="0" name=""/>
        <dsp:cNvSpPr/>
      </dsp:nvSpPr>
      <dsp:spPr>
        <a:xfrm>
          <a:off x="6171662" y="1026071"/>
          <a:ext cx="2193993" cy="382675"/>
        </a:xfrm>
        <a:prstGeom prst="roundRect">
          <a:avLst>
            <a:gd name="adj" fmla="val 10000"/>
          </a:avLst>
        </a:prstGeom>
        <a:gradFill rotWithShape="0">
          <a:gsLst>
            <a:gs pos="0">
              <a:schemeClr val="accent5">
                <a:hueOff val="-5127987"/>
                <a:satOff val="-8430"/>
                <a:lumOff val="-314"/>
                <a:alphaOff val="0"/>
                <a:tint val="98000"/>
                <a:lumMod val="114000"/>
              </a:schemeClr>
            </a:gs>
            <a:gs pos="100000">
              <a:schemeClr val="accent5">
                <a:hueOff val="-5127987"/>
                <a:satOff val="-8430"/>
                <a:lumOff val="-314"/>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fr-FR" sz="1600" b="0" kern="1200" dirty="0" smtClean="0">
              <a:solidFill>
                <a:schemeClr val="bg1"/>
              </a:solidFill>
              <a:latin typeface="Calibri" pitchFamily="34" charset="0"/>
              <a:cs typeface="Calibri" pitchFamily="34" charset="0"/>
            </a:rPr>
            <a:t>Hassan MORTADI</a:t>
          </a:r>
          <a:endParaRPr lang="fr-FR" sz="1600" b="0" kern="1200" dirty="0">
            <a:solidFill>
              <a:schemeClr val="bg1"/>
            </a:solidFill>
            <a:latin typeface="Calibri" pitchFamily="34" charset="0"/>
            <a:cs typeface="Calibri" pitchFamily="34" charset="0"/>
          </a:endParaRPr>
        </a:p>
      </dsp:txBody>
      <dsp:txXfrm>
        <a:off x="6182870" y="1037279"/>
        <a:ext cx="2171577" cy="360259"/>
      </dsp:txXfrm>
    </dsp:sp>
    <dsp:sp modelId="{7B4A5B77-3435-4CF9-9B32-969301C5FFBD}">
      <dsp:nvSpPr>
        <dsp:cNvPr id="0" name=""/>
        <dsp:cNvSpPr/>
      </dsp:nvSpPr>
      <dsp:spPr>
        <a:xfrm>
          <a:off x="6171662" y="1467620"/>
          <a:ext cx="2193993" cy="382675"/>
        </a:xfrm>
        <a:prstGeom prst="roundRect">
          <a:avLst>
            <a:gd name="adj" fmla="val 10000"/>
          </a:avLst>
        </a:prstGeom>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hemeClr val="accent1"/>
        </a:lnRef>
        <a:fillRef idx="3">
          <a:schemeClr val="accent1"/>
        </a:fillRef>
        <a:effectRef idx="3">
          <a:schemeClr val="accent1"/>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fr-FR" sz="1600" b="0" kern="1200" dirty="0" smtClean="0">
              <a:solidFill>
                <a:schemeClr val="bg1"/>
              </a:solidFill>
              <a:latin typeface="Calibri" pitchFamily="34" charset="0"/>
              <a:cs typeface="Calibri" pitchFamily="34" charset="0"/>
            </a:rPr>
            <a:t>Salah Eddine BENTALBA</a:t>
          </a:r>
          <a:endParaRPr lang="fr-FR" sz="1600" b="0" kern="1200" dirty="0">
            <a:solidFill>
              <a:schemeClr val="bg1"/>
            </a:solidFill>
            <a:latin typeface="Calibri" pitchFamily="34" charset="0"/>
            <a:cs typeface="Calibri" pitchFamily="34" charset="0"/>
          </a:endParaRPr>
        </a:p>
      </dsp:txBody>
      <dsp:txXfrm>
        <a:off x="6182870" y="1478828"/>
        <a:ext cx="2171577" cy="36025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6F99D4-7E1C-4125-A4A7-4160D9576414}">
      <dsp:nvSpPr>
        <dsp:cNvPr id="0" name=""/>
        <dsp:cNvSpPr/>
      </dsp:nvSpPr>
      <dsp:spPr>
        <a:xfrm>
          <a:off x="0" y="0"/>
          <a:ext cx="3174853" cy="1164833"/>
        </a:xfrm>
        <a:prstGeom prst="roundRect">
          <a:avLst>
            <a:gd name="adj" fmla="val 10000"/>
          </a:avLst>
        </a:prstGeom>
        <a:solidFill>
          <a:schemeClr val="accent5">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fr-FR" sz="1400" b="0" kern="1200" dirty="0" smtClean="0"/>
            <a:t>Chef de Projet</a:t>
          </a:r>
          <a:endParaRPr lang="fr-FR" sz="1400" b="0" kern="1200" dirty="0">
            <a:effectLst/>
          </a:endParaRPr>
        </a:p>
      </dsp:txBody>
      <dsp:txXfrm>
        <a:off x="0" y="0"/>
        <a:ext cx="3174853" cy="349450"/>
      </dsp:txXfrm>
    </dsp:sp>
    <dsp:sp modelId="{BC69D3EA-B0A2-4C3F-9584-77F7F841D4AA}">
      <dsp:nvSpPr>
        <dsp:cNvPr id="0" name=""/>
        <dsp:cNvSpPr/>
      </dsp:nvSpPr>
      <dsp:spPr>
        <a:xfrm>
          <a:off x="547446" y="511925"/>
          <a:ext cx="2079960" cy="432191"/>
        </a:xfrm>
        <a:prstGeom prst="roundRect">
          <a:avLst>
            <a:gd name="adj" fmla="val 10000"/>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fr-FR" sz="1800" b="1" kern="1200" dirty="0" smtClean="0">
              <a:solidFill>
                <a:schemeClr val="bg1"/>
              </a:solidFill>
              <a:latin typeface="Calibri" pitchFamily="34" charset="0"/>
              <a:cs typeface="Calibri" pitchFamily="34" charset="0"/>
            </a:rPr>
            <a:t>Hicham ELKOUDRI</a:t>
          </a:r>
          <a:endParaRPr lang="fr-FR" sz="1800" b="1" kern="1200" dirty="0">
            <a:solidFill>
              <a:schemeClr val="bg1"/>
            </a:solidFill>
            <a:latin typeface="Calibri" pitchFamily="34" charset="0"/>
            <a:cs typeface="Calibri" pitchFamily="34" charset="0"/>
          </a:endParaRPr>
        </a:p>
      </dsp:txBody>
      <dsp:txXfrm>
        <a:off x="560104" y="524583"/>
        <a:ext cx="2054644" cy="40687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886210-BB68-4208-91DE-05238EE9B765}">
      <dsp:nvSpPr>
        <dsp:cNvPr id="0" name=""/>
        <dsp:cNvSpPr/>
      </dsp:nvSpPr>
      <dsp:spPr>
        <a:xfrm>
          <a:off x="1262581" y="286393"/>
          <a:ext cx="2175589" cy="2175589"/>
        </a:xfrm>
        <a:prstGeom prst="pieWedg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fr-FR" sz="1900" kern="1200" dirty="0" smtClean="0">
              <a:solidFill>
                <a:schemeClr val="bg1"/>
              </a:solidFill>
              <a:latin typeface="Calibri"/>
              <a:ea typeface="+mn-ea"/>
              <a:cs typeface="+mn-cs"/>
            </a:rPr>
            <a:t>simple et élaborée</a:t>
          </a:r>
          <a:endParaRPr lang="fr-FR" sz="1900" kern="1200" dirty="0">
            <a:solidFill>
              <a:schemeClr val="bg1"/>
            </a:solidFill>
            <a:latin typeface="Calibri"/>
            <a:ea typeface="+mn-ea"/>
            <a:cs typeface="+mn-cs"/>
          </a:endParaRPr>
        </a:p>
      </dsp:txBody>
      <dsp:txXfrm>
        <a:off x="1899796" y="923608"/>
        <a:ext cx="1538374" cy="1538374"/>
      </dsp:txXfrm>
    </dsp:sp>
    <dsp:sp modelId="{68CBDE73-3B23-46B4-8C94-FB2EB17D1EC5}">
      <dsp:nvSpPr>
        <dsp:cNvPr id="0" name=""/>
        <dsp:cNvSpPr/>
      </dsp:nvSpPr>
      <dsp:spPr>
        <a:xfrm rot="5400000">
          <a:off x="3538660" y="286393"/>
          <a:ext cx="2175589" cy="2175589"/>
        </a:xfrm>
        <a:prstGeom prst="pieWedg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fr-FR" sz="1900" kern="1200" dirty="0" smtClean="0">
              <a:solidFill>
                <a:schemeClr val="bg1"/>
              </a:solidFill>
              <a:latin typeface="Calibri"/>
              <a:ea typeface="+mn-ea"/>
              <a:cs typeface="+mn-cs"/>
            </a:rPr>
            <a:t>permettre un accès rapide aux informations</a:t>
          </a:r>
          <a:endParaRPr lang="fr-FR" sz="1900" kern="1200" dirty="0">
            <a:solidFill>
              <a:schemeClr val="bg1"/>
            </a:solidFill>
            <a:latin typeface="Calibri"/>
            <a:ea typeface="+mn-ea"/>
            <a:cs typeface="+mn-cs"/>
          </a:endParaRPr>
        </a:p>
      </dsp:txBody>
      <dsp:txXfrm rot="-5400000">
        <a:off x="3538660" y="923608"/>
        <a:ext cx="1538374" cy="1538374"/>
      </dsp:txXfrm>
    </dsp:sp>
    <dsp:sp modelId="{EEBD1682-135A-421F-8C40-33304BC69717}">
      <dsp:nvSpPr>
        <dsp:cNvPr id="0" name=""/>
        <dsp:cNvSpPr/>
      </dsp:nvSpPr>
      <dsp:spPr>
        <a:xfrm rot="10800000">
          <a:off x="3538660" y="2562472"/>
          <a:ext cx="2175589" cy="2175589"/>
        </a:xfrm>
        <a:prstGeom prst="pieWedg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fr-FR" sz="1900" kern="1200" dirty="0" smtClean="0">
              <a:solidFill>
                <a:schemeClr val="bg1"/>
              </a:solidFill>
              <a:latin typeface="Calibri"/>
              <a:ea typeface="+mn-ea"/>
              <a:cs typeface="+mn-cs"/>
            </a:rPr>
            <a:t>homogène, claire, concise et intuitive</a:t>
          </a:r>
          <a:endParaRPr lang="fr-FR" sz="1900" kern="1200" dirty="0">
            <a:solidFill>
              <a:schemeClr val="bg1"/>
            </a:solidFill>
            <a:latin typeface="Calibri"/>
            <a:ea typeface="+mn-ea"/>
            <a:cs typeface="+mn-cs"/>
          </a:endParaRPr>
        </a:p>
      </dsp:txBody>
      <dsp:txXfrm rot="10800000">
        <a:off x="3538660" y="2562472"/>
        <a:ext cx="1538374" cy="1538374"/>
      </dsp:txXfrm>
    </dsp:sp>
    <dsp:sp modelId="{8CC1AE75-D74F-49F4-9CAE-876B38211ABF}">
      <dsp:nvSpPr>
        <dsp:cNvPr id="0" name=""/>
        <dsp:cNvSpPr/>
      </dsp:nvSpPr>
      <dsp:spPr>
        <a:xfrm rot="16200000">
          <a:off x="1262581" y="2562472"/>
          <a:ext cx="2175589" cy="2175589"/>
        </a:xfrm>
        <a:prstGeom prst="pieWedge">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fr-FR" sz="1900" kern="1200" dirty="0" smtClean="0">
              <a:solidFill>
                <a:schemeClr val="bg1"/>
              </a:solidFill>
              <a:latin typeface="Calibri"/>
              <a:ea typeface="+mn-ea"/>
              <a:cs typeface="+mn-cs"/>
            </a:rPr>
            <a:t>rapide,</a:t>
          </a:r>
        </a:p>
        <a:p>
          <a:pPr lvl="0" algn="ctr" defTabSz="844550">
            <a:lnSpc>
              <a:spcPct val="90000"/>
            </a:lnSpc>
            <a:spcBef>
              <a:spcPct val="0"/>
            </a:spcBef>
            <a:spcAft>
              <a:spcPct val="35000"/>
            </a:spcAft>
          </a:pPr>
          <a:r>
            <a:rPr lang="fr-FR" sz="1900" kern="1200" dirty="0" smtClean="0">
              <a:solidFill>
                <a:schemeClr val="bg1"/>
              </a:solidFill>
              <a:latin typeface="Calibri"/>
              <a:ea typeface="+mn-ea"/>
              <a:cs typeface="+mn-cs"/>
            </a:rPr>
            <a:t> fiable, flexible et maintenable</a:t>
          </a:r>
          <a:endParaRPr lang="fr-FR" sz="1900" kern="1200" dirty="0">
            <a:solidFill>
              <a:schemeClr val="bg1"/>
            </a:solidFill>
            <a:latin typeface="Calibri"/>
            <a:ea typeface="+mn-ea"/>
            <a:cs typeface="+mn-cs"/>
          </a:endParaRPr>
        </a:p>
      </dsp:txBody>
      <dsp:txXfrm rot="5400000">
        <a:off x="1899796" y="2562472"/>
        <a:ext cx="1538374" cy="1538374"/>
      </dsp:txXfrm>
    </dsp:sp>
    <dsp:sp modelId="{31299936-583D-45F1-9520-3D788B36C86F}">
      <dsp:nvSpPr>
        <dsp:cNvPr id="0" name=""/>
        <dsp:cNvSpPr/>
      </dsp:nvSpPr>
      <dsp:spPr>
        <a:xfrm>
          <a:off x="3112837" y="2060026"/>
          <a:ext cx="751156" cy="653179"/>
        </a:xfrm>
        <a:prstGeom prst="circularArrow">
          <a:avLst/>
        </a:prstGeom>
        <a:gradFill rotWithShape="0">
          <a:gsLst>
            <a:gs pos="0">
              <a:schemeClr val="accent2">
                <a:tint val="40000"/>
                <a:hueOff val="0"/>
                <a:satOff val="0"/>
                <a:lumOff val="0"/>
                <a:alphaOff val="0"/>
                <a:tint val="98000"/>
                <a:lumMod val="114000"/>
              </a:schemeClr>
            </a:gs>
            <a:gs pos="100000">
              <a:schemeClr val="accent2">
                <a:tint val="40000"/>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dsp:style>
    </dsp:sp>
    <dsp:sp modelId="{7C34F215-5C23-40D2-AA8B-7BEFEA822AAB}">
      <dsp:nvSpPr>
        <dsp:cNvPr id="0" name=""/>
        <dsp:cNvSpPr/>
      </dsp:nvSpPr>
      <dsp:spPr>
        <a:xfrm rot="10800000">
          <a:off x="3112837" y="2311249"/>
          <a:ext cx="751156" cy="653179"/>
        </a:xfrm>
        <a:prstGeom prst="circularArrow">
          <a:avLst/>
        </a:prstGeom>
        <a:gradFill rotWithShape="0">
          <a:gsLst>
            <a:gs pos="0">
              <a:schemeClr val="accent2">
                <a:tint val="40000"/>
                <a:hueOff val="0"/>
                <a:satOff val="0"/>
                <a:lumOff val="0"/>
                <a:alphaOff val="0"/>
                <a:tint val="98000"/>
                <a:lumMod val="114000"/>
              </a:schemeClr>
            </a:gs>
            <a:gs pos="100000">
              <a:schemeClr val="accent2">
                <a:tint val="40000"/>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9BD3C7-64A9-474C-B2EA-02B3EFF77DC9}">
      <dsp:nvSpPr>
        <dsp:cNvPr id="0" name=""/>
        <dsp:cNvSpPr/>
      </dsp:nvSpPr>
      <dsp:spPr>
        <a:xfrm>
          <a:off x="5465738" y="3362985"/>
          <a:ext cx="3239201" cy="1179407"/>
        </a:xfrm>
        <a:prstGeom prst="roundRect">
          <a:avLst>
            <a:gd name="adj" fmla="val 10000"/>
          </a:avLst>
        </a:prstGeom>
        <a:solidFill>
          <a:schemeClr val="lt1">
            <a:alpha val="90000"/>
            <a:hueOff val="0"/>
            <a:satOff val="0"/>
            <a:lumOff val="0"/>
            <a:alphaOff val="0"/>
          </a:schemeClr>
        </a:solidFill>
        <a:ln w="9525" cap="rnd" cmpd="sng" algn="ctr">
          <a:solidFill>
            <a:schemeClr val="accent5">
              <a:hueOff val="-4273322"/>
              <a:satOff val="-7025"/>
              <a:lumOff val="-262"/>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fr-FR" sz="1400" kern="1200" smtClean="0">
              <a:latin typeface="Calibri" pitchFamily="34" charset="0"/>
              <a:cs typeface="Calibri" pitchFamily="34" charset="0"/>
            </a:rPr>
            <a:t>Les compétences de l'équipe sont insuffisantes.</a:t>
          </a:r>
          <a:endParaRPr lang="fr-FR" sz="1400" kern="1200" dirty="0">
            <a:latin typeface="Calibri" pitchFamily="34" charset="0"/>
            <a:cs typeface="Calibri" pitchFamily="34" charset="0"/>
          </a:endParaRPr>
        </a:p>
        <a:p>
          <a:pPr marL="114300" lvl="1" indent="-114300" algn="l" defTabSz="622300">
            <a:lnSpc>
              <a:spcPct val="90000"/>
            </a:lnSpc>
            <a:spcBef>
              <a:spcPct val="0"/>
            </a:spcBef>
            <a:spcAft>
              <a:spcPct val="15000"/>
            </a:spcAft>
            <a:buChar char="••"/>
          </a:pPr>
          <a:r>
            <a:rPr lang="fr-FR" sz="1400" kern="1200" dirty="0" smtClean="0">
              <a:latin typeface="Calibri" pitchFamily="34" charset="0"/>
              <a:cs typeface="Calibri" pitchFamily="34" charset="0"/>
            </a:rPr>
            <a:t>Manque de motivation des équipes.</a:t>
          </a:r>
          <a:endParaRPr lang="fr-FR" sz="1400" kern="1200" dirty="0">
            <a:latin typeface="Calibri" pitchFamily="34" charset="0"/>
            <a:cs typeface="Calibri" pitchFamily="34" charset="0"/>
          </a:endParaRPr>
        </a:p>
      </dsp:txBody>
      <dsp:txXfrm>
        <a:off x="6463407" y="3683745"/>
        <a:ext cx="2215624" cy="832739"/>
      </dsp:txXfrm>
    </dsp:sp>
    <dsp:sp modelId="{E9CC2F8D-0DDE-4050-AAE8-893DEB9F8E7A}">
      <dsp:nvSpPr>
        <dsp:cNvPr id="0" name=""/>
        <dsp:cNvSpPr/>
      </dsp:nvSpPr>
      <dsp:spPr>
        <a:xfrm>
          <a:off x="219691" y="3359981"/>
          <a:ext cx="2930569" cy="1185415"/>
        </a:xfrm>
        <a:prstGeom prst="roundRect">
          <a:avLst>
            <a:gd name="adj" fmla="val 10000"/>
          </a:avLst>
        </a:prstGeom>
        <a:solidFill>
          <a:schemeClr val="lt1">
            <a:alpha val="90000"/>
            <a:hueOff val="0"/>
            <a:satOff val="0"/>
            <a:lumOff val="0"/>
            <a:alphaOff val="0"/>
          </a:schemeClr>
        </a:solidFill>
        <a:ln w="9525" cap="rnd" cmpd="sng" algn="ctr">
          <a:solidFill>
            <a:schemeClr val="accent5">
              <a:hueOff val="-6409983"/>
              <a:satOff val="-10537"/>
              <a:lumOff val="-393"/>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fr-FR" sz="1400" kern="1200" smtClean="0">
              <a:latin typeface="Calibri" pitchFamily="34" charset="0"/>
              <a:cs typeface="Calibri" pitchFamily="34" charset="0"/>
            </a:rPr>
            <a:t>Manque / Problème des machines.</a:t>
          </a:r>
          <a:endParaRPr lang="fr-FR" sz="1400" kern="1200" dirty="0">
            <a:latin typeface="Calibri" pitchFamily="34" charset="0"/>
            <a:cs typeface="Calibri" pitchFamily="34" charset="0"/>
          </a:endParaRPr>
        </a:p>
      </dsp:txBody>
      <dsp:txXfrm>
        <a:off x="245731" y="3682375"/>
        <a:ext cx="1999318" cy="836981"/>
      </dsp:txXfrm>
    </dsp:sp>
    <dsp:sp modelId="{4DC47A76-C132-4B88-AE94-6436118835C4}">
      <dsp:nvSpPr>
        <dsp:cNvPr id="0" name=""/>
        <dsp:cNvSpPr/>
      </dsp:nvSpPr>
      <dsp:spPr>
        <a:xfrm>
          <a:off x="5388482" y="176553"/>
          <a:ext cx="3310867" cy="1184210"/>
        </a:xfrm>
        <a:prstGeom prst="roundRect">
          <a:avLst>
            <a:gd name="adj" fmla="val 10000"/>
          </a:avLst>
        </a:prstGeom>
        <a:solidFill>
          <a:schemeClr val="lt1">
            <a:alpha val="90000"/>
            <a:hueOff val="0"/>
            <a:satOff val="0"/>
            <a:lumOff val="0"/>
            <a:alphaOff val="0"/>
          </a:schemeClr>
        </a:solidFill>
        <a:ln w="9525" cap="rnd" cmpd="sng" algn="ctr">
          <a:solidFill>
            <a:schemeClr val="accent5">
              <a:hueOff val="-2136661"/>
              <a:satOff val="-3512"/>
              <a:lumOff val="-131"/>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fr-FR" sz="1400" kern="1200" smtClean="0">
              <a:latin typeface="Calibri" pitchFamily="34" charset="0"/>
              <a:cs typeface="Calibri" pitchFamily="34" charset="0"/>
            </a:rPr>
            <a:t>Les utilisateurs ne sont pas impliqués.</a:t>
          </a:r>
          <a:endParaRPr lang="fr-FR" sz="1400" kern="1200" dirty="0">
            <a:latin typeface="Calibri" pitchFamily="34" charset="0"/>
            <a:cs typeface="Calibri" pitchFamily="34" charset="0"/>
          </a:endParaRPr>
        </a:p>
        <a:p>
          <a:pPr marL="114300" lvl="1" indent="-114300" algn="l" defTabSz="622300">
            <a:lnSpc>
              <a:spcPct val="90000"/>
            </a:lnSpc>
            <a:spcBef>
              <a:spcPct val="0"/>
            </a:spcBef>
            <a:spcAft>
              <a:spcPct val="15000"/>
            </a:spcAft>
            <a:buChar char="••"/>
          </a:pPr>
          <a:r>
            <a:rPr lang="fr-FR" sz="1400" kern="1200" dirty="0" smtClean="0">
              <a:latin typeface="Calibri" pitchFamily="34" charset="0"/>
              <a:cs typeface="Calibri" pitchFamily="34" charset="0"/>
            </a:rPr>
            <a:t>Attitude hostile des futurs utilisateurs.</a:t>
          </a:r>
          <a:endParaRPr lang="fr-FR" sz="1400" kern="1200" dirty="0">
            <a:latin typeface="Calibri" pitchFamily="34" charset="0"/>
            <a:cs typeface="Calibri" pitchFamily="34" charset="0"/>
          </a:endParaRPr>
        </a:p>
      </dsp:txBody>
      <dsp:txXfrm>
        <a:off x="6407755" y="202566"/>
        <a:ext cx="2265581" cy="836131"/>
      </dsp:txXfrm>
    </dsp:sp>
    <dsp:sp modelId="{C7A18532-AC11-42B9-A2EB-3AC4CD4755E4}">
      <dsp:nvSpPr>
        <dsp:cNvPr id="0" name=""/>
        <dsp:cNvSpPr/>
      </dsp:nvSpPr>
      <dsp:spPr>
        <a:xfrm>
          <a:off x="239787" y="176553"/>
          <a:ext cx="3004606" cy="1247272"/>
        </a:xfrm>
        <a:prstGeom prst="roundRect">
          <a:avLst>
            <a:gd name="adj" fmla="val 10000"/>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fr-FR" sz="1400" kern="1200" dirty="0" smtClean="0">
              <a:latin typeface="Calibri" pitchFamily="34" charset="0"/>
              <a:cs typeface="Calibri" pitchFamily="34" charset="0"/>
            </a:rPr>
            <a:t>Mauvaise estimation du planning prévisionnel.</a:t>
          </a:r>
          <a:endParaRPr lang="fr-FR" sz="1400" kern="1200" dirty="0">
            <a:latin typeface="Calibri" pitchFamily="34" charset="0"/>
            <a:cs typeface="Calibri" pitchFamily="34" charset="0"/>
          </a:endParaRPr>
        </a:p>
        <a:p>
          <a:pPr marL="114300" lvl="1" indent="-114300" algn="l" defTabSz="622300">
            <a:lnSpc>
              <a:spcPct val="90000"/>
            </a:lnSpc>
            <a:spcBef>
              <a:spcPct val="0"/>
            </a:spcBef>
            <a:spcAft>
              <a:spcPct val="15000"/>
            </a:spcAft>
            <a:buChar char="••"/>
          </a:pPr>
          <a:r>
            <a:rPr lang="fr-FR" sz="1400" kern="1200" dirty="0" smtClean="0">
              <a:latin typeface="Calibri" pitchFamily="34" charset="0"/>
              <a:cs typeface="Calibri" pitchFamily="34" charset="0"/>
            </a:rPr>
            <a:t>Le besoin est changeant selon le client.</a:t>
          </a:r>
          <a:endParaRPr lang="fr-FR" sz="1400" kern="1200" dirty="0">
            <a:latin typeface="Calibri" pitchFamily="34" charset="0"/>
            <a:cs typeface="Calibri" pitchFamily="34" charset="0"/>
          </a:endParaRPr>
        </a:p>
      </dsp:txBody>
      <dsp:txXfrm>
        <a:off x="267186" y="203952"/>
        <a:ext cx="2048426" cy="880656"/>
      </dsp:txXfrm>
    </dsp:sp>
    <dsp:sp modelId="{A9F07D7F-833F-4A53-AA12-604F2854879E}">
      <dsp:nvSpPr>
        <dsp:cNvPr id="0" name=""/>
        <dsp:cNvSpPr/>
      </dsp:nvSpPr>
      <dsp:spPr>
        <a:xfrm>
          <a:off x="2487427" y="268218"/>
          <a:ext cx="2037517" cy="2037517"/>
        </a:xfrm>
        <a:prstGeom prst="pieWedge">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fr-FR" sz="1800" b="1" kern="1200" dirty="0" smtClean="0">
              <a:solidFill>
                <a:schemeClr val="bg1"/>
              </a:solidFill>
              <a:latin typeface="Calibri" pitchFamily="34" charset="0"/>
              <a:cs typeface="Calibri" pitchFamily="34" charset="0"/>
            </a:rPr>
            <a:t>Risques gestion de projet</a:t>
          </a:r>
          <a:endParaRPr lang="fr-FR" sz="1800" kern="1200" dirty="0">
            <a:solidFill>
              <a:schemeClr val="bg1"/>
            </a:solidFill>
            <a:latin typeface="Calibri" pitchFamily="34" charset="0"/>
            <a:cs typeface="Calibri" pitchFamily="34" charset="0"/>
          </a:endParaRPr>
        </a:p>
      </dsp:txBody>
      <dsp:txXfrm>
        <a:off x="3084202" y="864993"/>
        <a:ext cx="1440742" cy="1440742"/>
      </dsp:txXfrm>
    </dsp:sp>
    <dsp:sp modelId="{5EEE3DB7-A927-494F-9A96-C97A134D0D4F}">
      <dsp:nvSpPr>
        <dsp:cNvPr id="0" name=""/>
        <dsp:cNvSpPr/>
      </dsp:nvSpPr>
      <dsp:spPr>
        <a:xfrm rot="5400000">
          <a:off x="4619055" y="268218"/>
          <a:ext cx="2037517" cy="2037517"/>
        </a:xfrm>
        <a:prstGeom prst="pieWedge">
          <a:avLst/>
        </a:prstGeom>
        <a:gradFill rotWithShape="0">
          <a:gsLst>
            <a:gs pos="0">
              <a:schemeClr val="accent5">
                <a:hueOff val="-2136661"/>
                <a:satOff val="-3512"/>
                <a:lumOff val="-131"/>
                <a:alphaOff val="0"/>
                <a:tint val="98000"/>
                <a:lumMod val="114000"/>
              </a:schemeClr>
            </a:gs>
            <a:gs pos="100000">
              <a:schemeClr val="accent5">
                <a:hueOff val="-2136661"/>
                <a:satOff val="-3512"/>
                <a:lumOff val="-131"/>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fr-FR" sz="1800" b="1" kern="1200" dirty="0" smtClean="0">
              <a:solidFill>
                <a:schemeClr val="bg1"/>
              </a:solidFill>
              <a:latin typeface="Calibri" pitchFamily="34" charset="0"/>
              <a:cs typeface="Calibri" pitchFamily="34" charset="0"/>
            </a:rPr>
            <a:t>Risques </a:t>
          </a:r>
          <a:r>
            <a:rPr lang="fr-FR" sz="1800" b="1" kern="1200" dirty="0" err="1" smtClean="0">
              <a:solidFill>
                <a:schemeClr val="bg1"/>
              </a:solidFill>
              <a:latin typeface="Calibri" pitchFamily="34" charset="0"/>
              <a:cs typeface="Calibri" pitchFamily="34" charset="0"/>
            </a:rPr>
            <a:t>Organisati-onnel</a:t>
          </a:r>
          <a:endParaRPr lang="fr-FR" sz="1800" kern="1200" dirty="0">
            <a:solidFill>
              <a:schemeClr val="bg1"/>
            </a:solidFill>
            <a:latin typeface="Calibri" pitchFamily="34" charset="0"/>
            <a:cs typeface="Calibri" pitchFamily="34" charset="0"/>
          </a:endParaRPr>
        </a:p>
      </dsp:txBody>
      <dsp:txXfrm rot="-5400000">
        <a:off x="4619055" y="864993"/>
        <a:ext cx="1440742" cy="1440742"/>
      </dsp:txXfrm>
    </dsp:sp>
    <dsp:sp modelId="{6D564DF4-90A7-40B6-9362-8C6DC38FB951}">
      <dsp:nvSpPr>
        <dsp:cNvPr id="0" name=""/>
        <dsp:cNvSpPr/>
      </dsp:nvSpPr>
      <dsp:spPr>
        <a:xfrm rot="10800000">
          <a:off x="4619055" y="2399846"/>
          <a:ext cx="2037517" cy="2037517"/>
        </a:xfrm>
        <a:prstGeom prst="pieWedge">
          <a:avLst/>
        </a:prstGeom>
        <a:gradFill rotWithShape="0">
          <a:gsLst>
            <a:gs pos="0">
              <a:schemeClr val="accent5">
                <a:hueOff val="-4273322"/>
                <a:satOff val="-7025"/>
                <a:lumOff val="-262"/>
                <a:alphaOff val="0"/>
                <a:tint val="98000"/>
                <a:lumMod val="114000"/>
              </a:schemeClr>
            </a:gs>
            <a:gs pos="100000">
              <a:schemeClr val="accent5">
                <a:hueOff val="-4273322"/>
                <a:satOff val="-7025"/>
                <a:lumOff val="-262"/>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fr-FR" sz="1800" b="1" kern="1200" dirty="0" smtClean="0">
              <a:solidFill>
                <a:schemeClr val="bg1"/>
              </a:solidFill>
              <a:latin typeface="Calibri" pitchFamily="34" charset="0"/>
              <a:cs typeface="Calibri" pitchFamily="34" charset="0"/>
            </a:rPr>
            <a:t>Risques humain</a:t>
          </a:r>
          <a:endParaRPr lang="fr-FR" sz="1800" kern="1200" dirty="0">
            <a:solidFill>
              <a:schemeClr val="bg1"/>
            </a:solidFill>
            <a:latin typeface="Calibri" pitchFamily="34" charset="0"/>
            <a:cs typeface="Calibri" pitchFamily="34" charset="0"/>
          </a:endParaRPr>
        </a:p>
      </dsp:txBody>
      <dsp:txXfrm rot="10800000">
        <a:off x="4619055" y="2399846"/>
        <a:ext cx="1440742" cy="1440742"/>
      </dsp:txXfrm>
    </dsp:sp>
    <dsp:sp modelId="{1A8AC53C-7BAB-474E-8849-781175BED37D}">
      <dsp:nvSpPr>
        <dsp:cNvPr id="0" name=""/>
        <dsp:cNvSpPr/>
      </dsp:nvSpPr>
      <dsp:spPr>
        <a:xfrm rot="16200000">
          <a:off x="2487427" y="2399846"/>
          <a:ext cx="2037517" cy="2037517"/>
        </a:xfrm>
        <a:prstGeom prst="pieWedge">
          <a:avLst/>
        </a:prstGeom>
        <a:gradFill rotWithShape="0">
          <a:gsLst>
            <a:gs pos="0">
              <a:schemeClr val="accent5">
                <a:hueOff val="-6409983"/>
                <a:satOff val="-10537"/>
                <a:lumOff val="-393"/>
                <a:alphaOff val="0"/>
                <a:tint val="98000"/>
                <a:lumMod val="114000"/>
              </a:schemeClr>
            </a:gs>
            <a:gs pos="100000">
              <a:schemeClr val="accent5">
                <a:hueOff val="-6409983"/>
                <a:satOff val="-10537"/>
                <a:lumOff val="-393"/>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fr-FR" sz="1800" b="1" kern="1200" dirty="0" smtClean="0">
              <a:solidFill>
                <a:schemeClr val="bg1"/>
              </a:solidFill>
              <a:latin typeface="Calibri" pitchFamily="34" charset="0"/>
              <a:cs typeface="Calibri" pitchFamily="34" charset="0"/>
            </a:rPr>
            <a:t>Risques Ressources Matériel</a:t>
          </a:r>
          <a:endParaRPr lang="fr-FR" sz="1800" kern="1200" dirty="0">
            <a:solidFill>
              <a:schemeClr val="bg1"/>
            </a:solidFill>
            <a:latin typeface="Calibri" pitchFamily="34" charset="0"/>
            <a:cs typeface="Calibri" pitchFamily="34" charset="0"/>
          </a:endParaRPr>
        </a:p>
      </dsp:txBody>
      <dsp:txXfrm rot="5400000">
        <a:off x="3084202" y="2399846"/>
        <a:ext cx="1440742" cy="1440742"/>
      </dsp:txXfrm>
    </dsp:sp>
    <dsp:sp modelId="{83EBD885-D0EC-44AF-9312-94F9AC4E4162}">
      <dsp:nvSpPr>
        <dsp:cNvPr id="0" name=""/>
        <dsp:cNvSpPr/>
      </dsp:nvSpPr>
      <dsp:spPr>
        <a:xfrm>
          <a:off x="4220257" y="1929288"/>
          <a:ext cx="703484" cy="611725"/>
        </a:xfrm>
        <a:prstGeom prst="circularArrow">
          <a:avLst/>
        </a:prstGeom>
        <a:gradFill rotWithShape="0">
          <a:gsLst>
            <a:gs pos="0">
              <a:schemeClr val="accent5">
                <a:tint val="40000"/>
                <a:hueOff val="0"/>
                <a:satOff val="0"/>
                <a:lumOff val="0"/>
                <a:alphaOff val="0"/>
                <a:tint val="98000"/>
                <a:lumMod val="114000"/>
              </a:schemeClr>
            </a:gs>
            <a:gs pos="100000">
              <a:schemeClr val="accent5">
                <a:tint val="40000"/>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dsp:style>
    </dsp:sp>
    <dsp:sp modelId="{F472D661-06BA-4F98-B711-545EE41207FC}">
      <dsp:nvSpPr>
        <dsp:cNvPr id="0" name=""/>
        <dsp:cNvSpPr/>
      </dsp:nvSpPr>
      <dsp:spPr>
        <a:xfrm rot="10800000">
          <a:off x="4220257" y="2164567"/>
          <a:ext cx="703484" cy="611725"/>
        </a:xfrm>
        <a:prstGeom prst="circularArrow">
          <a:avLst/>
        </a:prstGeom>
        <a:gradFill rotWithShape="0">
          <a:gsLst>
            <a:gs pos="0">
              <a:schemeClr val="accent5">
                <a:tint val="40000"/>
                <a:hueOff val="0"/>
                <a:satOff val="0"/>
                <a:lumOff val="0"/>
                <a:alphaOff val="0"/>
                <a:tint val="98000"/>
                <a:lumMod val="114000"/>
              </a:schemeClr>
            </a:gs>
            <a:gs pos="100000">
              <a:schemeClr val="accent5">
                <a:tint val="40000"/>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A133E8-D3ED-446B-B194-0AB1323B8294}">
      <dsp:nvSpPr>
        <dsp:cNvPr id="0" name=""/>
        <dsp:cNvSpPr/>
      </dsp:nvSpPr>
      <dsp:spPr>
        <a:xfrm>
          <a:off x="743075" y="507401"/>
          <a:ext cx="3389986" cy="3389986"/>
        </a:xfrm>
        <a:prstGeom prst="blockArc">
          <a:avLst>
            <a:gd name="adj1" fmla="val 9000000"/>
            <a:gd name="adj2" fmla="val 16200000"/>
            <a:gd name="adj3" fmla="val 4644"/>
          </a:avLst>
        </a:prstGeom>
        <a:gradFill rotWithShape="0">
          <a:gsLst>
            <a:gs pos="0">
              <a:schemeClr val="accent3">
                <a:hueOff val="14054688"/>
                <a:satOff val="21976"/>
                <a:lumOff val="9411"/>
                <a:alphaOff val="0"/>
                <a:tint val="98000"/>
                <a:lumMod val="114000"/>
              </a:schemeClr>
            </a:gs>
            <a:gs pos="100000">
              <a:schemeClr val="accent3">
                <a:hueOff val="14054688"/>
                <a:satOff val="21976"/>
                <a:lumOff val="9411"/>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5471AE55-0219-4D05-BA51-0D6859AC24DA}">
      <dsp:nvSpPr>
        <dsp:cNvPr id="0" name=""/>
        <dsp:cNvSpPr/>
      </dsp:nvSpPr>
      <dsp:spPr>
        <a:xfrm>
          <a:off x="743075" y="507401"/>
          <a:ext cx="3389986" cy="3389986"/>
        </a:xfrm>
        <a:prstGeom prst="blockArc">
          <a:avLst>
            <a:gd name="adj1" fmla="val 1800000"/>
            <a:gd name="adj2" fmla="val 9000000"/>
            <a:gd name="adj3" fmla="val 4644"/>
          </a:avLst>
        </a:prstGeom>
        <a:gradFill rotWithShape="0">
          <a:gsLst>
            <a:gs pos="0">
              <a:schemeClr val="accent3">
                <a:hueOff val="7027344"/>
                <a:satOff val="10988"/>
                <a:lumOff val="4705"/>
                <a:alphaOff val="0"/>
                <a:tint val="98000"/>
                <a:lumMod val="114000"/>
              </a:schemeClr>
            </a:gs>
            <a:gs pos="100000">
              <a:schemeClr val="accent3">
                <a:hueOff val="7027344"/>
                <a:satOff val="10988"/>
                <a:lumOff val="4705"/>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543FC980-CD57-47BF-9427-CCED27633FD7}">
      <dsp:nvSpPr>
        <dsp:cNvPr id="0" name=""/>
        <dsp:cNvSpPr/>
      </dsp:nvSpPr>
      <dsp:spPr>
        <a:xfrm>
          <a:off x="743075" y="507401"/>
          <a:ext cx="3389986" cy="3389986"/>
        </a:xfrm>
        <a:prstGeom prst="blockArc">
          <a:avLst>
            <a:gd name="adj1" fmla="val 16200000"/>
            <a:gd name="adj2" fmla="val 1800000"/>
            <a:gd name="adj3" fmla="val 4644"/>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E96AC8FC-65AA-4859-912F-76755352D074}">
      <dsp:nvSpPr>
        <dsp:cNvPr id="0" name=""/>
        <dsp:cNvSpPr/>
      </dsp:nvSpPr>
      <dsp:spPr>
        <a:xfrm>
          <a:off x="1657125" y="1421450"/>
          <a:ext cx="1561887" cy="1561887"/>
        </a:xfrm>
        <a:prstGeom prst="ellips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fr-FR" sz="2300" b="1" kern="1200" dirty="0" smtClean="0">
              <a:effectLst>
                <a:outerShdw blurRad="38100" dist="38100" dir="2700000" algn="tl">
                  <a:srgbClr val="000000">
                    <a:alpha val="43137"/>
                  </a:srgbClr>
                </a:outerShdw>
              </a:effectLst>
              <a:latin typeface="Calibri" pitchFamily="34" charset="0"/>
              <a:cs typeface="Calibri" pitchFamily="34" charset="0"/>
            </a:rPr>
            <a:t>Réunion</a:t>
          </a:r>
          <a:endParaRPr lang="fr-FR" sz="2300" b="1" kern="1200" dirty="0">
            <a:effectLst>
              <a:outerShdw blurRad="38100" dist="38100" dir="2700000" algn="tl">
                <a:srgbClr val="000000">
                  <a:alpha val="43137"/>
                </a:srgbClr>
              </a:outerShdw>
            </a:effectLst>
            <a:latin typeface="Calibri" pitchFamily="34" charset="0"/>
            <a:cs typeface="Calibri" pitchFamily="34" charset="0"/>
          </a:endParaRPr>
        </a:p>
      </dsp:txBody>
      <dsp:txXfrm>
        <a:off x="1885858" y="1650183"/>
        <a:ext cx="1104421" cy="1104421"/>
      </dsp:txXfrm>
    </dsp:sp>
    <dsp:sp modelId="{F9D66D5D-28B7-4D47-B081-313F0D3D2BA0}">
      <dsp:nvSpPr>
        <dsp:cNvPr id="0" name=""/>
        <dsp:cNvSpPr/>
      </dsp:nvSpPr>
      <dsp:spPr>
        <a:xfrm>
          <a:off x="1891408" y="100"/>
          <a:ext cx="1093321" cy="1093321"/>
        </a:xfrm>
        <a:prstGeom prst="ellips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fr-FR" sz="2000" b="1" kern="1200" dirty="0" smtClean="0">
              <a:effectLst>
                <a:outerShdw blurRad="38100" dist="38100" dir="2700000" algn="tl">
                  <a:srgbClr val="000000">
                    <a:alpha val="43137"/>
                  </a:srgbClr>
                </a:outerShdw>
              </a:effectLst>
              <a:latin typeface="Calibri" pitchFamily="34" charset="0"/>
              <a:cs typeface="Calibri" pitchFamily="34" charset="0"/>
            </a:rPr>
            <a:t>Mois</a:t>
          </a:r>
          <a:endParaRPr lang="fr-FR" sz="2400" b="1" kern="1200" dirty="0">
            <a:effectLst>
              <a:outerShdw blurRad="38100" dist="38100" dir="2700000" algn="tl">
                <a:srgbClr val="000000">
                  <a:alpha val="43137"/>
                </a:srgbClr>
              </a:outerShdw>
            </a:effectLst>
            <a:latin typeface="Calibri" pitchFamily="34" charset="0"/>
            <a:cs typeface="Calibri" pitchFamily="34" charset="0"/>
          </a:endParaRPr>
        </a:p>
      </dsp:txBody>
      <dsp:txXfrm>
        <a:off x="2051521" y="160213"/>
        <a:ext cx="773095" cy="773095"/>
      </dsp:txXfrm>
    </dsp:sp>
    <dsp:sp modelId="{D4FA31EE-F7D2-4957-BB58-3E0D47254E99}">
      <dsp:nvSpPr>
        <dsp:cNvPr id="0" name=""/>
        <dsp:cNvSpPr/>
      </dsp:nvSpPr>
      <dsp:spPr>
        <a:xfrm>
          <a:off x="3325228" y="2483550"/>
          <a:ext cx="1093321" cy="1093321"/>
        </a:xfrm>
        <a:prstGeom prst="ellipse">
          <a:avLst/>
        </a:prstGeom>
        <a:gradFill rotWithShape="0">
          <a:gsLst>
            <a:gs pos="0">
              <a:schemeClr val="accent3">
                <a:hueOff val="7027344"/>
                <a:satOff val="10988"/>
                <a:lumOff val="4705"/>
                <a:alphaOff val="0"/>
                <a:tint val="98000"/>
                <a:lumMod val="114000"/>
              </a:schemeClr>
            </a:gs>
            <a:gs pos="100000">
              <a:schemeClr val="accent3">
                <a:hueOff val="7027344"/>
                <a:satOff val="10988"/>
                <a:lumOff val="4705"/>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fr-FR" sz="2000" b="1" kern="1200" dirty="0" err="1" smtClean="0">
              <a:effectLst>
                <a:outerShdw blurRad="38100" dist="38100" dir="2700000" algn="tl">
                  <a:srgbClr val="000000">
                    <a:alpha val="43137"/>
                  </a:srgbClr>
                </a:outerShdw>
              </a:effectLst>
              <a:latin typeface="Calibri" pitchFamily="34" charset="0"/>
              <a:cs typeface="Calibri" pitchFamily="34" charset="0"/>
            </a:rPr>
            <a:t>Avanc-ement</a:t>
          </a:r>
          <a:endParaRPr lang="fr-FR" sz="2000" b="1" kern="1200" dirty="0">
            <a:effectLst>
              <a:outerShdw blurRad="38100" dist="38100" dir="2700000" algn="tl">
                <a:srgbClr val="000000">
                  <a:alpha val="43137"/>
                </a:srgbClr>
              </a:outerShdw>
            </a:effectLst>
            <a:latin typeface="Calibri" pitchFamily="34" charset="0"/>
            <a:cs typeface="Calibri" pitchFamily="34" charset="0"/>
          </a:endParaRPr>
        </a:p>
      </dsp:txBody>
      <dsp:txXfrm>
        <a:off x="3485341" y="2643663"/>
        <a:ext cx="773095" cy="773095"/>
      </dsp:txXfrm>
    </dsp:sp>
    <dsp:sp modelId="{BB72EA0F-051E-4D5D-BF17-06D4AD7CE4DA}">
      <dsp:nvSpPr>
        <dsp:cNvPr id="0" name=""/>
        <dsp:cNvSpPr/>
      </dsp:nvSpPr>
      <dsp:spPr>
        <a:xfrm>
          <a:off x="457587" y="2483550"/>
          <a:ext cx="1093321" cy="1093321"/>
        </a:xfrm>
        <a:prstGeom prst="ellipse">
          <a:avLst/>
        </a:prstGeom>
        <a:gradFill rotWithShape="0">
          <a:gsLst>
            <a:gs pos="0">
              <a:schemeClr val="accent3">
                <a:hueOff val="14054688"/>
                <a:satOff val="21976"/>
                <a:lumOff val="9411"/>
                <a:alphaOff val="0"/>
                <a:tint val="98000"/>
                <a:lumMod val="114000"/>
              </a:schemeClr>
            </a:gs>
            <a:gs pos="100000">
              <a:schemeClr val="accent3">
                <a:hueOff val="14054688"/>
                <a:satOff val="21976"/>
                <a:lumOff val="9411"/>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fr-FR" sz="2000" b="1" kern="1200" dirty="0" smtClean="0">
              <a:effectLst>
                <a:outerShdw blurRad="38100" dist="38100" dir="2700000" algn="tl">
                  <a:srgbClr val="000000">
                    <a:alpha val="43137"/>
                  </a:srgbClr>
                </a:outerShdw>
              </a:effectLst>
              <a:latin typeface="Calibri" pitchFamily="34" charset="0"/>
              <a:cs typeface="Calibri" pitchFamily="34" charset="0"/>
            </a:rPr>
            <a:t>Client</a:t>
          </a:r>
          <a:endParaRPr lang="fr-FR" sz="2000" b="1" kern="1200" dirty="0">
            <a:effectLst>
              <a:outerShdw blurRad="38100" dist="38100" dir="2700000" algn="tl">
                <a:srgbClr val="000000">
                  <a:alpha val="43137"/>
                </a:srgbClr>
              </a:outerShdw>
            </a:effectLst>
            <a:latin typeface="Calibri" pitchFamily="34" charset="0"/>
            <a:cs typeface="Calibri" pitchFamily="34" charset="0"/>
          </a:endParaRPr>
        </a:p>
      </dsp:txBody>
      <dsp:txXfrm>
        <a:off x="617700" y="2643663"/>
        <a:ext cx="773095" cy="77309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6F99D4-7E1C-4125-A4A7-4160D9576414}">
      <dsp:nvSpPr>
        <dsp:cNvPr id="0" name=""/>
        <dsp:cNvSpPr/>
      </dsp:nvSpPr>
      <dsp:spPr>
        <a:xfrm>
          <a:off x="1054" y="0"/>
          <a:ext cx="2742492" cy="1314450"/>
        </a:xfrm>
        <a:prstGeom prst="roundRect">
          <a:avLst>
            <a:gd name="adj" fmla="val 10000"/>
          </a:avLst>
        </a:prstGeom>
        <a:solidFill>
          <a:schemeClr val="accent5">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sz="1600" b="0" kern="1200" dirty="0" smtClean="0">
              <a:latin typeface="Calibri" pitchFamily="34" charset="0"/>
              <a:cs typeface="Calibri" pitchFamily="34" charset="0"/>
            </a:rPr>
            <a:t>Chef du Service SAP</a:t>
          </a:r>
          <a:endParaRPr lang="fr-FR" sz="1600" b="0" kern="1200" dirty="0">
            <a:effectLst/>
          </a:endParaRPr>
        </a:p>
      </dsp:txBody>
      <dsp:txXfrm>
        <a:off x="1054" y="0"/>
        <a:ext cx="2742492" cy="394335"/>
      </dsp:txXfrm>
    </dsp:sp>
    <dsp:sp modelId="{BC69D3EA-B0A2-4C3F-9584-77F7F841D4AA}">
      <dsp:nvSpPr>
        <dsp:cNvPr id="0" name=""/>
        <dsp:cNvSpPr/>
      </dsp:nvSpPr>
      <dsp:spPr>
        <a:xfrm>
          <a:off x="237150" y="551393"/>
          <a:ext cx="2270300" cy="540275"/>
        </a:xfrm>
        <a:prstGeom prst="roundRect">
          <a:avLst>
            <a:gd name="adj" fmla="val 10000"/>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fr-FR" sz="1600" b="0" kern="1200" dirty="0" smtClean="0">
              <a:solidFill>
                <a:schemeClr val="bg1"/>
              </a:solidFill>
              <a:latin typeface="Calibri" pitchFamily="34" charset="0"/>
              <a:cs typeface="Calibri" pitchFamily="34" charset="0"/>
            </a:rPr>
            <a:t>Abdelaziz HAYOURI </a:t>
          </a:r>
          <a:endParaRPr lang="fr-FR" sz="1600" b="0" kern="1200" dirty="0">
            <a:solidFill>
              <a:schemeClr val="bg1"/>
            </a:solidFill>
            <a:latin typeface="Calibri" pitchFamily="34" charset="0"/>
            <a:cs typeface="Calibri" pitchFamily="34" charset="0"/>
          </a:endParaRPr>
        </a:p>
      </dsp:txBody>
      <dsp:txXfrm>
        <a:off x="252974" y="567217"/>
        <a:ext cx="2238652" cy="508627"/>
      </dsp:txXfrm>
    </dsp:sp>
    <dsp:sp modelId="{4026773C-FF32-4FD4-B92F-1763752D4250}">
      <dsp:nvSpPr>
        <dsp:cNvPr id="0" name=""/>
        <dsp:cNvSpPr/>
      </dsp:nvSpPr>
      <dsp:spPr>
        <a:xfrm>
          <a:off x="2949233" y="0"/>
          <a:ext cx="2742492" cy="1314450"/>
        </a:xfrm>
        <a:prstGeom prst="roundRect">
          <a:avLst>
            <a:gd name="adj" fmla="val 10000"/>
          </a:avLst>
        </a:prstGeom>
        <a:gradFill rotWithShape="1">
          <a:gsLst>
            <a:gs pos="0">
              <a:schemeClr val="accent1">
                <a:tint val="64000"/>
                <a:lumMod val="118000"/>
              </a:schemeClr>
            </a:gs>
            <a:gs pos="100000">
              <a:schemeClr val="accent1">
                <a:tint val="92000"/>
                <a:alpha val="100000"/>
                <a:lumMod val="110000"/>
              </a:schemeClr>
            </a:gs>
          </a:gsLst>
          <a:lin ang="5400000" scaled="0"/>
        </a:gradFill>
        <a:ln w="9525" cap="rnd"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sz="1600" b="0" kern="1200" dirty="0" smtClean="0">
              <a:latin typeface="Calibri" pitchFamily="34" charset="0"/>
              <a:cs typeface="Calibri" pitchFamily="34" charset="0"/>
            </a:rPr>
            <a:t>Ingénieur (Moi)</a:t>
          </a:r>
          <a:endParaRPr lang="fr-FR" sz="1600" b="0" kern="1200" dirty="0">
            <a:latin typeface="Calibri" pitchFamily="34" charset="0"/>
            <a:cs typeface="Calibri" pitchFamily="34" charset="0"/>
          </a:endParaRPr>
        </a:p>
      </dsp:txBody>
      <dsp:txXfrm>
        <a:off x="2949233" y="0"/>
        <a:ext cx="2742492" cy="394335"/>
      </dsp:txXfrm>
    </dsp:sp>
    <dsp:sp modelId="{7CCF7F69-4137-4504-9C76-D34CBD8B7E40}">
      <dsp:nvSpPr>
        <dsp:cNvPr id="0" name=""/>
        <dsp:cNvSpPr/>
      </dsp:nvSpPr>
      <dsp:spPr>
        <a:xfrm>
          <a:off x="3223483" y="562223"/>
          <a:ext cx="2193993" cy="518616"/>
        </a:xfrm>
        <a:prstGeom prst="roundRect">
          <a:avLst>
            <a:gd name="adj" fmla="val 10000"/>
          </a:avLst>
        </a:prstGeom>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hemeClr val="accent1"/>
        </a:lnRef>
        <a:fillRef idx="3">
          <a:schemeClr val="accent1"/>
        </a:fillRef>
        <a:effectRef idx="3">
          <a:schemeClr val="accent1"/>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fr-FR" sz="1600" b="1" kern="1200" dirty="0" smtClean="0">
              <a:solidFill>
                <a:schemeClr val="bg1"/>
              </a:solidFill>
              <a:latin typeface="Calibri" pitchFamily="34" charset="0"/>
              <a:cs typeface="Calibri" pitchFamily="34" charset="0"/>
            </a:rPr>
            <a:t>Salah Eddine BENTALBA</a:t>
          </a:r>
          <a:endParaRPr lang="fr-FR" sz="1600" b="0" kern="1200" dirty="0">
            <a:latin typeface="Calibri" pitchFamily="34" charset="0"/>
            <a:cs typeface="Calibri" pitchFamily="34" charset="0"/>
          </a:endParaRPr>
        </a:p>
      </dsp:txBody>
      <dsp:txXfrm>
        <a:off x="3238673" y="577413"/>
        <a:ext cx="2163613" cy="488236"/>
      </dsp:txXfrm>
    </dsp:sp>
    <dsp:sp modelId="{2D025A8C-C5D2-4EF4-A65B-80B76D9018B0}">
      <dsp:nvSpPr>
        <dsp:cNvPr id="0" name=""/>
        <dsp:cNvSpPr/>
      </dsp:nvSpPr>
      <dsp:spPr>
        <a:xfrm>
          <a:off x="5897413" y="0"/>
          <a:ext cx="2742492" cy="1314450"/>
        </a:xfrm>
        <a:prstGeom prst="roundRect">
          <a:avLst>
            <a:gd name="adj" fmla="val 10000"/>
          </a:avLst>
        </a:prstGeom>
        <a:solidFill>
          <a:schemeClr val="accent5">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endParaRPr lang="fr-FR" sz="1600" b="0" kern="1200" dirty="0" smtClean="0">
            <a:latin typeface="Calibri" pitchFamily="34" charset="0"/>
            <a:cs typeface="Calibri" pitchFamily="34" charset="0"/>
          </a:endParaRPr>
        </a:p>
        <a:p>
          <a:pPr lvl="0" algn="ctr" defTabSz="711200">
            <a:lnSpc>
              <a:spcPct val="100000"/>
            </a:lnSpc>
            <a:spcBef>
              <a:spcPct val="0"/>
            </a:spcBef>
            <a:spcAft>
              <a:spcPts val="0"/>
            </a:spcAft>
          </a:pPr>
          <a:r>
            <a:rPr lang="fr-FR" sz="1600" b="0" kern="1200" dirty="0" smtClean="0">
              <a:latin typeface="Calibri" pitchFamily="34" charset="0"/>
              <a:cs typeface="Calibri" pitchFamily="34" charset="0"/>
            </a:rPr>
            <a:t>Consultant Technique </a:t>
          </a:r>
        </a:p>
        <a:p>
          <a:pPr lvl="0" algn="ctr" defTabSz="711200">
            <a:lnSpc>
              <a:spcPct val="100000"/>
            </a:lnSpc>
            <a:spcBef>
              <a:spcPct val="0"/>
            </a:spcBef>
            <a:spcAft>
              <a:spcPts val="0"/>
            </a:spcAft>
          </a:pPr>
          <a:r>
            <a:rPr lang="fr-FR" sz="1600" b="0" kern="1200" dirty="0" smtClean="0">
              <a:latin typeface="Calibri" pitchFamily="34" charset="0"/>
              <a:cs typeface="Calibri" pitchFamily="34" charset="0"/>
            </a:rPr>
            <a:t> SAP BI / MM</a:t>
          </a:r>
          <a:endParaRPr lang="fr-FR" sz="1600" b="0" kern="1200" dirty="0">
            <a:latin typeface="Calibri" pitchFamily="34" charset="0"/>
            <a:cs typeface="Calibri" pitchFamily="34" charset="0"/>
          </a:endParaRPr>
        </a:p>
      </dsp:txBody>
      <dsp:txXfrm>
        <a:off x="5897413" y="0"/>
        <a:ext cx="2742492" cy="394335"/>
      </dsp:txXfrm>
    </dsp:sp>
    <dsp:sp modelId="{5F19565A-52EA-488D-95B0-758DD5248B4C}">
      <dsp:nvSpPr>
        <dsp:cNvPr id="0" name=""/>
        <dsp:cNvSpPr/>
      </dsp:nvSpPr>
      <dsp:spPr>
        <a:xfrm>
          <a:off x="6171662" y="613644"/>
          <a:ext cx="2193993" cy="415773"/>
        </a:xfrm>
        <a:prstGeom prst="roundRect">
          <a:avLst>
            <a:gd name="adj" fmla="val 10000"/>
          </a:avLst>
        </a:prstGeom>
        <a:gradFill rotWithShape="1">
          <a:gsLst>
            <a:gs pos="0">
              <a:schemeClr val="accent5">
                <a:tint val="98000"/>
                <a:lumMod val="114000"/>
              </a:schemeClr>
            </a:gs>
            <a:gs pos="100000">
              <a:schemeClr val="accent5">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hemeClr val="accent5"/>
        </a:lnRef>
        <a:fillRef idx="3">
          <a:schemeClr val="accent5"/>
        </a:fillRef>
        <a:effectRef idx="3">
          <a:schemeClr val="accent5"/>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fr-FR" sz="1600" b="0" kern="1200" dirty="0" smtClean="0">
              <a:solidFill>
                <a:schemeClr val="bg1"/>
              </a:solidFill>
              <a:latin typeface="Calibri" pitchFamily="34" charset="0"/>
              <a:cs typeface="Calibri" pitchFamily="34" charset="0"/>
            </a:rPr>
            <a:t>Hicham ELKOUDRI</a:t>
          </a:r>
          <a:endParaRPr lang="fr-FR" sz="1600" b="0" kern="1200" dirty="0">
            <a:solidFill>
              <a:schemeClr val="bg1"/>
            </a:solidFill>
            <a:latin typeface="Calibri" pitchFamily="34" charset="0"/>
            <a:cs typeface="Calibri" pitchFamily="34" charset="0"/>
          </a:endParaRPr>
        </a:p>
      </dsp:txBody>
      <dsp:txXfrm>
        <a:off x="6183840" y="625822"/>
        <a:ext cx="2169637" cy="39141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6F99D4-7E1C-4125-A4A7-4160D9576414}">
      <dsp:nvSpPr>
        <dsp:cNvPr id="0" name=""/>
        <dsp:cNvSpPr/>
      </dsp:nvSpPr>
      <dsp:spPr>
        <a:xfrm>
          <a:off x="1340" y="0"/>
          <a:ext cx="2742490" cy="991590"/>
        </a:xfrm>
        <a:prstGeom prst="roundRect">
          <a:avLst>
            <a:gd name="adj" fmla="val 10000"/>
          </a:avLst>
        </a:prstGeom>
        <a:solidFill>
          <a:schemeClr val="accent4">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sz="1600" b="0" kern="1200" dirty="0" smtClean="0">
              <a:latin typeface="Calibri" pitchFamily="34" charset="0"/>
              <a:cs typeface="Calibri" pitchFamily="34" charset="0"/>
            </a:rPr>
            <a:t>Encadrant pédagogique</a:t>
          </a:r>
          <a:endParaRPr lang="fr-FR" sz="1600" b="0" kern="1200" dirty="0">
            <a:effectLst/>
          </a:endParaRPr>
        </a:p>
      </dsp:txBody>
      <dsp:txXfrm>
        <a:off x="1340" y="0"/>
        <a:ext cx="2742490" cy="297477"/>
      </dsp:txXfrm>
    </dsp:sp>
    <dsp:sp modelId="{BC69D3EA-B0A2-4C3F-9584-77F7F841D4AA}">
      <dsp:nvSpPr>
        <dsp:cNvPr id="0" name=""/>
        <dsp:cNvSpPr/>
      </dsp:nvSpPr>
      <dsp:spPr>
        <a:xfrm>
          <a:off x="421994" y="386812"/>
          <a:ext cx="1901181" cy="465862"/>
        </a:xfrm>
        <a:prstGeom prst="roundRect">
          <a:avLst>
            <a:gd name="adj" fmla="val 10000"/>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fr-FR" sz="1600" b="0" kern="1200" dirty="0" smtClean="0">
              <a:solidFill>
                <a:schemeClr val="bg1"/>
              </a:solidFill>
              <a:latin typeface="Calibri" pitchFamily="34" charset="0"/>
              <a:cs typeface="Calibri" pitchFamily="34" charset="0"/>
            </a:rPr>
            <a:t>Issam OUFAKKIR</a:t>
          </a:r>
          <a:endParaRPr lang="fr-FR" sz="1600" b="0" kern="1200" dirty="0">
            <a:solidFill>
              <a:schemeClr val="bg1"/>
            </a:solidFill>
            <a:latin typeface="Calibri" pitchFamily="34" charset="0"/>
            <a:cs typeface="Calibri" pitchFamily="34" charset="0"/>
          </a:endParaRPr>
        </a:p>
      </dsp:txBody>
      <dsp:txXfrm>
        <a:off x="435639" y="400457"/>
        <a:ext cx="1873891" cy="4385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53660-E2DA-40DA-9ACD-D94044B8D5DF}">
      <dsp:nvSpPr>
        <dsp:cNvPr id="0" name=""/>
        <dsp:cNvSpPr/>
      </dsp:nvSpPr>
      <dsp:spPr>
        <a:xfrm>
          <a:off x="0" y="132482"/>
          <a:ext cx="1477812" cy="608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lvl="0" algn="r" defTabSz="889000">
            <a:lnSpc>
              <a:spcPct val="90000"/>
            </a:lnSpc>
            <a:spcBef>
              <a:spcPct val="0"/>
            </a:spcBef>
            <a:spcAft>
              <a:spcPct val="35000"/>
            </a:spcAft>
          </a:pPr>
          <a:endParaRPr lang="fr-FR" sz="2000" b="1" i="0" kern="1200" dirty="0">
            <a:latin typeface="Calibri" pitchFamily="34" charset="0"/>
            <a:cs typeface="Calibri" pitchFamily="34" charset="0"/>
          </a:endParaRPr>
        </a:p>
      </dsp:txBody>
      <dsp:txXfrm>
        <a:off x="0" y="132482"/>
        <a:ext cx="1477812" cy="608474"/>
      </dsp:txXfrm>
    </dsp:sp>
    <dsp:sp modelId="{5981DF62-8A8B-41FA-9DDE-B8C10E9AD76C}">
      <dsp:nvSpPr>
        <dsp:cNvPr id="0" name=""/>
        <dsp:cNvSpPr/>
      </dsp:nvSpPr>
      <dsp:spPr>
        <a:xfrm>
          <a:off x="1477811" y="17493"/>
          <a:ext cx="295562" cy="712800"/>
        </a:xfrm>
        <a:prstGeom prst="leftBrace">
          <a:avLst>
            <a:gd name="adj1" fmla="val 35000"/>
            <a:gd name="adj2" fmla="val 50000"/>
          </a:avLst>
        </a:prstGeom>
        <a:noFill/>
        <a:ln w="19050"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9776F1-1AAF-4778-B100-8AF9DC2AFF29}">
      <dsp:nvSpPr>
        <dsp:cNvPr id="0" name=""/>
        <dsp:cNvSpPr/>
      </dsp:nvSpPr>
      <dsp:spPr>
        <a:xfrm>
          <a:off x="1891599" y="17493"/>
          <a:ext cx="4019648" cy="712800"/>
        </a:xfrm>
        <a:prstGeom prst="snip2DiagRect">
          <a:avLst/>
        </a:prstGeom>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hemeClr val="accent2"/>
        </a:lnRef>
        <a:fillRef idx="3">
          <a:schemeClr val="accent2"/>
        </a:fillRef>
        <a:effectRef idx="3">
          <a:schemeClr val="accent2"/>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fr-FR" sz="2400" kern="1200" dirty="0" smtClean="0">
              <a:solidFill>
                <a:schemeClr val="bg1"/>
              </a:solidFill>
              <a:latin typeface="Calibri" pitchFamily="34" charset="0"/>
              <a:cs typeface="Calibri" pitchFamily="34" charset="0"/>
            </a:rPr>
            <a:t>Contexte Général</a:t>
          </a:r>
          <a:endParaRPr lang="fr-FR" sz="3000" kern="1200" dirty="0">
            <a:solidFill>
              <a:schemeClr val="bg1"/>
            </a:solidFill>
            <a:latin typeface="Calibri" pitchFamily="34" charset="0"/>
            <a:cs typeface="Calibri" pitchFamily="34" charset="0"/>
          </a:endParaRPr>
        </a:p>
      </dsp:txBody>
      <dsp:txXfrm>
        <a:off x="1951000" y="76894"/>
        <a:ext cx="3900846" cy="593998"/>
      </dsp:txXfrm>
    </dsp:sp>
    <dsp:sp modelId="{4A401B29-A7EA-43E2-8EEE-C8065A943AB6}">
      <dsp:nvSpPr>
        <dsp:cNvPr id="0" name=""/>
        <dsp:cNvSpPr/>
      </dsp:nvSpPr>
      <dsp:spPr>
        <a:xfrm>
          <a:off x="0" y="992417"/>
          <a:ext cx="1477812" cy="608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lvl="0" algn="r" defTabSz="889000">
            <a:lnSpc>
              <a:spcPct val="90000"/>
            </a:lnSpc>
            <a:spcBef>
              <a:spcPct val="0"/>
            </a:spcBef>
            <a:spcAft>
              <a:spcPct val="35000"/>
            </a:spcAft>
          </a:pPr>
          <a:endParaRPr lang="fr-FR" sz="2000" b="1" i="0" kern="1200" dirty="0">
            <a:latin typeface="Calibri" pitchFamily="34" charset="0"/>
            <a:cs typeface="Calibri" pitchFamily="34" charset="0"/>
          </a:endParaRPr>
        </a:p>
      </dsp:txBody>
      <dsp:txXfrm>
        <a:off x="0" y="992417"/>
        <a:ext cx="1477812" cy="608032"/>
      </dsp:txXfrm>
    </dsp:sp>
    <dsp:sp modelId="{F8B780EF-2776-4DEF-BD4E-FC68F4507016}">
      <dsp:nvSpPr>
        <dsp:cNvPr id="0" name=""/>
        <dsp:cNvSpPr/>
      </dsp:nvSpPr>
      <dsp:spPr>
        <a:xfrm>
          <a:off x="1477811" y="859893"/>
          <a:ext cx="295562" cy="712800"/>
        </a:xfrm>
        <a:prstGeom prst="leftBrace">
          <a:avLst>
            <a:gd name="adj1" fmla="val 35000"/>
            <a:gd name="adj2" fmla="val 50000"/>
          </a:avLst>
        </a:prstGeom>
        <a:noFill/>
        <a:ln w="19050"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5677D5-39A1-4FCD-8321-7C5B2762C43A}">
      <dsp:nvSpPr>
        <dsp:cNvPr id="0" name=""/>
        <dsp:cNvSpPr/>
      </dsp:nvSpPr>
      <dsp:spPr>
        <a:xfrm>
          <a:off x="1891599" y="859893"/>
          <a:ext cx="4019648" cy="712800"/>
        </a:xfrm>
        <a:prstGeom prst="snip2Diag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fr-FR" sz="2400" kern="1200" dirty="0" smtClean="0">
              <a:solidFill>
                <a:schemeClr val="bg1"/>
              </a:solidFill>
              <a:latin typeface="Calibri" pitchFamily="34" charset="0"/>
              <a:cs typeface="Calibri" pitchFamily="34" charset="0"/>
            </a:rPr>
            <a:t>Environnement de travail</a:t>
          </a:r>
          <a:endParaRPr lang="fr-FR" sz="2400" kern="1200" dirty="0">
            <a:solidFill>
              <a:schemeClr val="bg1"/>
            </a:solidFill>
            <a:latin typeface="Calibri" pitchFamily="34" charset="0"/>
            <a:cs typeface="Calibri" pitchFamily="34" charset="0"/>
          </a:endParaRPr>
        </a:p>
      </dsp:txBody>
      <dsp:txXfrm>
        <a:off x="1951000" y="919294"/>
        <a:ext cx="3900846" cy="593998"/>
      </dsp:txXfrm>
    </dsp:sp>
    <dsp:sp modelId="{F4FA6A83-2F50-4F91-A6B8-63D2B73186C3}">
      <dsp:nvSpPr>
        <dsp:cNvPr id="0" name=""/>
        <dsp:cNvSpPr/>
      </dsp:nvSpPr>
      <dsp:spPr>
        <a:xfrm>
          <a:off x="0" y="1702293"/>
          <a:ext cx="1477812" cy="712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lvl="0" algn="r" defTabSz="889000">
            <a:lnSpc>
              <a:spcPct val="90000"/>
            </a:lnSpc>
            <a:spcBef>
              <a:spcPct val="0"/>
            </a:spcBef>
            <a:spcAft>
              <a:spcPct val="35000"/>
            </a:spcAft>
          </a:pPr>
          <a:endParaRPr lang="fr-FR" sz="2000" b="1" i="0" kern="1200" dirty="0">
            <a:latin typeface="Calibri" pitchFamily="34" charset="0"/>
            <a:cs typeface="Calibri" pitchFamily="34" charset="0"/>
          </a:endParaRPr>
        </a:p>
      </dsp:txBody>
      <dsp:txXfrm>
        <a:off x="0" y="1702293"/>
        <a:ext cx="1477812" cy="712800"/>
      </dsp:txXfrm>
    </dsp:sp>
    <dsp:sp modelId="{69749117-77F9-4129-830F-EE4EFD613E49}">
      <dsp:nvSpPr>
        <dsp:cNvPr id="0" name=""/>
        <dsp:cNvSpPr/>
      </dsp:nvSpPr>
      <dsp:spPr>
        <a:xfrm>
          <a:off x="1477811" y="1702293"/>
          <a:ext cx="295562" cy="712800"/>
        </a:xfrm>
        <a:prstGeom prst="leftBrace">
          <a:avLst>
            <a:gd name="adj1" fmla="val 35000"/>
            <a:gd name="adj2" fmla="val 50000"/>
          </a:avLst>
        </a:prstGeom>
        <a:noFill/>
        <a:ln w="19050"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89C9DF-5A04-4175-87FF-327717A3E0DA}">
      <dsp:nvSpPr>
        <dsp:cNvPr id="0" name=""/>
        <dsp:cNvSpPr/>
      </dsp:nvSpPr>
      <dsp:spPr>
        <a:xfrm>
          <a:off x="1891599" y="1702293"/>
          <a:ext cx="4019648" cy="712800"/>
        </a:xfrm>
        <a:prstGeom prst="snip2Diag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fr-FR" sz="2400" kern="1200" dirty="0" smtClean="0">
              <a:solidFill>
                <a:schemeClr val="bg1"/>
              </a:solidFill>
              <a:latin typeface="Calibri" pitchFamily="34" charset="0"/>
              <a:cs typeface="Calibri" pitchFamily="34" charset="0"/>
            </a:rPr>
            <a:t>Mangement du projet</a:t>
          </a:r>
          <a:endParaRPr lang="fr-FR" sz="2000" kern="1200" dirty="0">
            <a:solidFill>
              <a:schemeClr val="bg1"/>
            </a:solidFill>
          </a:endParaRPr>
        </a:p>
      </dsp:txBody>
      <dsp:txXfrm>
        <a:off x="1951000" y="1761694"/>
        <a:ext cx="3900846" cy="593998"/>
      </dsp:txXfrm>
    </dsp:sp>
    <dsp:sp modelId="{FDEF6A92-BA86-4A02-AAB0-C6323B9CB2FD}">
      <dsp:nvSpPr>
        <dsp:cNvPr id="0" name=""/>
        <dsp:cNvSpPr/>
      </dsp:nvSpPr>
      <dsp:spPr>
        <a:xfrm>
          <a:off x="0" y="2544693"/>
          <a:ext cx="1477812" cy="712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lvl="0" algn="r" defTabSz="889000">
            <a:lnSpc>
              <a:spcPct val="90000"/>
            </a:lnSpc>
            <a:spcBef>
              <a:spcPct val="0"/>
            </a:spcBef>
            <a:spcAft>
              <a:spcPct val="35000"/>
            </a:spcAft>
          </a:pPr>
          <a:endParaRPr lang="fr-FR" sz="2000" b="1" i="0" kern="1200" dirty="0">
            <a:latin typeface="Calibri" pitchFamily="34" charset="0"/>
            <a:cs typeface="Calibri" pitchFamily="34" charset="0"/>
          </a:endParaRPr>
        </a:p>
      </dsp:txBody>
      <dsp:txXfrm>
        <a:off x="0" y="2544693"/>
        <a:ext cx="1477812" cy="712800"/>
      </dsp:txXfrm>
    </dsp:sp>
    <dsp:sp modelId="{0AA6BE21-E29C-4D8F-8655-35E48480451A}">
      <dsp:nvSpPr>
        <dsp:cNvPr id="0" name=""/>
        <dsp:cNvSpPr/>
      </dsp:nvSpPr>
      <dsp:spPr>
        <a:xfrm>
          <a:off x="1477811" y="2544693"/>
          <a:ext cx="295562" cy="712800"/>
        </a:xfrm>
        <a:prstGeom prst="leftBrace">
          <a:avLst>
            <a:gd name="adj1" fmla="val 35000"/>
            <a:gd name="adj2" fmla="val 50000"/>
          </a:avLst>
        </a:prstGeom>
        <a:noFill/>
        <a:ln w="19050"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0D07A9-6AF3-4461-BF7F-1E36557B584E}">
      <dsp:nvSpPr>
        <dsp:cNvPr id="0" name=""/>
        <dsp:cNvSpPr/>
      </dsp:nvSpPr>
      <dsp:spPr>
        <a:xfrm>
          <a:off x="1891599" y="2544693"/>
          <a:ext cx="4019648" cy="712800"/>
        </a:xfrm>
        <a:prstGeom prst="snip2Diag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fr-FR" sz="2400" kern="1200" dirty="0" smtClean="0">
              <a:solidFill>
                <a:schemeClr val="bg1"/>
              </a:solidFill>
              <a:latin typeface="Calibri" pitchFamily="34" charset="0"/>
              <a:cs typeface="Calibri" pitchFamily="34" charset="0"/>
            </a:rPr>
            <a:t>Analyse et Modélisation</a:t>
          </a:r>
          <a:endParaRPr lang="fr-FR" sz="2400" kern="1200" dirty="0">
            <a:solidFill>
              <a:schemeClr val="bg1"/>
            </a:solidFill>
            <a:latin typeface="Calibri" pitchFamily="34" charset="0"/>
            <a:cs typeface="Calibri" pitchFamily="34" charset="0"/>
          </a:endParaRPr>
        </a:p>
      </dsp:txBody>
      <dsp:txXfrm>
        <a:off x="1951000" y="2604094"/>
        <a:ext cx="3900846" cy="593998"/>
      </dsp:txXfrm>
    </dsp:sp>
    <dsp:sp modelId="{8D51F777-01D1-4052-807A-8B3299BC8F7A}">
      <dsp:nvSpPr>
        <dsp:cNvPr id="0" name=""/>
        <dsp:cNvSpPr/>
      </dsp:nvSpPr>
      <dsp:spPr>
        <a:xfrm>
          <a:off x="0" y="3387093"/>
          <a:ext cx="1477812" cy="712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lvl="0" algn="r" defTabSz="889000">
            <a:lnSpc>
              <a:spcPct val="90000"/>
            </a:lnSpc>
            <a:spcBef>
              <a:spcPct val="0"/>
            </a:spcBef>
            <a:spcAft>
              <a:spcPct val="35000"/>
            </a:spcAft>
          </a:pPr>
          <a:endParaRPr lang="fr-FR" sz="2000" b="1" i="0" kern="1200" dirty="0">
            <a:latin typeface="Calibri" pitchFamily="34" charset="0"/>
            <a:cs typeface="Calibri" pitchFamily="34" charset="0"/>
          </a:endParaRPr>
        </a:p>
      </dsp:txBody>
      <dsp:txXfrm>
        <a:off x="0" y="3387093"/>
        <a:ext cx="1477812" cy="712800"/>
      </dsp:txXfrm>
    </dsp:sp>
    <dsp:sp modelId="{0E93F509-F5D9-402B-B8A2-9D06D12AB318}">
      <dsp:nvSpPr>
        <dsp:cNvPr id="0" name=""/>
        <dsp:cNvSpPr/>
      </dsp:nvSpPr>
      <dsp:spPr>
        <a:xfrm>
          <a:off x="1477811" y="3387093"/>
          <a:ext cx="295562" cy="712800"/>
        </a:xfrm>
        <a:prstGeom prst="leftBrace">
          <a:avLst>
            <a:gd name="adj1" fmla="val 35000"/>
            <a:gd name="adj2" fmla="val 50000"/>
          </a:avLst>
        </a:prstGeom>
        <a:noFill/>
        <a:ln w="19050"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71CA00-D5F8-4533-A2D0-9F3E406C0662}">
      <dsp:nvSpPr>
        <dsp:cNvPr id="0" name=""/>
        <dsp:cNvSpPr/>
      </dsp:nvSpPr>
      <dsp:spPr>
        <a:xfrm>
          <a:off x="1891599" y="3387093"/>
          <a:ext cx="4019648" cy="712800"/>
        </a:xfrm>
        <a:prstGeom prst="snip2Diag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fr-FR" sz="2400" kern="1200" dirty="0" smtClean="0">
              <a:solidFill>
                <a:schemeClr val="bg1"/>
              </a:solidFill>
              <a:latin typeface="Calibri" pitchFamily="34" charset="0"/>
              <a:cs typeface="Calibri" pitchFamily="34" charset="0"/>
            </a:rPr>
            <a:t>Réalisation</a:t>
          </a:r>
          <a:endParaRPr lang="fr-FR" sz="2400" kern="1200" dirty="0">
            <a:solidFill>
              <a:schemeClr val="bg1"/>
            </a:solidFill>
            <a:latin typeface="Calibri" pitchFamily="34" charset="0"/>
            <a:cs typeface="Calibri" pitchFamily="34" charset="0"/>
          </a:endParaRPr>
        </a:p>
      </dsp:txBody>
      <dsp:txXfrm>
        <a:off x="1951000" y="3446494"/>
        <a:ext cx="3900846" cy="59399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6F99D4-7E1C-4125-A4A7-4160D9576414}">
      <dsp:nvSpPr>
        <dsp:cNvPr id="0" name=""/>
        <dsp:cNvSpPr/>
      </dsp:nvSpPr>
      <dsp:spPr>
        <a:xfrm>
          <a:off x="0" y="0"/>
          <a:ext cx="2745171" cy="1164833"/>
        </a:xfrm>
        <a:prstGeom prst="roundRect">
          <a:avLst>
            <a:gd name="adj" fmla="val 10000"/>
          </a:avLst>
        </a:prstGeom>
        <a:solidFill>
          <a:schemeClr val="accent2">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fr-FR" sz="1400" b="0" kern="1200" dirty="0" smtClean="0"/>
            <a:t>Key User MM</a:t>
          </a:r>
          <a:endParaRPr lang="fr-FR" sz="1400" b="0" kern="1200" dirty="0">
            <a:effectLst/>
          </a:endParaRPr>
        </a:p>
      </dsp:txBody>
      <dsp:txXfrm>
        <a:off x="0" y="0"/>
        <a:ext cx="2745171" cy="349450"/>
      </dsp:txXfrm>
    </dsp:sp>
    <dsp:sp modelId="{BC69D3EA-B0A2-4C3F-9584-77F7F841D4AA}">
      <dsp:nvSpPr>
        <dsp:cNvPr id="0" name=""/>
        <dsp:cNvSpPr/>
      </dsp:nvSpPr>
      <dsp:spPr>
        <a:xfrm>
          <a:off x="421065" y="413390"/>
          <a:ext cx="1903040" cy="629260"/>
        </a:xfrm>
        <a:prstGeom prst="roundRect">
          <a:avLst>
            <a:gd name="adj" fmla="val 10000"/>
          </a:avLst>
        </a:prstGeom>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hemeClr val="accent2"/>
        </a:lnRef>
        <a:fillRef idx="3">
          <a:schemeClr val="accent2"/>
        </a:fillRef>
        <a:effectRef idx="3">
          <a:schemeClr val="accent2"/>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fr-FR" sz="1600" b="0" kern="1200" dirty="0" err="1" smtClean="0">
              <a:solidFill>
                <a:schemeClr val="bg1"/>
              </a:solidFill>
              <a:latin typeface="Calibri" pitchFamily="34" charset="0"/>
              <a:cs typeface="Calibri" pitchFamily="34" charset="0"/>
            </a:rPr>
            <a:t>Abdelhak</a:t>
          </a:r>
          <a:r>
            <a:rPr lang="fr-FR" sz="1600" b="0" kern="1200" dirty="0" smtClean="0">
              <a:solidFill>
                <a:schemeClr val="bg1"/>
              </a:solidFill>
              <a:latin typeface="Calibri" pitchFamily="34" charset="0"/>
              <a:cs typeface="Calibri" pitchFamily="34" charset="0"/>
            </a:rPr>
            <a:t> NASSIF</a:t>
          </a:r>
          <a:endParaRPr lang="fr-FR" sz="1600" b="0" kern="1200" dirty="0">
            <a:solidFill>
              <a:schemeClr val="bg1"/>
            </a:solidFill>
            <a:latin typeface="Calibri" pitchFamily="34" charset="0"/>
            <a:cs typeface="Calibri" pitchFamily="34" charset="0"/>
          </a:endParaRPr>
        </a:p>
      </dsp:txBody>
      <dsp:txXfrm>
        <a:off x="439495" y="431820"/>
        <a:ext cx="1866180" cy="59240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2CAB5E-6AE9-4AD4-91B6-7F34534E696C}">
      <dsp:nvSpPr>
        <dsp:cNvPr id="0" name=""/>
        <dsp:cNvSpPr/>
      </dsp:nvSpPr>
      <dsp:spPr>
        <a:xfrm flipH="1">
          <a:off x="0" y="753203"/>
          <a:ext cx="828115" cy="2915215"/>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vert270" wrap="square" lIns="129540" tIns="129540" rIns="129540" bIns="129540" numCol="1" spcCol="1270" anchor="ctr" anchorCtr="0">
          <a:noAutofit/>
        </a:bodyPr>
        <a:lstStyle/>
        <a:p>
          <a:pPr lvl="0" algn="ctr" defTabSz="1511300">
            <a:lnSpc>
              <a:spcPct val="90000"/>
            </a:lnSpc>
            <a:spcBef>
              <a:spcPct val="0"/>
            </a:spcBef>
            <a:spcAft>
              <a:spcPct val="35000"/>
            </a:spcAft>
          </a:pPr>
          <a:r>
            <a:rPr lang="fr-FR" sz="3400" kern="1200" smtClean="0"/>
            <a:t>Fournisseurs</a:t>
          </a:r>
          <a:endParaRPr lang="fr-FR" sz="3400" kern="1200" dirty="0"/>
        </a:p>
      </dsp:txBody>
      <dsp:txXfrm>
        <a:off x="0" y="753203"/>
        <a:ext cx="828115" cy="2915215"/>
      </dsp:txXfrm>
    </dsp:sp>
    <dsp:sp modelId="{897E900E-A694-45A7-9939-7C265966250F}">
      <dsp:nvSpPr>
        <dsp:cNvPr id="0" name=""/>
        <dsp:cNvSpPr/>
      </dsp:nvSpPr>
      <dsp:spPr>
        <a:xfrm flipH="1">
          <a:off x="7420693" y="676737"/>
          <a:ext cx="748918" cy="2915215"/>
        </a:xfrm>
        <a:prstGeom prst="rect">
          <a:avLst/>
        </a:prstGeom>
        <a:gradFill rotWithShape="0">
          <a:gsLst>
            <a:gs pos="0">
              <a:schemeClr val="accent2">
                <a:hueOff val="13361"/>
                <a:satOff val="-37863"/>
                <a:lumOff val="2353"/>
                <a:alphaOff val="0"/>
                <a:tint val="98000"/>
                <a:lumMod val="114000"/>
              </a:schemeClr>
            </a:gs>
            <a:gs pos="100000">
              <a:schemeClr val="accent2">
                <a:hueOff val="13361"/>
                <a:satOff val="-37863"/>
                <a:lumOff val="2353"/>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vert270" wrap="square" lIns="129540" tIns="129540" rIns="129540" bIns="129540" numCol="1" spcCol="1270" anchor="ctr" anchorCtr="0">
          <a:noAutofit/>
        </a:bodyPr>
        <a:lstStyle/>
        <a:p>
          <a:pPr lvl="0" algn="ctr" defTabSz="1511300">
            <a:lnSpc>
              <a:spcPct val="90000"/>
            </a:lnSpc>
            <a:spcBef>
              <a:spcPct val="0"/>
            </a:spcBef>
            <a:spcAft>
              <a:spcPct val="35000"/>
            </a:spcAft>
          </a:pPr>
          <a:r>
            <a:rPr lang="fr-FR" sz="3400" kern="1200" smtClean="0"/>
            <a:t>Client</a:t>
          </a:r>
          <a:endParaRPr lang="fr-FR" sz="3400" kern="1200" dirty="0"/>
        </a:p>
      </dsp:txBody>
      <dsp:txXfrm>
        <a:off x="7420693" y="676737"/>
        <a:ext cx="748918" cy="2915215"/>
      </dsp:txXfrm>
    </dsp:sp>
    <dsp:sp modelId="{B8EA9181-2E61-40F9-9730-21A8516F981D}">
      <dsp:nvSpPr>
        <dsp:cNvPr id="0" name=""/>
        <dsp:cNvSpPr/>
      </dsp:nvSpPr>
      <dsp:spPr>
        <a:xfrm>
          <a:off x="1229601" y="103080"/>
          <a:ext cx="5616842" cy="4006730"/>
        </a:xfrm>
        <a:prstGeom prst="rect">
          <a:avLst/>
        </a:prstGeom>
        <a:gradFill rotWithShape="0">
          <a:gsLst>
            <a:gs pos="0">
              <a:schemeClr val="accent2">
                <a:hueOff val="26723"/>
                <a:satOff val="-75726"/>
                <a:lumOff val="4706"/>
                <a:alphaOff val="0"/>
                <a:tint val="98000"/>
                <a:lumMod val="114000"/>
              </a:schemeClr>
            </a:gs>
            <a:gs pos="100000">
              <a:schemeClr val="accent2">
                <a:hueOff val="26723"/>
                <a:satOff val="-75726"/>
                <a:lumOff val="4706"/>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endParaRPr lang="fr-FR" sz="3400" kern="1200"/>
        </a:p>
      </dsp:txBody>
      <dsp:txXfrm>
        <a:off x="1229601" y="103080"/>
        <a:ext cx="5616842" cy="400673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895397-DD09-4543-B33F-604512F3627F}">
      <dsp:nvSpPr>
        <dsp:cNvPr id="0" name=""/>
        <dsp:cNvSpPr/>
      </dsp:nvSpPr>
      <dsp:spPr>
        <a:xfrm>
          <a:off x="0" y="4463549"/>
          <a:ext cx="3495117" cy="418513"/>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fr-FR" sz="1400" kern="1200" dirty="0" smtClean="0">
              <a:solidFill>
                <a:schemeClr val="bg1"/>
              </a:solidFill>
              <a:latin typeface="Calibri"/>
              <a:ea typeface="+mn-ea"/>
              <a:cs typeface="+mn-cs"/>
            </a:rPr>
            <a:t>Payement</a:t>
          </a:r>
          <a:endParaRPr lang="fr-FR" sz="1400" kern="1200" dirty="0">
            <a:solidFill>
              <a:schemeClr val="bg1"/>
            </a:solidFill>
            <a:latin typeface="Calibri"/>
            <a:ea typeface="+mn-ea"/>
            <a:cs typeface="+mn-cs"/>
          </a:endParaRPr>
        </a:p>
      </dsp:txBody>
      <dsp:txXfrm>
        <a:off x="0" y="4463549"/>
        <a:ext cx="3495117" cy="418513"/>
      </dsp:txXfrm>
    </dsp:sp>
    <dsp:sp modelId="{F3D77872-11F6-438C-B209-46E33B20BEA8}">
      <dsp:nvSpPr>
        <dsp:cNvPr id="0" name=""/>
        <dsp:cNvSpPr/>
      </dsp:nvSpPr>
      <dsp:spPr>
        <a:xfrm rot="10800000">
          <a:off x="0" y="3826154"/>
          <a:ext cx="3495117" cy="643673"/>
        </a:xfrm>
        <a:prstGeom prst="upArrowCallout">
          <a:avLst/>
        </a:prstGeom>
        <a:gradFill rotWithShape="0">
          <a:gsLst>
            <a:gs pos="0">
              <a:schemeClr val="accent2">
                <a:hueOff val="3818"/>
                <a:satOff val="-10818"/>
                <a:lumOff val="672"/>
                <a:alphaOff val="0"/>
                <a:tint val="98000"/>
                <a:lumMod val="114000"/>
              </a:schemeClr>
            </a:gs>
            <a:gs pos="100000">
              <a:schemeClr val="accent2">
                <a:hueOff val="3818"/>
                <a:satOff val="-10818"/>
                <a:lumOff val="672"/>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fr-FR" sz="1400" kern="1200" dirty="0" smtClean="0">
              <a:solidFill>
                <a:schemeClr val="bg1"/>
              </a:solidFill>
              <a:latin typeface="Calibri"/>
              <a:ea typeface="+mn-ea"/>
              <a:cs typeface="+mn-cs"/>
            </a:rPr>
            <a:t>contrôle Facture</a:t>
          </a:r>
          <a:endParaRPr lang="fr-FR" sz="1400" kern="1200" dirty="0">
            <a:solidFill>
              <a:schemeClr val="bg1"/>
            </a:solidFill>
            <a:latin typeface="Calibri"/>
            <a:ea typeface="+mn-ea"/>
            <a:cs typeface="+mn-cs"/>
          </a:endParaRPr>
        </a:p>
      </dsp:txBody>
      <dsp:txXfrm rot="10800000">
        <a:off x="0" y="3826154"/>
        <a:ext cx="3495117" cy="418239"/>
      </dsp:txXfrm>
    </dsp:sp>
    <dsp:sp modelId="{1C010305-E75C-4A51-918C-61BEA8E623F5}">
      <dsp:nvSpPr>
        <dsp:cNvPr id="0" name=""/>
        <dsp:cNvSpPr/>
      </dsp:nvSpPr>
      <dsp:spPr>
        <a:xfrm rot="10800000">
          <a:off x="0" y="3188759"/>
          <a:ext cx="3495117" cy="643673"/>
        </a:xfrm>
        <a:prstGeom prst="upArrowCallout">
          <a:avLst/>
        </a:prstGeom>
        <a:gradFill rotWithShape="0">
          <a:gsLst>
            <a:gs pos="0">
              <a:schemeClr val="accent2">
                <a:hueOff val="7635"/>
                <a:satOff val="-21636"/>
                <a:lumOff val="1345"/>
                <a:alphaOff val="0"/>
                <a:tint val="98000"/>
                <a:lumMod val="114000"/>
              </a:schemeClr>
            </a:gs>
            <a:gs pos="100000">
              <a:schemeClr val="accent2">
                <a:hueOff val="7635"/>
                <a:satOff val="-21636"/>
                <a:lumOff val="1345"/>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fr-FR" sz="1400" kern="1200" dirty="0" smtClean="0">
              <a:solidFill>
                <a:schemeClr val="bg1"/>
              </a:solidFill>
              <a:latin typeface="Calibri"/>
              <a:ea typeface="+mn-ea"/>
              <a:cs typeface="+mn-cs"/>
            </a:rPr>
            <a:t>Réception</a:t>
          </a:r>
          <a:endParaRPr lang="fr-FR" sz="1400" kern="1200" dirty="0">
            <a:solidFill>
              <a:schemeClr val="bg1"/>
            </a:solidFill>
            <a:latin typeface="Calibri"/>
            <a:ea typeface="+mn-ea"/>
            <a:cs typeface="+mn-cs"/>
          </a:endParaRPr>
        </a:p>
      </dsp:txBody>
      <dsp:txXfrm rot="10800000">
        <a:off x="0" y="3188759"/>
        <a:ext cx="3495117" cy="418239"/>
      </dsp:txXfrm>
    </dsp:sp>
    <dsp:sp modelId="{A70FE2C4-1090-442F-92CD-02B635F0260E}">
      <dsp:nvSpPr>
        <dsp:cNvPr id="0" name=""/>
        <dsp:cNvSpPr/>
      </dsp:nvSpPr>
      <dsp:spPr>
        <a:xfrm rot="10800000">
          <a:off x="0" y="2551363"/>
          <a:ext cx="3495117" cy="643673"/>
        </a:xfrm>
        <a:prstGeom prst="upArrowCallout">
          <a:avLst/>
        </a:prstGeom>
        <a:gradFill rotWithShape="0">
          <a:gsLst>
            <a:gs pos="0">
              <a:schemeClr val="accent2">
                <a:hueOff val="11453"/>
                <a:satOff val="-32454"/>
                <a:lumOff val="2017"/>
                <a:alphaOff val="0"/>
                <a:tint val="98000"/>
                <a:lumMod val="114000"/>
              </a:schemeClr>
            </a:gs>
            <a:gs pos="100000">
              <a:schemeClr val="accent2">
                <a:hueOff val="11453"/>
                <a:satOff val="-32454"/>
                <a:lumOff val="2017"/>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fr-FR" sz="1400" kern="1200" dirty="0" smtClean="0">
              <a:solidFill>
                <a:schemeClr val="bg1"/>
              </a:solidFill>
              <a:latin typeface="Calibri"/>
              <a:ea typeface="+mn-ea"/>
              <a:cs typeface="+mn-cs"/>
            </a:rPr>
            <a:t>relance fournisseur</a:t>
          </a:r>
          <a:endParaRPr lang="fr-FR" sz="1400" kern="1200" dirty="0">
            <a:solidFill>
              <a:schemeClr val="bg1"/>
            </a:solidFill>
            <a:latin typeface="Calibri"/>
            <a:ea typeface="+mn-ea"/>
            <a:cs typeface="+mn-cs"/>
          </a:endParaRPr>
        </a:p>
      </dsp:txBody>
      <dsp:txXfrm rot="10800000">
        <a:off x="0" y="2551363"/>
        <a:ext cx="3495117" cy="418239"/>
      </dsp:txXfrm>
    </dsp:sp>
    <dsp:sp modelId="{E424FD10-9D8D-497A-B56B-E1F567D5472A}">
      <dsp:nvSpPr>
        <dsp:cNvPr id="0" name=""/>
        <dsp:cNvSpPr/>
      </dsp:nvSpPr>
      <dsp:spPr>
        <a:xfrm rot="10800000">
          <a:off x="0" y="1913968"/>
          <a:ext cx="3495117" cy="643673"/>
        </a:xfrm>
        <a:prstGeom prst="upArrowCallout">
          <a:avLst/>
        </a:prstGeom>
        <a:gradFill rotWithShape="0">
          <a:gsLst>
            <a:gs pos="0">
              <a:schemeClr val="accent2">
                <a:hueOff val="15270"/>
                <a:satOff val="-43272"/>
                <a:lumOff val="2689"/>
                <a:alphaOff val="0"/>
                <a:tint val="98000"/>
                <a:lumMod val="114000"/>
              </a:schemeClr>
            </a:gs>
            <a:gs pos="100000">
              <a:schemeClr val="accent2">
                <a:hueOff val="15270"/>
                <a:satOff val="-43272"/>
                <a:lumOff val="2689"/>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fr-FR" sz="1400" kern="1200" dirty="0" smtClean="0">
              <a:solidFill>
                <a:schemeClr val="bg1"/>
              </a:solidFill>
              <a:latin typeface="Calibri"/>
              <a:ea typeface="+mn-ea"/>
              <a:cs typeface="+mn-cs"/>
            </a:rPr>
            <a:t>Commande</a:t>
          </a:r>
          <a:endParaRPr lang="fr-FR" sz="1400" kern="1200" dirty="0">
            <a:solidFill>
              <a:schemeClr val="bg1"/>
            </a:solidFill>
            <a:latin typeface="Calibri"/>
            <a:ea typeface="+mn-ea"/>
            <a:cs typeface="+mn-cs"/>
          </a:endParaRPr>
        </a:p>
      </dsp:txBody>
      <dsp:txXfrm rot="10800000">
        <a:off x="0" y="1913968"/>
        <a:ext cx="3495117" cy="418239"/>
      </dsp:txXfrm>
    </dsp:sp>
    <dsp:sp modelId="{F22DECA6-DC97-497C-BBD4-0ABD97016408}">
      <dsp:nvSpPr>
        <dsp:cNvPr id="0" name=""/>
        <dsp:cNvSpPr/>
      </dsp:nvSpPr>
      <dsp:spPr>
        <a:xfrm rot="10800000">
          <a:off x="0" y="1276572"/>
          <a:ext cx="3495117" cy="643673"/>
        </a:xfrm>
        <a:prstGeom prst="upArrowCallout">
          <a:avLst/>
        </a:prstGeom>
        <a:gradFill rotWithShape="0">
          <a:gsLst>
            <a:gs pos="0">
              <a:schemeClr val="accent2">
                <a:hueOff val="19088"/>
                <a:satOff val="-54090"/>
                <a:lumOff val="3361"/>
                <a:alphaOff val="0"/>
                <a:tint val="98000"/>
                <a:lumMod val="114000"/>
              </a:schemeClr>
            </a:gs>
            <a:gs pos="100000">
              <a:schemeClr val="accent2">
                <a:hueOff val="19088"/>
                <a:satOff val="-54090"/>
                <a:lumOff val="3361"/>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fr-FR" sz="1400" kern="1200" dirty="0" smtClean="0">
              <a:solidFill>
                <a:schemeClr val="bg1"/>
              </a:solidFill>
              <a:latin typeface="Calibri"/>
              <a:ea typeface="+mn-ea"/>
              <a:cs typeface="+mn-cs"/>
            </a:rPr>
            <a:t>Lancement demande d'achat </a:t>
          </a:r>
          <a:endParaRPr lang="fr-FR" sz="1400" kern="1200" dirty="0">
            <a:solidFill>
              <a:schemeClr val="bg1"/>
            </a:solidFill>
            <a:latin typeface="Calibri"/>
            <a:ea typeface="+mn-ea"/>
            <a:cs typeface="+mn-cs"/>
          </a:endParaRPr>
        </a:p>
      </dsp:txBody>
      <dsp:txXfrm rot="10800000">
        <a:off x="0" y="1276572"/>
        <a:ext cx="3495117" cy="418239"/>
      </dsp:txXfrm>
    </dsp:sp>
    <dsp:sp modelId="{1099AFAD-9C16-4567-AE6E-660121A5D8DC}">
      <dsp:nvSpPr>
        <dsp:cNvPr id="0" name=""/>
        <dsp:cNvSpPr/>
      </dsp:nvSpPr>
      <dsp:spPr>
        <a:xfrm rot="10800000">
          <a:off x="0" y="639177"/>
          <a:ext cx="3495117" cy="643673"/>
        </a:xfrm>
        <a:prstGeom prst="upArrowCallout">
          <a:avLst/>
        </a:prstGeom>
        <a:gradFill rotWithShape="0">
          <a:gsLst>
            <a:gs pos="0">
              <a:schemeClr val="accent2">
                <a:hueOff val="22905"/>
                <a:satOff val="-64908"/>
                <a:lumOff val="4034"/>
                <a:alphaOff val="0"/>
                <a:tint val="98000"/>
                <a:lumMod val="114000"/>
              </a:schemeClr>
            </a:gs>
            <a:gs pos="100000">
              <a:schemeClr val="accent2">
                <a:hueOff val="22905"/>
                <a:satOff val="-64908"/>
                <a:lumOff val="4034"/>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fr-FR" sz="1400" kern="1200" dirty="0" smtClean="0">
              <a:solidFill>
                <a:schemeClr val="bg1"/>
              </a:solidFill>
              <a:latin typeface="Calibri"/>
              <a:ea typeface="+mn-ea"/>
              <a:cs typeface="+mn-cs"/>
            </a:rPr>
            <a:t>Demande d'achat</a:t>
          </a:r>
          <a:endParaRPr lang="fr-FR" sz="1400" kern="1200" dirty="0">
            <a:solidFill>
              <a:schemeClr val="bg1"/>
            </a:solidFill>
            <a:latin typeface="Calibri"/>
            <a:ea typeface="+mn-ea"/>
            <a:cs typeface="+mn-cs"/>
          </a:endParaRPr>
        </a:p>
      </dsp:txBody>
      <dsp:txXfrm rot="10800000">
        <a:off x="0" y="639177"/>
        <a:ext cx="3495117" cy="418239"/>
      </dsp:txXfrm>
    </dsp:sp>
    <dsp:sp modelId="{855B7EF1-4601-4E18-AA40-281CC6AD6DB4}">
      <dsp:nvSpPr>
        <dsp:cNvPr id="0" name=""/>
        <dsp:cNvSpPr/>
      </dsp:nvSpPr>
      <dsp:spPr>
        <a:xfrm rot="10800000">
          <a:off x="0" y="1781"/>
          <a:ext cx="3495117" cy="643673"/>
        </a:xfrm>
        <a:prstGeom prst="upArrowCallout">
          <a:avLst/>
        </a:prstGeom>
        <a:gradFill rotWithShape="0">
          <a:gsLst>
            <a:gs pos="0">
              <a:schemeClr val="accent2">
                <a:hueOff val="26723"/>
                <a:satOff val="-75726"/>
                <a:lumOff val="4706"/>
                <a:alphaOff val="0"/>
                <a:tint val="98000"/>
                <a:lumMod val="114000"/>
              </a:schemeClr>
            </a:gs>
            <a:gs pos="100000">
              <a:schemeClr val="accent2">
                <a:hueOff val="26723"/>
                <a:satOff val="-75726"/>
                <a:lumOff val="4706"/>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fr-FR" sz="1400" kern="1200" dirty="0" smtClean="0">
              <a:solidFill>
                <a:schemeClr val="bg1"/>
              </a:solidFill>
              <a:latin typeface="Calibri"/>
              <a:ea typeface="+mn-ea"/>
              <a:cs typeface="+mn-cs"/>
            </a:rPr>
            <a:t>Identification de besoin</a:t>
          </a:r>
          <a:endParaRPr lang="fr-FR" sz="1400" kern="1200" dirty="0">
            <a:solidFill>
              <a:schemeClr val="bg1"/>
            </a:solidFill>
            <a:latin typeface="Calibri"/>
            <a:ea typeface="+mn-ea"/>
            <a:cs typeface="+mn-cs"/>
          </a:endParaRPr>
        </a:p>
      </dsp:txBody>
      <dsp:txXfrm rot="10800000">
        <a:off x="0" y="1781"/>
        <a:ext cx="3495117" cy="41823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9A6CA7-074C-4402-8D5C-2676006C7429}">
      <dsp:nvSpPr>
        <dsp:cNvPr id="0" name=""/>
        <dsp:cNvSpPr/>
      </dsp:nvSpPr>
      <dsp:spPr>
        <a:xfrm>
          <a:off x="2700952" y="1716475"/>
          <a:ext cx="1503390" cy="997157"/>
        </a:xfrm>
        <a:prstGeom prst="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fr-FR" sz="2400" b="1" u="sng" kern="1200" dirty="0" smtClean="0">
              <a:solidFill>
                <a:schemeClr val="bg1"/>
              </a:solidFill>
              <a:latin typeface="Calibri" pitchFamily="34" charset="0"/>
              <a:cs typeface="Calibri" pitchFamily="34" charset="0"/>
            </a:rPr>
            <a:t>Fait</a:t>
          </a:r>
          <a:endParaRPr lang="fr-FR" sz="1800" b="1" u="sng" kern="1200" dirty="0" smtClean="0">
            <a:solidFill>
              <a:schemeClr val="bg1"/>
            </a:solidFill>
            <a:latin typeface="Calibri" pitchFamily="34" charset="0"/>
            <a:cs typeface="Calibri" pitchFamily="34" charset="0"/>
          </a:endParaRPr>
        </a:p>
        <a:p>
          <a:pPr lvl="0" algn="ctr" defTabSz="1066800">
            <a:lnSpc>
              <a:spcPct val="90000"/>
            </a:lnSpc>
            <a:spcBef>
              <a:spcPct val="0"/>
            </a:spcBef>
            <a:spcAft>
              <a:spcPct val="35000"/>
            </a:spcAft>
          </a:pPr>
          <a:r>
            <a:rPr lang="fr-FR" sz="1400" kern="1200" dirty="0" smtClean="0">
              <a:solidFill>
                <a:schemeClr val="bg1"/>
              </a:solidFill>
              <a:latin typeface="Calibri" pitchFamily="34" charset="0"/>
              <a:cs typeface="Calibri" pitchFamily="34" charset="0"/>
            </a:rPr>
            <a:t>Mesure 1</a:t>
          </a:r>
        </a:p>
        <a:p>
          <a:pPr lvl="0" algn="ctr" defTabSz="1066800">
            <a:lnSpc>
              <a:spcPct val="90000"/>
            </a:lnSpc>
            <a:spcBef>
              <a:spcPct val="0"/>
            </a:spcBef>
            <a:spcAft>
              <a:spcPct val="35000"/>
            </a:spcAft>
          </a:pPr>
          <a:r>
            <a:rPr lang="fr-FR" sz="1400" kern="1200" dirty="0" smtClean="0">
              <a:solidFill>
                <a:schemeClr val="bg1"/>
              </a:solidFill>
              <a:latin typeface="Calibri" pitchFamily="34" charset="0"/>
              <a:cs typeface="Calibri" pitchFamily="34" charset="0"/>
            </a:rPr>
            <a:t>Mesure 2</a:t>
          </a:r>
          <a:endParaRPr lang="fr-FR" sz="1400" kern="1200" dirty="0">
            <a:solidFill>
              <a:schemeClr val="bg1"/>
            </a:solidFill>
            <a:latin typeface="Calibri" pitchFamily="34" charset="0"/>
            <a:cs typeface="Calibri" pitchFamily="34" charset="0"/>
          </a:endParaRPr>
        </a:p>
      </dsp:txBody>
      <dsp:txXfrm>
        <a:off x="2700952" y="1716475"/>
        <a:ext cx="1503390" cy="997157"/>
      </dsp:txXfrm>
    </dsp:sp>
    <dsp:sp modelId="{4F5C4381-FB2F-472F-9D9B-285F6835606F}">
      <dsp:nvSpPr>
        <dsp:cNvPr id="0" name=""/>
        <dsp:cNvSpPr/>
      </dsp:nvSpPr>
      <dsp:spPr>
        <a:xfrm rot="19928106">
          <a:off x="4303902" y="1341874"/>
          <a:ext cx="852599" cy="395503"/>
        </a:xfrm>
        <a:prstGeom prst="rightArrow">
          <a:avLst>
            <a:gd name="adj1" fmla="val 60000"/>
            <a:gd name="adj2" fmla="val 50000"/>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fr-FR" sz="1600" kern="1200"/>
        </a:p>
      </dsp:txBody>
      <dsp:txXfrm>
        <a:off x="4310781" y="1448703"/>
        <a:ext cx="733948" cy="237301"/>
      </dsp:txXfrm>
    </dsp:sp>
    <dsp:sp modelId="{48262D92-F7F0-463F-9FC2-A96AF2F7DA57}">
      <dsp:nvSpPr>
        <dsp:cNvPr id="0" name=""/>
        <dsp:cNvSpPr/>
      </dsp:nvSpPr>
      <dsp:spPr>
        <a:xfrm>
          <a:off x="5399999" y="360017"/>
          <a:ext cx="1080003" cy="1080003"/>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b="1" i="0" u="sng" kern="1200" dirty="0" smtClean="0">
              <a:solidFill>
                <a:schemeClr val="bg1"/>
              </a:solidFill>
              <a:latin typeface="Calibri" pitchFamily="34" charset="0"/>
              <a:cs typeface="Calibri" pitchFamily="34" charset="0"/>
            </a:rPr>
            <a:t>Dimension 2</a:t>
          </a:r>
        </a:p>
        <a:p>
          <a:pPr lvl="0" algn="ctr" defTabSz="622300">
            <a:lnSpc>
              <a:spcPct val="90000"/>
            </a:lnSpc>
            <a:spcBef>
              <a:spcPct val="0"/>
            </a:spcBef>
            <a:spcAft>
              <a:spcPct val="35000"/>
            </a:spcAft>
          </a:pPr>
          <a:r>
            <a:rPr lang="fr-FR" sz="1100" b="0" i="0" u="none" kern="1200" dirty="0" smtClean="0">
              <a:solidFill>
                <a:schemeClr val="bg1"/>
              </a:solidFill>
              <a:latin typeface="Calibri" pitchFamily="34" charset="0"/>
              <a:cs typeface="Calibri" pitchFamily="34" charset="0"/>
            </a:rPr>
            <a:t>Attribut 1</a:t>
          </a:r>
        </a:p>
        <a:p>
          <a:pPr lvl="0" algn="ctr" defTabSz="622300">
            <a:lnSpc>
              <a:spcPct val="90000"/>
            </a:lnSpc>
            <a:spcBef>
              <a:spcPct val="0"/>
            </a:spcBef>
            <a:spcAft>
              <a:spcPct val="35000"/>
            </a:spcAft>
          </a:pPr>
          <a:r>
            <a:rPr lang="fr-FR" sz="1100" b="0" i="0" u="none" kern="1200" dirty="0" smtClean="0">
              <a:solidFill>
                <a:schemeClr val="bg1"/>
              </a:solidFill>
              <a:latin typeface="Calibri" pitchFamily="34" charset="0"/>
              <a:cs typeface="Calibri" pitchFamily="34" charset="0"/>
            </a:rPr>
            <a:t>Attribut 2</a:t>
          </a:r>
        </a:p>
        <a:p>
          <a:pPr lvl="0" algn="ctr" defTabSz="622300">
            <a:lnSpc>
              <a:spcPct val="90000"/>
            </a:lnSpc>
            <a:spcBef>
              <a:spcPct val="0"/>
            </a:spcBef>
            <a:spcAft>
              <a:spcPct val="35000"/>
            </a:spcAft>
          </a:pPr>
          <a:endParaRPr lang="fr-FR" sz="1400" kern="1200" dirty="0">
            <a:solidFill>
              <a:schemeClr val="bg1"/>
            </a:solidFill>
            <a:latin typeface="Calibri" pitchFamily="34" charset="0"/>
            <a:cs typeface="Calibri" pitchFamily="34" charset="0"/>
          </a:endParaRPr>
        </a:p>
      </dsp:txBody>
      <dsp:txXfrm>
        <a:off x="5399999" y="360017"/>
        <a:ext cx="1080003" cy="1080003"/>
      </dsp:txXfrm>
    </dsp:sp>
    <dsp:sp modelId="{13800703-B57A-45DA-BF02-7BEB716D2E39}">
      <dsp:nvSpPr>
        <dsp:cNvPr id="0" name=""/>
        <dsp:cNvSpPr/>
      </dsp:nvSpPr>
      <dsp:spPr>
        <a:xfrm rot="1930581">
          <a:off x="4253296" y="2813537"/>
          <a:ext cx="929816" cy="395503"/>
        </a:xfrm>
        <a:prstGeom prst="rightArrow">
          <a:avLst>
            <a:gd name="adj1" fmla="val 60000"/>
            <a:gd name="adj2" fmla="val 50000"/>
          </a:avLst>
        </a:prstGeom>
        <a:gradFill rotWithShape="0">
          <a:gsLst>
            <a:gs pos="0">
              <a:schemeClr val="accent5">
                <a:hueOff val="-2136661"/>
                <a:satOff val="-3512"/>
                <a:lumOff val="-131"/>
                <a:alphaOff val="0"/>
                <a:tint val="98000"/>
                <a:lumMod val="114000"/>
              </a:schemeClr>
            </a:gs>
            <a:gs pos="100000">
              <a:schemeClr val="accent5">
                <a:hueOff val="-2136661"/>
                <a:satOff val="-3512"/>
                <a:lumOff val="-131"/>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fr-FR" sz="1600" kern="1200"/>
        </a:p>
      </dsp:txBody>
      <dsp:txXfrm>
        <a:off x="4262408" y="2861046"/>
        <a:ext cx="811165" cy="237301"/>
      </dsp:txXfrm>
    </dsp:sp>
    <dsp:sp modelId="{5E00A245-E116-4741-9333-14F9AE88F7FC}">
      <dsp:nvSpPr>
        <dsp:cNvPr id="0" name=""/>
        <dsp:cNvSpPr/>
      </dsp:nvSpPr>
      <dsp:spPr>
        <a:xfrm>
          <a:off x="5400002" y="3239991"/>
          <a:ext cx="1080003" cy="1080003"/>
        </a:xfrm>
        <a:prstGeom prst="rect">
          <a:avLst/>
        </a:prstGeom>
        <a:gradFill rotWithShape="0">
          <a:gsLst>
            <a:gs pos="0">
              <a:schemeClr val="accent5">
                <a:hueOff val="-2136661"/>
                <a:satOff val="-3512"/>
                <a:lumOff val="-131"/>
                <a:alphaOff val="0"/>
                <a:tint val="98000"/>
                <a:lumMod val="114000"/>
              </a:schemeClr>
            </a:gs>
            <a:gs pos="100000">
              <a:schemeClr val="accent5">
                <a:hueOff val="-2136661"/>
                <a:satOff val="-3512"/>
                <a:lumOff val="-131"/>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fr-FR" sz="1200" b="1" i="0" u="sng" kern="1200" dirty="0" smtClean="0">
              <a:solidFill>
                <a:schemeClr val="bg1"/>
              </a:solidFill>
              <a:latin typeface="Calibri" pitchFamily="34" charset="0"/>
              <a:cs typeface="Calibri" pitchFamily="34" charset="0"/>
            </a:rPr>
            <a:t>Dimension 3</a:t>
          </a:r>
        </a:p>
        <a:p>
          <a:pPr lvl="0" algn="ctr" defTabSz="533400">
            <a:lnSpc>
              <a:spcPct val="90000"/>
            </a:lnSpc>
            <a:spcBef>
              <a:spcPct val="0"/>
            </a:spcBef>
            <a:spcAft>
              <a:spcPct val="35000"/>
            </a:spcAft>
          </a:pPr>
          <a:r>
            <a:rPr lang="fr-FR" sz="1100" b="0" i="0" u="none" kern="1200" dirty="0" smtClean="0">
              <a:solidFill>
                <a:schemeClr val="bg1"/>
              </a:solidFill>
              <a:latin typeface="Calibri" pitchFamily="34" charset="0"/>
              <a:cs typeface="Calibri" pitchFamily="34" charset="0"/>
            </a:rPr>
            <a:t>Attribut 1</a:t>
          </a:r>
        </a:p>
        <a:p>
          <a:pPr lvl="0" algn="ctr" defTabSz="533400">
            <a:lnSpc>
              <a:spcPct val="90000"/>
            </a:lnSpc>
            <a:spcBef>
              <a:spcPct val="0"/>
            </a:spcBef>
            <a:spcAft>
              <a:spcPct val="35000"/>
            </a:spcAft>
          </a:pPr>
          <a:r>
            <a:rPr lang="fr-FR" sz="1100" b="0" i="0" u="none" kern="1200" dirty="0" smtClean="0">
              <a:solidFill>
                <a:schemeClr val="bg1"/>
              </a:solidFill>
              <a:latin typeface="Calibri" pitchFamily="34" charset="0"/>
              <a:cs typeface="Calibri" pitchFamily="34" charset="0"/>
            </a:rPr>
            <a:t>Attribut 2</a:t>
          </a:r>
        </a:p>
        <a:p>
          <a:pPr lvl="0" algn="ctr" defTabSz="533400">
            <a:lnSpc>
              <a:spcPct val="90000"/>
            </a:lnSpc>
            <a:spcBef>
              <a:spcPct val="0"/>
            </a:spcBef>
            <a:spcAft>
              <a:spcPct val="35000"/>
            </a:spcAft>
          </a:pPr>
          <a:endParaRPr lang="fr-FR" sz="1600" u="sng" kern="1200" dirty="0">
            <a:solidFill>
              <a:schemeClr val="bg1"/>
            </a:solidFill>
            <a:latin typeface="Calibri" pitchFamily="34" charset="0"/>
            <a:cs typeface="Calibri" pitchFamily="34" charset="0"/>
          </a:endParaRPr>
        </a:p>
      </dsp:txBody>
      <dsp:txXfrm>
        <a:off x="5400002" y="3239991"/>
        <a:ext cx="1080003" cy="1080003"/>
      </dsp:txXfrm>
    </dsp:sp>
    <dsp:sp modelId="{2AD68A41-3DF2-4ED2-AE86-7F20A435060E}">
      <dsp:nvSpPr>
        <dsp:cNvPr id="0" name=""/>
        <dsp:cNvSpPr/>
      </dsp:nvSpPr>
      <dsp:spPr>
        <a:xfrm rot="8795520">
          <a:off x="1805138" y="2813157"/>
          <a:ext cx="881797" cy="395503"/>
        </a:xfrm>
        <a:prstGeom prst="rightArrow">
          <a:avLst>
            <a:gd name="adj1" fmla="val 60000"/>
            <a:gd name="adj2" fmla="val 50000"/>
          </a:avLst>
        </a:prstGeom>
        <a:gradFill rotWithShape="0">
          <a:gsLst>
            <a:gs pos="0">
              <a:schemeClr val="accent5">
                <a:hueOff val="-4273322"/>
                <a:satOff val="-7025"/>
                <a:lumOff val="-262"/>
                <a:alphaOff val="0"/>
                <a:tint val="98000"/>
                <a:lumMod val="114000"/>
              </a:schemeClr>
            </a:gs>
            <a:gs pos="100000">
              <a:schemeClr val="accent5">
                <a:hueOff val="-4273322"/>
                <a:satOff val="-7025"/>
                <a:lumOff val="-262"/>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fr-FR" sz="1600" kern="1200"/>
        </a:p>
      </dsp:txBody>
      <dsp:txXfrm rot="10800000">
        <a:off x="1913987" y="2859594"/>
        <a:ext cx="763146" cy="237301"/>
      </dsp:txXfrm>
    </dsp:sp>
    <dsp:sp modelId="{33F5B24A-D4B6-426E-B91C-68C6419DCDE9}">
      <dsp:nvSpPr>
        <dsp:cNvPr id="0" name=""/>
        <dsp:cNvSpPr/>
      </dsp:nvSpPr>
      <dsp:spPr>
        <a:xfrm>
          <a:off x="539991" y="3240005"/>
          <a:ext cx="1080003" cy="1080003"/>
        </a:xfrm>
        <a:prstGeom prst="rect">
          <a:avLst/>
        </a:prstGeom>
        <a:gradFill rotWithShape="0">
          <a:gsLst>
            <a:gs pos="0">
              <a:schemeClr val="accent5">
                <a:hueOff val="-4273322"/>
                <a:satOff val="-7025"/>
                <a:lumOff val="-262"/>
                <a:alphaOff val="0"/>
                <a:tint val="98000"/>
                <a:lumMod val="114000"/>
              </a:schemeClr>
            </a:gs>
            <a:gs pos="100000">
              <a:schemeClr val="accent5">
                <a:hueOff val="-4273322"/>
                <a:satOff val="-7025"/>
                <a:lumOff val="-262"/>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b="1" i="0" u="sng" kern="1200" dirty="0" smtClean="0">
              <a:solidFill>
                <a:schemeClr val="bg1"/>
              </a:solidFill>
              <a:latin typeface="Calibri" pitchFamily="34" charset="0"/>
              <a:cs typeface="Calibri" pitchFamily="34" charset="0"/>
            </a:rPr>
            <a:t>Dimension 4</a:t>
          </a:r>
        </a:p>
        <a:p>
          <a:pPr lvl="0" algn="ctr" defTabSz="622300">
            <a:lnSpc>
              <a:spcPct val="90000"/>
            </a:lnSpc>
            <a:spcBef>
              <a:spcPct val="0"/>
            </a:spcBef>
            <a:spcAft>
              <a:spcPct val="35000"/>
            </a:spcAft>
          </a:pPr>
          <a:r>
            <a:rPr lang="fr-FR" sz="1100" b="0" i="0" u="none" kern="1200" dirty="0" smtClean="0">
              <a:solidFill>
                <a:schemeClr val="bg1"/>
              </a:solidFill>
              <a:latin typeface="Calibri" pitchFamily="34" charset="0"/>
              <a:cs typeface="Calibri" pitchFamily="34" charset="0"/>
            </a:rPr>
            <a:t>Attribut 1</a:t>
          </a:r>
        </a:p>
        <a:p>
          <a:pPr lvl="0" algn="ctr" defTabSz="622300">
            <a:lnSpc>
              <a:spcPct val="90000"/>
            </a:lnSpc>
            <a:spcBef>
              <a:spcPct val="0"/>
            </a:spcBef>
            <a:spcAft>
              <a:spcPct val="35000"/>
            </a:spcAft>
          </a:pPr>
          <a:r>
            <a:rPr lang="fr-FR" sz="1100" b="0" i="0" u="none" kern="1200" dirty="0" smtClean="0">
              <a:solidFill>
                <a:schemeClr val="bg1"/>
              </a:solidFill>
              <a:latin typeface="Calibri" pitchFamily="34" charset="0"/>
              <a:cs typeface="Calibri" pitchFamily="34" charset="0"/>
            </a:rPr>
            <a:t>Attribut 2</a:t>
          </a:r>
        </a:p>
        <a:p>
          <a:pPr lvl="0" algn="ctr" defTabSz="622300">
            <a:lnSpc>
              <a:spcPct val="90000"/>
            </a:lnSpc>
            <a:spcBef>
              <a:spcPct val="0"/>
            </a:spcBef>
            <a:spcAft>
              <a:spcPct val="35000"/>
            </a:spcAft>
          </a:pPr>
          <a:endParaRPr lang="fr-FR" sz="1400" kern="1200" dirty="0">
            <a:solidFill>
              <a:schemeClr val="bg1"/>
            </a:solidFill>
            <a:latin typeface="Calibri" pitchFamily="34" charset="0"/>
            <a:cs typeface="Calibri" pitchFamily="34" charset="0"/>
          </a:endParaRPr>
        </a:p>
      </dsp:txBody>
      <dsp:txXfrm>
        <a:off x="539991" y="3240005"/>
        <a:ext cx="1080003" cy="1080003"/>
      </dsp:txXfrm>
    </dsp:sp>
    <dsp:sp modelId="{99F6AEAA-5038-48CF-93F2-4AB33942391A}">
      <dsp:nvSpPr>
        <dsp:cNvPr id="0" name=""/>
        <dsp:cNvSpPr/>
      </dsp:nvSpPr>
      <dsp:spPr>
        <a:xfrm rot="12539880">
          <a:off x="1832927" y="1341812"/>
          <a:ext cx="802007" cy="395503"/>
        </a:xfrm>
        <a:prstGeom prst="rightArrow">
          <a:avLst>
            <a:gd name="adj1" fmla="val 60000"/>
            <a:gd name="adj2" fmla="val 50000"/>
          </a:avLst>
        </a:prstGeom>
        <a:gradFill rotWithShape="0">
          <a:gsLst>
            <a:gs pos="0">
              <a:schemeClr val="accent5">
                <a:hueOff val="-6409983"/>
                <a:satOff val="-10537"/>
                <a:lumOff val="-393"/>
                <a:alphaOff val="0"/>
                <a:tint val="98000"/>
                <a:lumMod val="114000"/>
              </a:schemeClr>
            </a:gs>
            <a:gs pos="100000">
              <a:schemeClr val="accent5">
                <a:hueOff val="-6409983"/>
                <a:satOff val="-10537"/>
                <a:lumOff val="-393"/>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fr-FR" sz="1600" kern="1200"/>
        </a:p>
      </dsp:txBody>
      <dsp:txXfrm rot="10800000">
        <a:off x="1944141" y="1449673"/>
        <a:ext cx="683356" cy="237301"/>
      </dsp:txXfrm>
    </dsp:sp>
    <dsp:sp modelId="{CCEB9294-BA06-4A1D-9B09-AA55AA0BD183}">
      <dsp:nvSpPr>
        <dsp:cNvPr id="0" name=""/>
        <dsp:cNvSpPr/>
      </dsp:nvSpPr>
      <dsp:spPr>
        <a:xfrm>
          <a:off x="540011" y="359987"/>
          <a:ext cx="1080003" cy="1080003"/>
        </a:xfrm>
        <a:prstGeom prst="rect">
          <a:avLst/>
        </a:prstGeom>
        <a:gradFill rotWithShape="0">
          <a:gsLst>
            <a:gs pos="0">
              <a:schemeClr val="accent5">
                <a:hueOff val="-6409983"/>
                <a:satOff val="-10537"/>
                <a:lumOff val="-393"/>
                <a:alphaOff val="0"/>
                <a:tint val="98000"/>
                <a:lumMod val="114000"/>
              </a:schemeClr>
            </a:gs>
            <a:gs pos="100000">
              <a:schemeClr val="accent5">
                <a:hueOff val="-6409983"/>
                <a:satOff val="-10537"/>
                <a:lumOff val="-393"/>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b="1" i="0" u="sng" kern="1200" dirty="0" smtClean="0">
              <a:solidFill>
                <a:schemeClr val="bg1"/>
              </a:solidFill>
              <a:latin typeface="Calibri" pitchFamily="34" charset="0"/>
              <a:cs typeface="Calibri" pitchFamily="34" charset="0"/>
            </a:rPr>
            <a:t>Dimension 1</a:t>
          </a:r>
        </a:p>
        <a:p>
          <a:pPr lvl="0" algn="ctr" defTabSz="622300">
            <a:lnSpc>
              <a:spcPct val="90000"/>
            </a:lnSpc>
            <a:spcBef>
              <a:spcPct val="0"/>
            </a:spcBef>
            <a:spcAft>
              <a:spcPct val="35000"/>
            </a:spcAft>
          </a:pPr>
          <a:r>
            <a:rPr lang="fr-FR" sz="1100" b="0" i="0" u="none" kern="1200" dirty="0" smtClean="0">
              <a:solidFill>
                <a:schemeClr val="bg1"/>
              </a:solidFill>
              <a:latin typeface="Calibri" pitchFamily="34" charset="0"/>
              <a:cs typeface="Calibri" pitchFamily="34" charset="0"/>
            </a:rPr>
            <a:t>Attribut 1</a:t>
          </a:r>
        </a:p>
        <a:p>
          <a:pPr lvl="0" algn="ctr" defTabSz="622300">
            <a:lnSpc>
              <a:spcPct val="90000"/>
            </a:lnSpc>
            <a:spcBef>
              <a:spcPct val="0"/>
            </a:spcBef>
            <a:spcAft>
              <a:spcPct val="35000"/>
            </a:spcAft>
          </a:pPr>
          <a:r>
            <a:rPr lang="fr-FR" sz="1100" b="0" i="0" u="none" kern="1200" dirty="0" smtClean="0">
              <a:solidFill>
                <a:schemeClr val="bg1"/>
              </a:solidFill>
              <a:latin typeface="Calibri" pitchFamily="34" charset="0"/>
              <a:cs typeface="Calibri" pitchFamily="34" charset="0"/>
            </a:rPr>
            <a:t>Attribut 2</a:t>
          </a:r>
        </a:p>
        <a:p>
          <a:pPr lvl="0" algn="ctr" defTabSz="622300">
            <a:lnSpc>
              <a:spcPct val="90000"/>
            </a:lnSpc>
            <a:spcBef>
              <a:spcPct val="0"/>
            </a:spcBef>
            <a:spcAft>
              <a:spcPct val="35000"/>
            </a:spcAft>
          </a:pPr>
          <a:endParaRPr lang="fr-FR" sz="1400" kern="1200" dirty="0">
            <a:solidFill>
              <a:schemeClr val="bg1"/>
            </a:solidFill>
            <a:latin typeface="Calibri" pitchFamily="34" charset="0"/>
            <a:cs typeface="Calibri" pitchFamily="34" charset="0"/>
          </a:endParaRPr>
        </a:p>
      </dsp:txBody>
      <dsp:txXfrm>
        <a:off x="540011" y="359987"/>
        <a:ext cx="1080003" cy="1080003"/>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C5B380-C991-4548-81E3-F61A111BB40C}">
      <dsp:nvSpPr>
        <dsp:cNvPr id="0" name=""/>
        <dsp:cNvSpPr/>
      </dsp:nvSpPr>
      <dsp:spPr>
        <a:xfrm>
          <a:off x="830" y="364"/>
          <a:ext cx="5135031" cy="658178"/>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fr-FR" sz="2800" kern="1200" dirty="0" smtClean="0">
              <a:solidFill>
                <a:schemeClr val="bg1"/>
              </a:solidFill>
              <a:latin typeface="Calibri" pitchFamily="34" charset="0"/>
              <a:cs typeface="Calibri" pitchFamily="34" charset="0"/>
            </a:rPr>
            <a:t>Achats</a:t>
          </a:r>
          <a:endParaRPr lang="fr-FR" sz="2800" kern="1200" dirty="0">
            <a:solidFill>
              <a:schemeClr val="bg1"/>
            </a:solidFill>
            <a:latin typeface="Calibri" pitchFamily="34" charset="0"/>
            <a:cs typeface="Calibri" pitchFamily="34" charset="0"/>
          </a:endParaRPr>
        </a:p>
      </dsp:txBody>
      <dsp:txXfrm>
        <a:off x="20107" y="19641"/>
        <a:ext cx="5096477" cy="619624"/>
      </dsp:txXfrm>
    </dsp:sp>
    <dsp:sp modelId="{2E96AC54-013A-4555-B4FF-65DB506AD89E}">
      <dsp:nvSpPr>
        <dsp:cNvPr id="0" name=""/>
        <dsp:cNvSpPr/>
      </dsp:nvSpPr>
      <dsp:spPr>
        <a:xfrm>
          <a:off x="830" y="789308"/>
          <a:ext cx="1207674" cy="658178"/>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solidFill>
                <a:schemeClr val="bg1"/>
              </a:solidFill>
              <a:effectLst/>
              <a:latin typeface="Calibri" pitchFamily="34" charset="0"/>
              <a:cs typeface="Calibri" pitchFamily="34" charset="0"/>
            </a:rPr>
            <a:t>Données des achats</a:t>
          </a:r>
          <a:endParaRPr lang="fr-FR" sz="1200" kern="1200" dirty="0">
            <a:solidFill>
              <a:schemeClr val="bg1"/>
            </a:solidFill>
            <a:latin typeface="Calibri" pitchFamily="34" charset="0"/>
            <a:cs typeface="Calibri" pitchFamily="34" charset="0"/>
          </a:endParaRPr>
        </a:p>
      </dsp:txBody>
      <dsp:txXfrm>
        <a:off x="20107" y="808585"/>
        <a:ext cx="1169120" cy="619624"/>
      </dsp:txXfrm>
    </dsp:sp>
    <dsp:sp modelId="{DEA3860E-88D3-41C8-8EA0-B34427B7CE72}">
      <dsp:nvSpPr>
        <dsp:cNvPr id="0" name=""/>
        <dsp:cNvSpPr/>
      </dsp:nvSpPr>
      <dsp:spPr>
        <a:xfrm>
          <a:off x="1309949" y="789308"/>
          <a:ext cx="1207674" cy="658178"/>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solidFill>
                <a:schemeClr val="bg1"/>
              </a:solidFill>
              <a:effectLst/>
              <a:latin typeface="Calibri" pitchFamily="34" charset="0"/>
              <a:cs typeface="Calibri" pitchFamily="34" charset="0"/>
            </a:rPr>
            <a:t>Prestation de services</a:t>
          </a:r>
          <a:endParaRPr lang="fr-FR" sz="1200" kern="1200" dirty="0">
            <a:solidFill>
              <a:schemeClr val="bg1"/>
            </a:solidFill>
            <a:latin typeface="Calibri" pitchFamily="34" charset="0"/>
            <a:cs typeface="Calibri" pitchFamily="34" charset="0"/>
          </a:endParaRPr>
        </a:p>
      </dsp:txBody>
      <dsp:txXfrm>
        <a:off x="1329226" y="808585"/>
        <a:ext cx="1169120" cy="619624"/>
      </dsp:txXfrm>
    </dsp:sp>
    <dsp:sp modelId="{9C448C8F-166B-40B1-AADD-DB3A2942703D}">
      <dsp:nvSpPr>
        <dsp:cNvPr id="0" name=""/>
        <dsp:cNvSpPr/>
      </dsp:nvSpPr>
      <dsp:spPr>
        <a:xfrm>
          <a:off x="2619068" y="789308"/>
          <a:ext cx="1207674" cy="658178"/>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solidFill>
                <a:schemeClr val="bg1"/>
              </a:solidFill>
              <a:effectLst/>
              <a:latin typeface="Calibri" pitchFamily="34" charset="0"/>
              <a:cs typeface="Calibri" pitchFamily="34" charset="0"/>
            </a:rPr>
            <a:t>Groupe d’acheteurs</a:t>
          </a:r>
          <a:endParaRPr lang="fr-FR" sz="1200" kern="1200" dirty="0">
            <a:solidFill>
              <a:schemeClr val="bg1"/>
            </a:solidFill>
            <a:latin typeface="Calibri" pitchFamily="34" charset="0"/>
            <a:cs typeface="Calibri" pitchFamily="34" charset="0"/>
          </a:endParaRPr>
        </a:p>
      </dsp:txBody>
      <dsp:txXfrm>
        <a:off x="2638345" y="808585"/>
        <a:ext cx="1169120" cy="619624"/>
      </dsp:txXfrm>
    </dsp:sp>
    <dsp:sp modelId="{36DF1078-BEE9-4417-844A-701C4275DD6F}">
      <dsp:nvSpPr>
        <dsp:cNvPr id="0" name=""/>
        <dsp:cNvSpPr/>
      </dsp:nvSpPr>
      <dsp:spPr>
        <a:xfrm>
          <a:off x="3928187" y="789308"/>
          <a:ext cx="1207674" cy="658178"/>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solidFill>
                <a:schemeClr val="bg1"/>
              </a:solidFill>
              <a:effectLst/>
              <a:latin typeface="Calibri" pitchFamily="34" charset="0"/>
              <a:cs typeface="Calibri" pitchFamily="34" charset="0"/>
            </a:rPr>
            <a:t>Evaluation des fournisseurs</a:t>
          </a:r>
          <a:endParaRPr lang="fr-FR" sz="1200" kern="1200" dirty="0">
            <a:solidFill>
              <a:schemeClr val="bg1"/>
            </a:solidFill>
            <a:latin typeface="Calibri" pitchFamily="34" charset="0"/>
            <a:cs typeface="Calibri" pitchFamily="34" charset="0"/>
          </a:endParaRPr>
        </a:p>
      </dsp:txBody>
      <dsp:txXfrm>
        <a:off x="3947464" y="808585"/>
        <a:ext cx="1169120" cy="61962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A0E9BE-BC2F-4CDD-9E8C-B28FED85B632}">
      <dsp:nvSpPr>
        <dsp:cNvPr id="0" name=""/>
        <dsp:cNvSpPr/>
      </dsp:nvSpPr>
      <dsp:spPr>
        <a:xfrm rot="5400000">
          <a:off x="4716685" y="-1690091"/>
          <a:ext cx="2211486" cy="5596128"/>
        </a:xfrm>
        <a:prstGeom prst="snip2Diag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fr-FR" sz="1600" kern="1200" dirty="0" smtClean="0"/>
            <a:t>Apprendre</a:t>
          </a:r>
          <a:r>
            <a:rPr lang="en-US" sz="1600" kern="1200" dirty="0" smtClean="0"/>
            <a:t> un nouveau </a:t>
          </a:r>
          <a:r>
            <a:rPr lang="fr-FR" sz="1600" kern="1200" dirty="0" smtClean="0"/>
            <a:t>métier .</a:t>
          </a:r>
          <a:endParaRPr lang="fr-FR" sz="1600" kern="1200" dirty="0"/>
        </a:p>
        <a:p>
          <a:pPr marL="171450" lvl="1" indent="-171450" algn="l" defTabSz="711200">
            <a:lnSpc>
              <a:spcPct val="90000"/>
            </a:lnSpc>
            <a:spcBef>
              <a:spcPct val="0"/>
            </a:spcBef>
            <a:spcAft>
              <a:spcPct val="15000"/>
            </a:spcAft>
            <a:buChar char="••"/>
          </a:pPr>
          <a:r>
            <a:rPr lang="fr-FR" sz="1600" kern="1200" dirty="0" smtClean="0"/>
            <a:t>Familiarisation avec les outils BW , Les Bex …</a:t>
          </a:r>
          <a:endParaRPr lang="fr-FR" sz="1600" kern="1200" dirty="0"/>
        </a:p>
        <a:p>
          <a:pPr marL="171450" lvl="1" indent="-171450" algn="l" defTabSz="711200">
            <a:lnSpc>
              <a:spcPct val="90000"/>
            </a:lnSpc>
            <a:spcBef>
              <a:spcPct val="0"/>
            </a:spcBef>
            <a:spcAft>
              <a:spcPct val="15000"/>
            </a:spcAft>
            <a:buChar char="••"/>
          </a:pPr>
          <a:r>
            <a:rPr lang="fr-FR" sz="1600" kern="1200" dirty="0" smtClean="0"/>
            <a:t>Gestion et organisation de travail.</a:t>
          </a:r>
          <a:endParaRPr lang="fr-FR" sz="1600" kern="1200" dirty="0">
            <a:effectLst/>
          </a:endParaRPr>
        </a:p>
        <a:p>
          <a:pPr marL="171450" lvl="1" indent="-171450" algn="l" defTabSz="711200">
            <a:lnSpc>
              <a:spcPct val="90000"/>
            </a:lnSpc>
            <a:spcBef>
              <a:spcPct val="0"/>
            </a:spcBef>
            <a:spcAft>
              <a:spcPct val="15000"/>
            </a:spcAft>
            <a:buChar char="••"/>
          </a:pPr>
          <a:r>
            <a:rPr lang="fr-FR" sz="1600" kern="1200" dirty="0" smtClean="0"/>
            <a:t>domaine du décisionnel.</a:t>
          </a:r>
          <a:endParaRPr lang="fr-FR" sz="1600" kern="1200" dirty="0">
            <a:effectLst/>
          </a:endParaRPr>
        </a:p>
      </dsp:txBody>
      <dsp:txXfrm rot="-5400000">
        <a:off x="3208658" y="186524"/>
        <a:ext cx="5227540" cy="1842898"/>
      </dsp:txXfrm>
    </dsp:sp>
    <dsp:sp modelId="{8143E2C6-1BFA-4F55-82B9-6C69FEB99076}">
      <dsp:nvSpPr>
        <dsp:cNvPr id="0" name=""/>
        <dsp:cNvSpPr/>
      </dsp:nvSpPr>
      <dsp:spPr>
        <a:xfrm rot="20742873">
          <a:off x="0" y="766933"/>
          <a:ext cx="3024364" cy="948727"/>
        </a:xfrm>
        <a:prstGeom prst="parallelogram">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fr-FR" sz="2000" b="1" kern="1200" dirty="0" smtClean="0"/>
            <a:t>Professionnel</a:t>
          </a:r>
          <a:endParaRPr lang="fr-FR" sz="2000" b="1" kern="1200" dirty="0"/>
        </a:p>
      </dsp:txBody>
      <dsp:txXfrm>
        <a:off x="350856" y="876995"/>
        <a:ext cx="2322652" cy="728603"/>
      </dsp:txXfrm>
    </dsp:sp>
    <dsp:sp modelId="{92B30DA6-C06D-47AD-B05A-B588B889A88D}">
      <dsp:nvSpPr>
        <dsp:cNvPr id="0" name=""/>
        <dsp:cNvSpPr/>
      </dsp:nvSpPr>
      <dsp:spPr>
        <a:xfrm rot="5400000">
          <a:off x="4840142" y="659613"/>
          <a:ext cx="2211486" cy="5596128"/>
        </a:xfrm>
        <a:prstGeom prst="snip2DiagRect">
          <a:avLst/>
        </a:prstGeom>
        <a:solidFill>
          <a:schemeClr val="accent2">
            <a:tint val="40000"/>
            <a:alpha val="90000"/>
            <a:hueOff val="636302"/>
            <a:satOff val="-77466"/>
            <a:lumOff val="-2861"/>
            <a:alphaOff val="0"/>
          </a:schemeClr>
        </a:solidFill>
        <a:ln w="9525" cap="rnd" cmpd="sng" algn="ctr">
          <a:solidFill>
            <a:schemeClr val="accent2">
              <a:tint val="40000"/>
              <a:alpha val="90000"/>
              <a:hueOff val="636302"/>
              <a:satOff val="-77466"/>
              <a:lumOff val="-2861"/>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fr-FR" sz="1600" kern="1200" dirty="0" smtClean="0"/>
            <a:t>Réseaux.</a:t>
          </a:r>
          <a:endParaRPr lang="fr-FR" sz="1600" kern="1200" dirty="0"/>
        </a:p>
        <a:p>
          <a:pPr marL="171450" lvl="1" indent="-171450" algn="l" defTabSz="711200">
            <a:lnSpc>
              <a:spcPct val="90000"/>
            </a:lnSpc>
            <a:spcBef>
              <a:spcPct val="0"/>
            </a:spcBef>
            <a:spcAft>
              <a:spcPct val="15000"/>
            </a:spcAft>
            <a:buChar char="••"/>
          </a:pPr>
          <a:r>
            <a:rPr lang="fr-FR" sz="1600" kern="1200" dirty="0" smtClean="0"/>
            <a:t>Patience et détermination.</a:t>
          </a:r>
          <a:endParaRPr lang="fr-FR" sz="1600" kern="1200" dirty="0"/>
        </a:p>
        <a:p>
          <a:pPr marL="171450" lvl="1" indent="-171450" algn="l" defTabSz="711200">
            <a:lnSpc>
              <a:spcPct val="90000"/>
            </a:lnSpc>
            <a:spcBef>
              <a:spcPct val="0"/>
            </a:spcBef>
            <a:spcAft>
              <a:spcPct val="15000"/>
            </a:spcAft>
            <a:buChar char="••"/>
          </a:pPr>
          <a:r>
            <a:rPr lang="fr-FR" sz="1600" kern="1200" dirty="0" smtClean="0"/>
            <a:t>Responsabilité.</a:t>
          </a:r>
        </a:p>
        <a:p>
          <a:pPr marL="171450" lvl="1" indent="-171450" algn="l" defTabSz="711200">
            <a:lnSpc>
              <a:spcPct val="90000"/>
            </a:lnSpc>
            <a:spcBef>
              <a:spcPct val="0"/>
            </a:spcBef>
            <a:spcAft>
              <a:spcPct val="15000"/>
            </a:spcAft>
            <a:buChar char="••"/>
          </a:pPr>
          <a:r>
            <a:rPr lang="fr-FR" sz="1600" kern="1200" dirty="0" smtClean="0"/>
            <a:t>Communication.</a:t>
          </a:r>
        </a:p>
        <a:p>
          <a:pPr marL="171450" lvl="1" indent="-171450" algn="l" defTabSz="711200">
            <a:lnSpc>
              <a:spcPct val="90000"/>
            </a:lnSpc>
            <a:spcBef>
              <a:spcPct val="0"/>
            </a:spcBef>
            <a:spcAft>
              <a:spcPct val="15000"/>
            </a:spcAft>
            <a:buChar char="••"/>
          </a:pPr>
          <a:r>
            <a:rPr lang="fr-FR" sz="1600" kern="1200" dirty="0" smtClean="0"/>
            <a:t>savoir-faire.</a:t>
          </a:r>
          <a:endParaRPr lang="fr-FR" sz="1600" kern="1200" dirty="0">
            <a:effectLst/>
          </a:endParaRPr>
        </a:p>
      </dsp:txBody>
      <dsp:txXfrm rot="-5400000">
        <a:off x="3332115" y="2536228"/>
        <a:ext cx="5227540" cy="1842898"/>
      </dsp:txXfrm>
    </dsp:sp>
    <dsp:sp modelId="{F9D0A5A7-0CCE-4FF7-9757-A7FDB7010B22}">
      <dsp:nvSpPr>
        <dsp:cNvPr id="0" name=""/>
        <dsp:cNvSpPr/>
      </dsp:nvSpPr>
      <dsp:spPr>
        <a:xfrm rot="20840968">
          <a:off x="0" y="3099015"/>
          <a:ext cx="3147822" cy="983973"/>
        </a:xfrm>
        <a:prstGeom prst="parallelogram">
          <a:avLst/>
        </a:prstGeom>
        <a:gradFill rotWithShape="0">
          <a:gsLst>
            <a:gs pos="0">
              <a:schemeClr val="accent2">
                <a:hueOff val="26723"/>
                <a:satOff val="-75726"/>
                <a:lumOff val="4706"/>
                <a:alphaOff val="0"/>
                <a:tint val="98000"/>
                <a:lumMod val="114000"/>
              </a:schemeClr>
            </a:gs>
            <a:gs pos="100000">
              <a:schemeClr val="accent2">
                <a:hueOff val="26723"/>
                <a:satOff val="-75726"/>
                <a:lumOff val="4706"/>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fr-FR" sz="2000" b="1" kern="1200" dirty="0" smtClean="0"/>
            <a:t>Personnel</a:t>
          </a:r>
          <a:endParaRPr lang="fr-FR" sz="2000" b="1" kern="1200" dirty="0"/>
        </a:p>
      </dsp:txBody>
      <dsp:txXfrm>
        <a:off x="364816" y="3213052"/>
        <a:ext cx="2418190" cy="7558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D16B99-150C-4C52-BA0F-FEFEFE14B4FA}">
      <dsp:nvSpPr>
        <dsp:cNvPr id="0" name=""/>
        <dsp:cNvSpPr/>
      </dsp:nvSpPr>
      <dsp:spPr>
        <a:xfrm rot="19200000">
          <a:off x="91057" y="983817"/>
          <a:ext cx="2386289" cy="1551088"/>
        </a:xfrm>
        <a:prstGeom prst="round2SameRect">
          <a:avLst/>
        </a:prstGeom>
        <a:blipFill rotWithShape="0">
          <a:blip xmlns:r="http://schemas.openxmlformats.org/officeDocument/2006/relationships" r:embed="rId1"/>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57150" rIns="171450" bIns="57150" numCol="1" spcCol="1270" anchor="ctr" anchorCtr="0">
          <a:noAutofit/>
        </a:bodyPr>
        <a:lstStyle/>
        <a:p>
          <a:pPr lvl="0" algn="ctr" defTabSz="2000250">
            <a:lnSpc>
              <a:spcPct val="90000"/>
            </a:lnSpc>
            <a:spcBef>
              <a:spcPct val="0"/>
            </a:spcBef>
            <a:spcAft>
              <a:spcPct val="35000"/>
            </a:spcAft>
          </a:pPr>
          <a:endParaRPr lang="fr-FR" sz="4500" kern="1200" dirty="0"/>
        </a:p>
      </dsp:txBody>
      <dsp:txXfrm>
        <a:off x="191110" y="1050678"/>
        <a:ext cx="2234853" cy="1475370"/>
      </dsp:txXfrm>
    </dsp:sp>
    <dsp:sp modelId="{769FA2E4-22EF-48E4-B61E-5C3F91209BC6}">
      <dsp:nvSpPr>
        <dsp:cNvPr id="0" name=""/>
        <dsp:cNvSpPr/>
      </dsp:nvSpPr>
      <dsp:spPr>
        <a:xfrm>
          <a:off x="2793088" y="358"/>
          <a:ext cx="2386289" cy="1551088"/>
        </a:xfrm>
        <a:prstGeom prst="round2SameRect">
          <a:avLst/>
        </a:prstGeom>
        <a:blipFill rotWithShape="0">
          <a:blip xmlns:r="http://schemas.openxmlformats.org/officeDocument/2006/relationships" r:embed="rId2"/>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57150" rIns="171450" bIns="57150" numCol="1" spcCol="1270" anchor="ctr" anchorCtr="0">
          <a:noAutofit/>
        </a:bodyPr>
        <a:lstStyle/>
        <a:p>
          <a:pPr lvl="0" algn="ctr" defTabSz="2000250">
            <a:lnSpc>
              <a:spcPct val="90000"/>
            </a:lnSpc>
            <a:spcBef>
              <a:spcPct val="0"/>
            </a:spcBef>
            <a:spcAft>
              <a:spcPct val="35000"/>
            </a:spcAft>
          </a:pPr>
          <a:endParaRPr lang="fr-FR" sz="4500" kern="1200" dirty="0"/>
        </a:p>
      </dsp:txBody>
      <dsp:txXfrm>
        <a:off x="2868806" y="76076"/>
        <a:ext cx="2234853" cy="1475370"/>
      </dsp:txXfrm>
    </dsp:sp>
    <dsp:sp modelId="{F8A38FFF-1E8B-47D6-8B23-4653294DD10D}">
      <dsp:nvSpPr>
        <dsp:cNvPr id="0" name=""/>
        <dsp:cNvSpPr/>
      </dsp:nvSpPr>
      <dsp:spPr>
        <a:xfrm rot="2400000">
          <a:off x="5495118" y="983817"/>
          <a:ext cx="2386289" cy="1551088"/>
        </a:xfrm>
        <a:prstGeom prst="round2SameRect">
          <a:avLst/>
        </a:prstGeom>
        <a:blipFill rotWithShape="0">
          <a:blip xmlns:r="http://schemas.openxmlformats.org/officeDocument/2006/relationships" r:embed="rId3"/>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57150" rIns="171450" bIns="57150" numCol="1" spcCol="1270" anchor="ctr" anchorCtr="0">
          <a:noAutofit/>
        </a:bodyPr>
        <a:lstStyle/>
        <a:p>
          <a:pPr lvl="0" algn="ctr" defTabSz="2000250">
            <a:lnSpc>
              <a:spcPct val="90000"/>
            </a:lnSpc>
            <a:spcBef>
              <a:spcPct val="0"/>
            </a:spcBef>
            <a:spcAft>
              <a:spcPct val="35000"/>
            </a:spcAft>
          </a:pPr>
          <a:endParaRPr lang="fr-FR" sz="4500" kern="1200"/>
        </a:p>
      </dsp:txBody>
      <dsp:txXfrm>
        <a:off x="5546501" y="1050678"/>
        <a:ext cx="2234853" cy="14753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21346-46F6-49D3-9D6A-CAF05DE856E9}">
      <dsp:nvSpPr>
        <dsp:cNvPr id="0" name=""/>
        <dsp:cNvSpPr/>
      </dsp:nvSpPr>
      <dsp:spPr>
        <a:xfrm>
          <a:off x="4012492" y="609749"/>
          <a:ext cx="3801700" cy="886253"/>
        </a:xfrm>
        <a:custGeom>
          <a:avLst/>
          <a:gdLst/>
          <a:ahLst/>
          <a:cxnLst/>
          <a:rect l="0" t="0" r="0" b="0"/>
          <a:pathLst>
            <a:path>
              <a:moveTo>
                <a:pt x="0" y="0"/>
              </a:moveTo>
              <a:lnTo>
                <a:pt x="0" y="814230"/>
              </a:lnTo>
              <a:lnTo>
                <a:pt x="3801700" y="814230"/>
              </a:lnTo>
              <a:lnTo>
                <a:pt x="3801700" y="886253"/>
              </a:lnTo>
            </a:path>
          </a:pathLst>
        </a:custGeom>
        <a:noFill/>
        <a:ln w="25400" cap="rnd"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9DE2D02E-3BD0-4CA5-BA61-17018BF8436D}">
      <dsp:nvSpPr>
        <dsp:cNvPr id="0" name=""/>
        <dsp:cNvSpPr/>
      </dsp:nvSpPr>
      <dsp:spPr>
        <a:xfrm>
          <a:off x="4012492" y="609749"/>
          <a:ext cx="2971716" cy="886253"/>
        </a:xfrm>
        <a:custGeom>
          <a:avLst/>
          <a:gdLst/>
          <a:ahLst/>
          <a:cxnLst/>
          <a:rect l="0" t="0" r="0" b="0"/>
          <a:pathLst>
            <a:path>
              <a:moveTo>
                <a:pt x="0" y="0"/>
              </a:moveTo>
              <a:lnTo>
                <a:pt x="0" y="814230"/>
              </a:lnTo>
              <a:lnTo>
                <a:pt x="2971716" y="814230"/>
              </a:lnTo>
              <a:lnTo>
                <a:pt x="2971716" y="886253"/>
              </a:lnTo>
            </a:path>
          </a:pathLst>
        </a:custGeom>
        <a:noFill/>
        <a:ln w="25400" cap="rnd"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8A00D8EE-7FAA-4111-82F3-9911FACACFED}">
      <dsp:nvSpPr>
        <dsp:cNvPr id="0" name=""/>
        <dsp:cNvSpPr/>
      </dsp:nvSpPr>
      <dsp:spPr>
        <a:xfrm>
          <a:off x="4012492" y="609749"/>
          <a:ext cx="2141733" cy="886253"/>
        </a:xfrm>
        <a:custGeom>
          <a:avLst/>
          <a:gdLst/>
          <a:ahLst/>
          <a:cxnLst/>
          <a:rect l="0" t="0" r="0" b="0"/>
          <a:pathLst>
            <a:path>
              <a:moveTo>
                <a:pt x="0" y="0"/>
              </a:moveTo>
              <a:lnTo>
                <a:pt x="0" y="814230"/>
              </a:lnTo>
              <a:lnTo>
                <a:pt x="2141733" y="814230"/>
              </a:lnTo>
              <a:lnTo>
                <a:pt x="2141733" y="886253"/>
              </a:lnTo>
            </a:path>
          </a:pathLst>
        </a:custGeom>
        <a:noFill/>
        <a:ln w="19050" cap="rnd"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159CB102-EDB6-4DE7-A696-17796BC67C2F}">
      <dsp:nvSpPr>
        <dsp:cNvPr id="0" name=""/>
        <dsp:cNvSpPr/>
      </dsp:nvSpPr>
      <dsp:spPr>
        <a:xfrm>
          <a:off x="4012492" y="609749"/>
          <a:ext cx="1311750" cy="886253"/>
        </a:xfrm>
        <a:custGeom>
          <a:avLst/>
          <a:gdLst/>
          <a:ahLst/>
          <a:cxnLst/>
          <a:rect l="0" t="0" r="0" b="0"/>
          <a:pathLst>
            <a:path>
              <a:moveTo>
                <a:pt x="0" y="0"/>
              </a:moveTo>
              <a:lnTo>
                <a:pt x="0" y="814230"/>
              </a:lnTo>
              <a:lnTo>
                <a:pt x="1311750" y="814230"/>
              </a:lnTo>
              <a:lnTo>
                <a:pt x="1311750" y="886253"/>
              </a:lnTo>
            </a:path>
          </a:pathLst>
        </a:custGeom>
        <a:noFill/>
        <a:ln w="25400" cap="rnd"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80364168-0EA1-4614-A2DF-4B4E9F1469FC}">
      <dsp:nvSpPr>
        <dsp:cNvPr id="0" name=""/>
        <dsp:cNvSpPr/>
      </dsp:nvSpPr>
      <dsp:spPr>
        <a:xfrm>
          <a:off x="4012492" y="609749"/>
          <a:ext cx="481767" cy="886253"/>
        </a:xfrm>
        <a:custGeom>
          <a:avLst/>
          <a:gdLst/>
          <a:ahLst/>
          <a:cxnLst/>
          <a:rect l="0" t="0" r="0" b="0"/>
          <a:pathLst>
            <a:path>
              <a:moveTo>
                <a:pt x="0" y="0"/>
              </a:moveTo>
              <a:lnTo>
                <a:pt x="0" y="814230"/>
              </a:lnTo>
              <a:lnTo>
                <a:pt x="481767" y="814230"/>
              </a:lnTo>
              <a:lnTo>
                <a:pt x="481767" y="886253"/>
              </a:lnTo>
            </a:path>
          </a:pathLst>
        </a:custGeom>
        <a:noFill/>
        <a:ln w="25400" cap="rnd"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25ED0FF9-E063-4B03-B6FE-74AF8FAFB162}">
      <dsp:nvSpPr>
        <dsp:cNvPr id="0" name=""/>
        <dsp:cNvSpPr/>
      </dsp:nvSpPr>
      <dsp:spPr>
        <a:xfrm>
          <a:off x="3664276" y="609749"/>
          <a:ext cx="348215" cy="886253"/>
        </a:xfrm>
        <a:custGeom>
          <a:avLst/>
          <a:gdLst/>
          <a:ahLst/>
          <a:cxnLst/>
          <a:rect l="0" t="0" r="0" b="0"/>
          <a:pathLst>
            <a:path>
              <a:moveTo>
                <a:pt x="348215" y="0"/>
              </a:moveTo>
              <a:lnTo>
                <a:pt x="348215" y="814230"/>
              </a:lnTo>
              <a:lnTo>
                <a:pt x="0" y="814230"/>
              </a:lnTo>
              <a:lnTo>
                <a:pt x="0" y="886253"/>
              </a:lnTo>
            </a:path>
          </a:pathLst>
        </a:custGeom>
        <a:noFill/>
        <a:ln w="19050" cap="rnd"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8297B4E3-9300-44E2-8A4C-7DCAD8CF8728}">
      <dsp:nvSpPr>
        <dsp:cNvPr id="0" name=""/>
        <dsp:cNvSpPr/>
      </dsp:nvSpPr>
      <dsp:spPr>
        <a:xfrm>
          <a:off x="2834293" y="609749"/>
          <a:ext cx="1178198" cy="886253"/>
        </a:xfrm>
        <a:custGeom>
          <a:avLst/>
          <a:gdLst/>
          <a:ahLst/>
          <a:cxnLst/>
          <a:rect l="0" t="0" r="0" b="0"/>
          <a:pathLst>
            <a:path>
              <a:moveTo>
                <a:pt x="1178198" y="0"/>
              </a:moveTo>
              <a:lnTo>
                <a:pt x="1178198" y="814230"/>
              </a:lnTo>
              <a:lnTo>
                <a:pt x="0" y="814230"/>
              </a:lnTo>
              <a:lnTo>
                <a:pt x="0" y="886253"/>
              </a:lnTo>
            </a:path>
          </a:pathLst>
        </a:custGeom>
        <a:noFill/>
        <a:ln w="19050" cap="rnd"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C9AB0B79-90A7-4DE0-ABFA-6BB3B4666445}">
      <dsp:nvSpPr>
        <dsp:cNvPr id="0" name=""/>
        <dsp:cNvSpPr/>
      </dsp:nvSpPr>
      <dsp:spPr>
        <a:xfrm>
          <a:off x="2004310" y="609749"/>
          <a:ext cx="2008181" cy="886253"/>
        </a:xfrm>
        <a:custGeom>
          <a:avLst/>
          <a:gdLst/>
          <a:ahLst/>
          <a:cxnLst/>
          <a:rect l="0" t="0" r="0" b="0"/>
          <a:pathLst>
            <a:path>
              <a:moveTo>
                <a:pt x="2008181" y="0"/>
              </a:moveTo>
              <a:lnTo>
                <a:pt x="2008181" y="814230"/>
              </a:lnTo>
              <a:lnTo>
                <a:pt x="0" y="814230"/>
              </a:lnTo>
              <a:lnTo>
                <a:pt x="0" y="886253"/>
              </a:lnTo>
            </a:path>
          </a:pathLst>
        </a:custGeom>
        <a:noFill/>
        <a:ln w="19050" cap="rnd"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07A29736-42A8-464E-B42C-3516AE929688}">
      <dsp:nvSpPr>
        <dsp:cNvPr id="0" name=""/>
        <dsp:cNvSpPr/>
      </dsp:nvSpPr>
      <dsp:spPr>
        <a:xfrm>
          <a:off x="1174326" y="609749"/>
          <a:ext cx="2838165" cy="886253"/>
        </a:xfrm>
        <a:custGeom>
          <a:avLst/>
          <a:gdLst/>
          <a:ahLst/>
          <a:cxnLst/>
          <a:rect l="0" t="0" r="0" b="0"/>
          <a:pathLst>
            <a:path>
              <a:moveTo>
                <a:pt x="2838165" y="0"/>
              </a:moveTo>
              <a:lnTo>
                <a:pt x="2838165" y="814230"/>
              </a:lnTo>
              <a:lnTo>
                <a:pt x="0" y="814230"/>
              </a:lnTo>
              <a:lnTo>
                <a:pt x="0" y="886253"/>
              </a:lnTo>
            </a:path>
          </a:pathLst>
        </a:custGeom>
        <a:noFill/>
        <a:ln w="25400" cap="rnd"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F53EF73B-87AB-44DD-9EC4-366445D33390}">
      <dsp:nvSpPr>
        <dsp:cNvPr id="0" name=""/>
        <dsp:cNvSpPr/>
      </dsp:nvSpPr>
      <dsp:spPr>
        <a:xfrm>
          <a:off x="344343" y="609749"/>
          <a:ext cx="3668148" cy="886253"/>
        </a:xfrm>
        <a:custGeom>
          <a:avLst/>
          <a:gdLst/>
          <a:ahLst/>
          <a:cxnLst/>
          <a:rect l="0" t="0" r="0" b="0"/>
          <a:pathLst>
            <a:path>
              <a:moveTo>
                <a:pt x="3668148" y="0"/>
              </a:moveTo>
              <a:lnTo>
                <a:pt x="3668148" y="814230"/>
              </a:lnTo>
              <a:lnTo>
                <a:pt x="0" y="814230"/>
              </a:lnTo>
              <a:lnTo>
                <a:pt x="0" y="886253"/>
              </a:lnTo>
            </a:path>
          </a:pathLst>
        </a:custGeom>
        <a:noFill/>
        <a:ln w="25400" cap="rnd"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ABD8E69E-62F7-4BA7-AD0E-87EB2CEA20A1}">
      <dsp:nvSpPr>
        <dsp:cNvPr id="0" name=""/>
        <dsp:cNvSpPr/>
      </dsp:nvSpPr>
      <dsp:spPr>
        <a:xfrm>
          <a:off x="2834077" y="94594"/>
          <a:ext cx="2356829" cy="515155"/>
        </a:xfrm>
        <a:prstGeom prst="rect">
          <a:avLst/>
        </a:prstGeom>
        <a:solidFill>
          <a:schemeClr val="accent6">
            <a:lumMod val="75000"/>
          </a:schemeClr>
        </a:solidFill>
        <a:ln w="28575" cap="rnd"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fr-FR" sz="1900" kern="1200" smtClean="0">
              <a:solidFill>
                <a:schemeClr val="bg1"/>
              </a:solidFill>
              <a:latin typeface="Calibri" pitchFamily="34" charset="0"/>
              <a:cs typeface="Calibri" pitchFamily="34" charset="0"/>
            </a:rPr>
            <a:t>Direction générale</a:t>
          </a:r>
          <a:endParaRPr lang="fr-FR" sz="1900" kern="1200" dirty="0">
            <a:solidFill>
              <a:schemeClr val="bg1"/>
            </a:solidFill>
            <a:latin typeface="Calibri" pitchFamily="34" charset="0"/>
            <a:cs typeface="Calibri" pitchFamily="34" charset="0"/>
          </a:endParaRPr>
        </a:p>
      </dsp:txBody>
      <dsp:txXfrm>
        <a:off x="2834077" y="94594"/>
        <a:ext cx="2356829" cy="515155"/>
      </dsp:txXfrm>
    </dsp:sp>
    <dsp:sp modelId="{E0BF53B2-8BF9-4F45-82E6-5F11FC8F6A48}">
      <dsp:nvSpPr>
        <dsp:cNvPr id="0" name=""/>
        <dsp:cNvSpPr/>
      </dsp:nvSpPr>
      <dsp:spPr>
        <a:xfrm>
          <a:off x="1375" y="1496003"/>
          <a:ext cx="685936" cy="3462864"/>
        </a:xfrm>
        <a:prstGeom prst="rect">
          <a:avLst/>
        </a:prstGeom>
        <a:solidFill>
          <a:schemeClr val="accent1"/>
        </a:solidFill>
        <a:ln w="19050" cap="rnd"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vert270" wrap="square" lIns="10160" tIns="10160" rIns="10160" bIns="10160" numCol="1" spcCol="1270" anchor="ctr" anchorCtr="0">
          <a:noAutofit/>
        </a:bodyPr>
        <a:lstStyle/>
        <a:p>
          <a:pPr lvl="0" algn="ctr" defTabSz="711200">
            <a:lnSpc>
              <a:spcPct val="90000"/>
            </a:lnSpc>
            <a:spcBef>
              <a:spcPct val="0"/>
            </a:spcBef>
            <a:spcAft>
              <a:spcPct val="35000"/>
            </a:spcAft>
          </a:pPr>
          <a:r>
            <a:rPr lang="fr-FR" sz="1600" kern="1200" smtClean="0">
              <a:solidFill>
                <a:schemeClr val="bg1"/>
              </a:solidFill>
              <a:latin typeface="Calibri" pitchFamily="34" charset="0"/>
              <a:cs typeface="Calibri" pitchFamily="34" charset="0"/>
            </a:rPr>
            <a:t>Direction administrative et </a:t>
          </a:r>
        </a:p>
        <a:p>
          <a:pPr lvl="0" algn="ctr" defTabSz="711200">
            <a:lnSpc>
              <a:spcPct val="90000"/>
            </a:lnSpc>
            <a:spcBef>
              <a:spcPct val="0"/>
            </a:spcBef>
            <a:spcAft>
              <a:spcPct val="35000"/>
            </a:spcAft>
          </a:pPr>
          <a:r>
            <a:rPr lang="fr-FR" sz="1600" kern="1200" smtClean="0">
              <a:solidFill>
                <a:schemeClr val="bg1"/>
              </a:solidFill>
              <a:latin typeface="Calibri" pitchFamily="34" charset="0"/>
              <a:cs typeface="Calibri" pitchFamily="34" charset="0"/>
            </a:rPr>
            <a:t>financière</a:t>
          </a:r>
          <a:endParaRPr lang="fr-FR" sz="1600" kern="1200" dirty="0">
            <a:solidFill>
              <a:schemeClr val="bg1"/>
            </a:solidFill>
            <a:latin typeface="Calibri" pitchFamily="34" charset="0"/>
            <a:cs typeface="Calibri" pitchFamily="34" charset="0"/>
          </a:endParaRPr>
        </a:p>
      </dsp:txBody>
      <dsp:txXfrm>
        <a:off x="1375" y="1496003"/>
        <a:ext cx="685936" cy="3462864"/>
      </dsp:txXfrm>
    </dsp:sp>
    <dsp:sp modelId="{E2756FB4-399B-45CD-A4A4-309F43A305BD}">
      <dsp:nvSpPr>
        <dsp:cNvPr id="0" name=""/>
        <dsp:cNvSpPr/>
      </dsp:nvSpPr>
      <dsp:spPr>
        <a:xfrm>
          <a:off x="831358" y="1496003"/>
          <a:ext cx="685936" cy="3462864"/>
        </a:xfrm>
        <a:prstGeom prst="rect">
          <a:avLst/>
        </a:prstGeom>
        <a:solidFill>
          <a:schemeClr val="accent1"/>
        </a:solidFill>
        <a:ln w="19050" cap="rnd"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vert270" wrap="square" lIns="10160" tIns="10160" rIns="10160" bIns="10160" numCol="1" spcCol="1270" anchor="ctr" anchorCtr="0">
          <a:noAutofit/>
        </a:bodyPr>
        <a:lstStyle/>
        <a:p>
          <a:pPr lvl="0" algn="ctr" defTabSz="711200">
            <a:lnSpc>
              <a:spcPct val="90000"/>
            </a:lnSpc>
            <a:spcBef>
              <a:spcPct val="0"/>
            </a:spcBef>
            <a:spcAft>
              <a:spcPct val="35000"/>
            </a:spcAft>
          </a:pPr>
          <a:r>
            <a:rPr lang="fr-FR" sz="1600" kern="1200" smtClean="0">
              <a:solidFill>
                <a:schemeClr val="bg1"/>
              </a:solidFill>
              <a:latin typeface="Calibri" pitchFamily="34" charset="0"/>
              <a:cs typeface="Calibri" pitchFamily="34" charset="0"/>
            </a:rPr>
            <a:t>Direction d'audit interne et d'inspection générale</a:t>
          </a:r>
          <a:endParaRPr lang="fr-FR" sz="1600" kern="1200" dirty="0">
            <a:solidFill>
              <a:schemeClr val="bg1"/>
            </a:solidFill>
            <a:latin typeface="Calibri" pitchFamily="34" charset="0"/>
            <a:cs typeface="Calibri" pitchFamily="34" charset="0"/>
          </a:endParaRPr>
        </a:p>
      </dsp:txBody>
      <dsp:txXfrm>
        <a:off x="831358" y="1496003"/>
        <a:ext cx="685936" cy="3462864"/>
      </dsp:txXfrm>
    </dsp:sp>
    <dsp:sp modelId="{73968119-E28B-45C9-87AA-959BBA7D16EF}">
      <dsp:nvSpPr>
        <dsp:cNvPr id="0" name=""/>
        <dsp:cNvSpPr/>
      </dsp:nvSpPr>
      <dsp:spPr>
        <a:xfrm>
          <a:off x="1661341" y="1496003"/>
          <a:ext cx="685936" cy="3462864"/>
        </a:xfrm>
        <a:prstGeom prst="rect">
          <a:avLst/>
        </a:prstGeom>
        <a:solidFill>
          <a:schemeClr val="accent1"/>
        </a:solidFill>
        <a:ln w="19050" cap="rnd"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vert270" wrap="square" lIns="10160" tIns="10160" rIns="10160" bIns="10160" numCol="1" spcCol="1270" anchor="ctr" anchorCtr="0">
          <a:noAutofit/>
        </a:bodyPr>
        <a:lstStyle/>
        <a:p>
          <a:pPr lvl="0" algn="ctr" defTabSz="711200">
            <a:lnSpc>
              <a:spcPct val="90000"/>
            </a:lnSpc>
            <a:spcBef>
              <a:spcPct val="0"/>
            </a:spcBef>
            <a:spcAft>
              <a:spcPct val="35000"/>
            </a:spcAft>
          </a:pPr>
          <a:r>
            <a:rPr lang="fr-FR" sz="1600" kern="1200" smtClean="0">
              <a:solidFill>
                <a:schemeClr val="bg1"/>
              </a:solidFill>
              <a:latin typeface="Calibri" pitchFamily="34" charset="0"/>
              <a:cs typeface="Calibri" pitchFamily="34" charset="0"/>
            </a:rPr>
            <a:t>Direction de communication et de développement durable</a:t>
          </a:r>
          <a:endParaRPr lang="fr-FR" sz="1600" kern="1200" dirty="0">
            <a:solidFill>
              <a:schemeClr val="bg1"/>
            </a:solidFill>
            <a:latin typeface="Calibri" pitchFamily="34" charset="0"/>
            <a:cs typeface="Calibri" pitchFamily="34" charset="0"/>
          </a:endParaRPr>
        </a:p>
      </dsp:txBody>
      <dsp:txXfrm>
        <a:off x="1661341" y="1496003"/>
        <a:ext cx="685936" cy="3462864"/>
      </dsp:txXfrm>
    </dsp:sp>
    <dsp:sp modelId="{A5FB27B7-296E-4DB7-B69A-A3602FF7FAD4}">
      <dsp:nvSpPr>
        <dsp:cNvPr id="0" name=""/>
        <dsp:cNvSpPr/>
      </dsp:nvSpPr>
      <dsp:spPr>
        <a:xfrm>
          <a:off x="2491325" y="1496003"/>
          <a:ext cx="685936" cy="3462864"/>
        </a:xfrm>
        <a:prstGeom prst="rect">
          <a:avLst/>
        </a:prstGeom>
        <a:solidFill>
          <a:schemeClr val="accent1"/>
        </a:solidFill>
        <a:ln w="28575" cap="rnd"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vert270" wrap="square" lIns="12065" tIns="12065" rIns="12065" bIns="12065" numCol="1" spcCol="1270" anchor="ctr" anchorCtr="0">
          <a:noAutofit/>
        </a:bodyPr>
        <a:lstStyle/>
        <a:p>
          <a:pPr lvl="0" algn="ctr" defTabSz="844550">
            <a:lnSpc>
              <a:spcPct val="90000"/>
            </a:lnSpc>
            <a:spcBef>
              <a:spcPct val="0"/>
            </a:spcBef>
            <a:spcAft>
              <a:spcPct val="35000"/>
            </a:spcAft>
          </a:pPr>
          <a:r>
            <a:rPr lang="fr-FR" sz="1900" b="1" kern="1200" smtClean="0">
              <a:solidFill>
                <a:schemeClr val="bg1"/>
              </a:solidFill>
              <a:latin typeface="Calibri" pitchFamily="34" charset="0"/>
              <a:cs typeface="Calibri" pitchFamily="34" charset="0"/>
            </a:rPr>
            <a:t>Direction des systèmes </a:t>
          </a:r>
        </a:p>
        <a:p>
          <a:pPr lvl="0" algn="ctr" defTabSz="844550">
            <a:lnSpc>
              <a:spcPct val="90000"/>
            </a:lnSpc>
            <a:spcBef>
              <a:spcPct val="0"/>
            </a:spcBef>
            <a:spcAft>
              <a:spcPct val="35000"/>
            </a:spcAft>
          </a:pPr>
          <a:r>
            <a:rPr lang="fr-FR" sz="1900" b="1" kern="1200" smtClean="0">
              <a:solidFill>
                <a:schemeClr val="bg1"/>
              </a:solidFill>
              <a:latin typeface="Calibri" pitchFamily="34" charset="0"/>
              <a:cs typeface="Calibri" pitchFamily="34" charset="0"/>
            </a:rPr>
            <a:t>d'information</a:t>
          </a:r>
          <a:endParaRPr lang="fr-FR" sz="1900" b="1" kern="1200" dirty="0">
            <a:solidFill>
              <a:schemeClr val="bg1"/>
            </a:solidFill>
            <a:latin typeface="Calibri" pitchFamily="34" charset="0"/>
            <a:cs typeface="Calibri" pitchFamily="34" charset="0"/>
          </a:endParaRPr>
        </a:p>
      </dsp:txBody>
      <dsp:txXfrm>
        <a:off x="2491325" y="1496003"/>
        <a:ext cx="685936" cy="3462864"/>
      </dsp:txXfrm>
    </dsp:sp>
    <dsp:sp modelId="{75EA347A-44D3-4961-9D1B-8065A86816B5}">
      <dsp:nvSpPr>
        <dsp:cNvPr id="0" name=""/>
        <dsp:cNvSpPr/>
      </dsp:nvSpPr>
      <dsp:spPr>
        <a:xfrm>
          <a:off x="3321308" y="1496003"/>
          <a:ext cx="685936" cy="3462864"/>
        </a:xfrm>
        <a:prstGeom prst="rect">
          <a:avLst/>
        </a:prstGeom>
        <a:solidFill>
          <a:schemeClr val="accent1"/>
        </a:solidFill>
        <a:ln w="19050" cap="rnd"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vert270" wrap="square" lIns="11430" tIns="11430" rIns="11430" bIns="11430" numCol="1" spcCol="1270" anchor="ctr" anchorCtr="0">
          <a:noAutofit/>
        </a:bodyPr>
        <a:lstStyle/>
        <a:p>
          <a:pPr lvl="0" algn="ctr" defTabSz="800100">
            <a:lnSpc>
              <a:spcPct val="90000"/>
            </a:lnSpc>
            <a:spcBef>
              <a:spcPct val="0"/>
            </a:spcBef>
            <a:spcAft>
              <a:spcPct val="35000"/>
            </a:spcAft>
          </a:pPr>
          <a:r>
            <a:rPr lang="fr-FR" sz="1800" kern="1200" smtClean="0">
              <a:solidFill>
                <a:schemeClr val="bg1"/>
              </a:solidFill>
              <a:latin typeface="Calibri" pitchFamily="34" charset="0"/>
              <a:cs typeface="Calibri" pitchFamily="34" charset="0"/>
            </a:rPr>
            <a:t>Direction technique</a:t>
          </a:r>
          <a:endParaRPr lang="fr-FR" sz="1800" kern="1200" dirty="0">
            <a:solidFill>
              <a:schemeClr val="bg1"/>
            </a:solidFill>
            <a:latin typeface="Calibri" pitchFamily="34" charset="0"/>
            <a:cs typeface="Calibri" pitchFamily="34" charset="0"/>
          </a:endParaRPr>
        </a:p>
      </dsp:txBody>
      <dsp:txXfrm>
        <a:off x="3321308" y="1496003"/>
        <a:ext cx="685936" cy="3462864"/>
      </dsp:txXfrm>
    </dsp:sp>
    <dsp:sp modelId="{29413875-A060-48CC-99E3-FEAABE5C3830}">
      <dsp:nvSpPr>
        <dsp:cNvPr id="0" name=""/>
        <dsp:cNvSpPr/>
      </dsp:nvSpPr>
      <dsp:spPr>
        <a:xfrm>
          <a:off x="4151291" y="1496003"/>
          <a:ext cx="685936" cy="3462864"/>
        </a:xfrm>
        <a:prstGeom prst="rect">
          <a:avLst/>
        </a:prstGeom>
        <a:solidFill>
          <a:schemeClr val="accent1"/>
        </a:solidFill>
        <a:ln w="19050" cap="rnd"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vert270" wrap="square" lIns="10160" tIns="10160" rIns="10160" bIns="10160" numCol="1" spcCol="1270" anchor="ctr" anchorCtr="0">
          <a:noAutofit/>
        </a:bodyPr>
        <a:lstStyle/>
        <a:p>
          <a:pPr lvl="0" algn="ctr" defTabSz="711200">
            <a:lnSpc>
              <a:spcPct val="90000"/>
            </a:lnSpc>
            <a:spcBef>
              <a:spcPct val="0"/>
            </a:spcBef>
            <a:spcAft>
              <a:spcPct val="35000"/>
            </a:spcAft>
          </a:pPr>
          <a:r>
            <a:rPr lang="fr-FR" sz="1600" kern="1200" smtClean="0">
              <a:solidFill>
                <a:schemeClr val="bg1"/>
              </a:solidFill>
              <a:latin typeface="Calibri" pitchFamily="34" charset="0"/>
              <a:cs typeface="Calibri" pitchFamily="34" charset="0"/>
            </a:rPr>
            <a:t>Direction d'exploitation, </a:t>
          </a:r>
        </a:p>
        <a:p>
          <a:pPr lvl="0" algn="ctr" defTabSz="711200">
            <a:lnSpc>
              <a:spcPct val="90000"/>
            </a:lnSpc>
            <a:spcBef>
              <a:spcPct val="0"/>
            </a:spcBef>
            <a:spcAft>
              <a:spcPct val="35000"/>
            </a:spcAft>
          </a:pPr>
          <a:r>
            <a:rPr lang="fr-FR" sz="1600" kern="1200" smtClean="0">
              <a:solidFill>
                <a:schemeClr val="bg1"/>
              </a:solidFill>
              <a:latin typeface="Calibri" pitchFamily="34" charset="0"/>
              <a:cs typeface="Calibri" pitchFamily="34" charset="0"/>
            </a:rPr>
            <a:t>d'électricité et d'éclairage public</a:t>
          </a:r>
          <a:endParaRPr lang="fr-FR" sz="1600" kern="1200" dirty="0">
            <a:solidFill>
              <a:schemeClr val="bg1"/>
            </a:solidFill>
            <a:latin typeface="Calibri" pitchFamily="34" charset="0"/>
            <a:cs typeface="Calibri" pitchFamily="34" charset="0"/>
          </a:endParaRPr>
        </a:p>
      </dsp:txBody>
      <dsp:txXfrm>
        <a:off x="4151291" y="1496003"/>
        <a:ext cx="685936" cy="3462864"/>
      </dsp:txXfrm>
    </dsp:sp>
    <dsp:sp modelId="{BE7D3E89-634E-4E39-A372-A5F964A512CB}">
      <dsp:nvSpPr>
        <dsp:cNvPr id="0" name=""/>
        <dsp:cNvSpPr/>
      </dsp:nvSpPr>
      <dsp:spPr>
        <a:xfrm>
          <a:off x="4981274" y="1496003"/>
          <a:ext cx="685936" cy="3462864"/>
        </a:xfrm>
        <a:prstGeom prst="rect">
          <a:avLst/>
        </a:prstGeom>
        <a:solidFill>
          <a:schemeClr val="accent1"/>
        </a:solidFill>
        <a:ln w="19050" cap="rnd"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vert270" wrap="square" lIns="10160" tIns="10160" rIns="10160" bIns="10160" numCol="1" spcCol="1270" anchor="ctr" anchorCtr="0">
          <a:noAutofit/>
        </a:bodyPr>
        <a:lstStyle/>
        <a:p>
          <a:pPr lvl="0" algn="ctr" defTabSz="711200">
            <a:lnSpc>
              <a:spcPct val="90000"/>
            </a:lnSpc>
            <a:spcBef>
              <a:spcPct val="0"/>
            </a:spcBef>
            <a:spcAft>
              <a:spcPct val="35000"/>
            </a:spcAft>
          </a:pPr>
          <a:r>
            <a:rPr lang="fr-FR" sz="1600" kern="1200" smtClean="0">
              <a:solidFill>
                <a:schemeClr val="bg1"/>
              </a:solidFill>
              <a:latin typeface="Calibri" pitchFamily="34" charset="0"/>
              <a:cs typeface="Calibri" pitchFamily="34" charset="0"/>
            </a:rPr>
            <a:t>Direction des  fonctions  de  support</a:t>
          </a:r>
          <a:endParaRPr lang="fr-FR" sz="1600" kern="1200" dirty="0">
            <a:solidFill>
              <a:schemeClr val="bg1"/>
            </a:solidFill>
            <a:latin typeface="Calibri" pitchFamily="34" charset="0"/>
            <a:cs typeface="Calibri" pitchFamily="34" charset="0"/>
          </a:endParaRPr>
        </a:p>
      </dsp:txBody>
      <dsp:txXfrm>
        <a:off x="4981274" y="1496003"/>
        <a:ext cx="685936" cy="3462864"/>
      </dsp:txXfrm>
    </dsp:sp>
    <dsp:sp modelId="{39866B83-8176-47BD-A94E-1F9FC7DF07D3}">
      <dsp:nvSpPr>
        <dsp:cNvPr id="0" name=""/>
        <dsp:cNvSpPr/>
      </dsp:nvSpPr>
      <dsp:spPr>
        <a:xfrm>
          <a:off x="5811257" y="1496003"/>
          <a:ext cx="685936" cy="3462864"/>
        </a:xfrm>
        <a:prstGeom prst="rect">
          <a:avLst/>
        </a:prstGeom>
        <a:solidFill>
          <a:schemeClr val="accent1"/>
        </a:solidFill>
        <a:ln w="19050" cap="rnd"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vert270" wrap="square" lIns="10160" tIns="10160" rIns="10160" bIns="10160" numCol="1" spcCol="1270" anchor="ctr" anchorCtr="0">
          <a:noAutofit/>
        </a:bodyPr>
        <a:lstStyle/>
        <a:p>
          <a:pPr lvl="0" algn="ctr" defTabSz="711200">
            <a:lnSpc>
              <a:spcPct val="90000"/>
            </a:lnSpc>
            <a:spcBef>
              <a:spcPct val="0"/>
            </a:spcBef>
            <a:spcAft>
              <a:spcPct val="35000"/>
            </a:spcAft>
          </a:pPr>
          <a:r>
            <a:rPr lang="fr-FR" sz="1600" kern="1200" smtClean="0">
              <a:solidFill>
                <a:schemeClr val="bg1"/>
              </a:solidFill>
              <a:latin typeface="Calibri" pitchFamily="34" charset="0"/>
              <a:cs typeface="Calibri" pitchFamily="34" charset="0"/>
            </a:rPr>
            <a:t>Direction des opérations</a:t>
          </a:r>
          <a:endParaRPr lang="fr-FR" sz="1600" kern="1200" dirty="0">
            <a:solidFill>
              <a:schemeClr val="bg1"/>
            </a:solidFill>
            <a:latin typeface="Calibri" pitchFamily="34" charset="0"/>
            <a:cs typeface="Calibri" pitchFamily="34" charset="0"/>
          </a:endParaRPr>
        </a:p>
      </dsp:txBody>
      <dsp:txXfrm>
        <a:off x="5811257" y="1496003"/>
        <a:ext cx="685936" cy="3462864"/>
      </dsp:txXfrm>
    </dsp:sp>
    <dsp:sp modelId="{51331A14-EA36-4537-8AF6-6C3D8E8A36DE}">
      <dsp:nvSpPr>
        <dsp:cNvPr id="0" name=""/>
        <dsp:cNvSpPr/>
      </dsp:nvSpPr>
      <dsp:spPr>
        <a:xfrm>
          <a:off x="6641240" y="1496003"/>
          <a:ext cx="685936" cy="3462864"/>
        </a:xfrm>
        <a:prstGeom prst="rect">
          <a:avLst/>
        </a:prstGeom>
        <a:solidFill>
          <a:schemeClr val="accent1"/>
        </a:solidFill>
        <a:ln w="19050" cap="rnd"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vert270" wrap="square" lIns="10160" tIns="10160" rIns="10160" bIns="10160" numCol="1" spcCol="1270" anchor="ctr" anchorCtr="0">
          <a:noAutofit/>
        </a:bodyPr>
        <a:lstStyle/>
        <a:p>
          <a:pPr lvl="0" algn="ctr" defTabSz="711200">
            <a:lnSpc>
              <a:spcPct val="90000"/>
            </a:lnSpc>
            <a:spcBef>
              <a:spcPct val="0"/>
            </a:spcBef>
            <a:spcAft>
              <a:spcPct val="35000"/>
            </a:spcAft>
          </a:pPr>
          <a:r>
            <a:rPr lang="fr-FR" sz="1600" kern="1200" smtClean="0">
              <a:solidFill>
                <a:schemeClr val="bg1"/>
              </a:solidFill>
              <a:latin typeface="Calibri" pitchFamily="34" charset="0"/>
              <a:cs typeface="Calibri" pitchFamily="34" charset="0"/>
            </a:rPr>
            <a:t>Direction des ressources </a:t>
          </a:r>
        </a:p>
        <a:p>
          <a:pPr lvl="0" algn="ctr" defTabSz="711200">
            <a:lnSpc>
              <a:spcPct val="90000"/>
            </a:lnSpc>
            <a:spcBef>
              <a:spcPct val="0"/>
            </a:spcBef>
            <a:spcAft>
              <a:spcPct val="35000"/>
            </a:spcAft>
          </a:pPr>
          <a:r>
            <a:rPr lang="fr-FR" sz="1600" kern="1200" smtClean="0">
              <a:solidFill>
                <a:schemeClr val="bg1"/>
              </a:solidFill>
              <a:latin typeface="Calibri" pitchFamily="34" charset="0"/>
              <a:cs typeface="Calibri" pitchFamily="34" charset="0"/>
            </a:rPr>
            <a:t>humaines</a:t>
          </a:r>
          <a:endParaRPr lang="fr-FR" sz="1600" kern="1200" dirty="0">
            <a:solidFill>
              <a:schemeClr val="bg1"/>
            </a:solidFill>
            <a:latin typeface="Calibri" pitchFamily="34" charset="0"/>
            <a:cs typeface="Calibri" pitchFamily="34" charset="0"/>
          </a:endParaRPr>
        </a:p>
      </dsp:txBody>
      <dsp:txXfrm>
        <a:off x="6641240" y="1496003"/>
        <a:ext cx="685936" cy="3462864"/>
      </dsp:txXfrm>
    </dsp:sp>
    <dsp:sp modelId="{C8A07976-9E16-47E4-B135-0DE52B555E01}">
      <dsp:nvSpPr>
        <dsp:cNvPr id="0" name=""/>
        <dsp:cNvSpPr/>
      </dsp:nvSpPr>
      <dsp:spPr>
        <a:xfrm>
          <a:off x="7471223" y="1496003"/>
          <a:ext cx="685936" cy="3462864"/>
        </a:xfrm>
        <a:prstGeom prst="rect">
          <a:avLst/>
        </a:prstGeom>
        <a:solidFill>
          <a:schemeClr val="accent1"/>
        </a:solidFill>
        <a:ln w="19050" cap="rnd"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vert270" wrap="square" lIns="10160" tIns="10160" rIns="10160" bIns="10160" numCol="1" spcCol="1270" anchor="ctr" anchorCtr="0">
          <a:noAutofit/>
        </a:bodyPr>
        <a:lstStyle/>
        <a:p>
          <a:pPr lvl="0" algn="ctr" defTabSz="711200">
            <a:lnSpc>
              <a:spcPct val="90000"/>
            </a:lnSpc>
            <a:spcBef>
              <a:spcPct val="0"/>
            </a:spcBef>
            <a:spcAft>
              <a:spcPct val="35000"/>
            </a:spcAft>
          </a:pPr>
          <a:r>
            <a:rPr lang="fr-FR" sz="1600" kern="1200" smtClean="0">
              <a:solidFill>
                <a:schemeClr val="bg1"/>
              </a:solidFill>
              <a:latin typeface="Calibri" pitchFamily="34" charset="0"/>
              <a:cs typeface="Calibri" pitchFamily="34" charset="0"/>
            </a:rPr>
            <a:t>Direction  Inmae et gestion de</a:t>
          </a:r>
        </a:p>
        <a:p>
          <a:pPr lvl="0" algn="ctr" defTabSz="711200">
            <a:lnSpc>
              <a:spcPct val="90000"/>
            </a:lnSpc>
            <a:spcBef>
              <a:spcPct val="0"/>
            </a:spcBef>
            <a:spcAft>
              <a:spcPct val="35000"/>
            </a:spcAft>
          </a:pPr>
          <a:r>
            <a:rPr lang="fr-FR" sz="1600" kern="1200" smtClean="0">
              <a:solidFill>
                <a:schemeClr val="bg1"/>
              </a:solidFill>
              <a:latin typeface="Calibri" pitchFamily="34" charset="0"/>
              <a:cs typeface="Calibri" pitchFamily="34" charset="0"/>
            </a:rPr>
            <a:t> contrat</a:t>
          </a:r>
          <a:endParaRPr lang="fr-FR" sz="1600" kern="1200" dirty="0">
            <a:solidFill>
              <a:schemeClr val="bg1"/>
            </a:solidFill>
            <a:latin typeface="Calibri" pitchFamily="34" charset="0"/>
            <a:cs typeface="Calibri" pitchFamily="34" charset="0"/>
          </a:endParaRPr>
        </a:p>
      </dsp:txBody>
      <dsp:txXfrm>
        <a:off x="7471223" y="1496003"/>
        <a:ext cx="685936" cy="34628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FCD65C-39E4-40B0-BDD7-6202DD48C9E2}">
      <dsp:nvSpPr>
        <dsp:cNvPr id="0" name=""/>
        <dsp:cNvSpPr/>
      </dsp:nvSpPr>
      <dsp:spPr>
        <a:xfrm>
          <a:off x="4014000" y="655567"/>
          <a:ext cx="3147596" cy="327729"/>
        </a:xfrm>
        <a:custGeom>
          <a:avLst/>
          <a:gdLst/>
          <a:ahLst/>
          <a:cxnLst/>
          <a:rect l="0" t="0" r="0" b="0"/>
          <a:pathLst>
            <a:path>
              <a:moveTo>
                <a:pt x="0" y="0"/>
              </a:moveTo>
              <a:lnTo>
                <a:pt x="0" y="163864"/>
              </a:lnTo>
              <a:lnTo>
                <a:pt x="3147596" y="163864"/>
              </a:lnTo>
              <a:lnTo>
                <a:pt x="3147596" y="327729"/>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FD978F-084A-4974-B224-2541FE48DEBC}">
      <dsp:nvSpPr>
        <dsp:cNvPr id="0" name=""/>
        <dsp:cNvSpPr/>
      </dsp:nvSpPr>
      <dsp:spPr>
        <a:xfrm>
          <a:off x="4014000" y="655567"/>
          <a:ext cx="1089514" cy="327729"/>
        </a:xfrm>
        <a:custGeom>
          <a:avLst/>
          <a:gdLst/>
          <a:ahLst/>
          <a:cxnLst/>
          <a:rect l="0" t="0" r="0" b="0"/>
          <a:pathLst>
            <a:path>
              <a:moveTo>
                <a:pt x="0" y="0"/>
              </a:moveTo>
              <a:lnTo>
                <a:pt x="0" y="163864"/>
              </a:lnTo>
              <a:lnTo>
                <a:pt x="1089514" y="163864"/>
              </a:lnTo>
              <a:lnTo>
                <a:pt x="1089514" y="327729"/>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5053DA-EDE8-48BB-AC05-553115CA4D74}">
      <dsp:nvSpPr>
        <dsp:cNvPr id="0" name=""/>
        <dsp:cNvSpPr/>
      </dsp:nvSpPr>
      <dsp:spPr>
        <a:xfrm>
          <a:off x="2984959" y="655567"/>
          <a:ext cx="1029040" cy="327729"/>
        </a:xfrm>
        <a:custGeom>
          <a:avLst/>
          <a:gdLst/>
          <a:ahLst/>
          <a:cxnLst/>
          <a:rect l="0" t="0" r="0" b="0"/>
          <a:pathLst>
            <a:path>
              <a:moveTo>
                <a:pt x="1029040" y="0"/>
              </a:moveTo>
              <a:lnTo>
                <a:pt x="1029040" y="163864"/>
              </a:lnTo>
              <a:lnTo>
                <a:pt x="0" y="163864"/>
              </a:lnTo>
              <a:lnTo>
                <a:pt x="0" y="327729"/>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CA024-B5BD-4009-892B-C74DD405503C}">
      <dsp:nvSpPr>
        <dsp:cNvPr id="0" name=""/>
        <dsp:cNvSpPr/>
      </dsp:nvSpPr>
      <dsp:spPr>
        <a:xfrm>
          <a:off x="866403" y="655567"/>
          <a:ext cx="3147596" cy="327729"/>
        </a:xfrm>
        <a:custGeom>
          <a:avLst/>
          <a:gdLst/>
          <a:ahLst/>
          <a:cxnLst/>
          <a:rect l="0" t="0" r="0" b="0"/>
          <a:pathLst>
            <a:path>
              <a:moveTo>
                <a:pt x="3147596" y="0"/>
              </a:moveTo>
              <a:lnTo>
                <a:pt x="3147596" y="163864"/>
              </a:lnTo>
              <a:lnTo>
                <a:pt x="0" y="163864"/>
              </a:lnTo>
              <a:lnTo>
                <a:pt x="0" y="327729"/>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29792D-FC32-47E3-A7CE-15783C7DA1B0}">
      <dsp:nvSpPr>
        <dsp:cNvPr id="0" name=""/>
        <dsp:cNvSpPr/>
      </dsp:nvSpPr>
      <dsp:spPr>
        <a:xfrm>
          <a:off x="2625517" y="139291"/>
          <a:ext cx="2776965" cy="516276"/>
        </a:xfrm>
        <a:prstGeom prst="rect">
          <a:avLst/>
        </a:prstGeom>
        <a:solidFill>
          <a:schemeClr val="accent1">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b="1" kern="1200" smtClean="0">
              <a:solidFill>
                <a:schemeClr val="bg1"/>
              </a:solidFill>
              <a:latin typeface="Calibri" pitchFamily="34" charset="0"/>
              <a:cs typeface="Calibri" pitchFamily="34" charset="0"/>
            </a:rPr>
            <a:t>Direction des systèmes d'information</a:t>
          </a:r>
          <a:endParaRPr lang="fr-FR" sz="1800" b="1" kern="1200" dirty="0">
            <a:solidFill>
              <a:schemeClr val="bg1"/>
            </a:solidFill>
            <a:latin typeface="Calibri" pitchFamily="34" charset="0"/>
            <a:cs typeface="Calibri" pitchFamily="34" charset="0"/>
          </a:endParaRPr>
        </a:p>
      </dsp:txBody>
      <dsp:txXfrm>
        <a:off x="2625517" y="139291"/>
        <a:ext cx="2776965" cy="516276"/>
      </dsp:txXfrm>
    </dsp:sp>
    <dsp:sp modelId="{3474C9ED-1125-496B-B6B3-6BE3705C7D2A}">
      <dsp:nvSpPr>
        <dsp:cNvPr id="0" name=""/>
        <dsp:cNvSpPr/>
      </dsp:nvSpPr>
      <dsp:spPr>
        <a:xfrm>
          <a:off x="1227" y="983297"/>
          <a:ext cx="1730351" cy="533372"/>
        </a:xfrm>
        <a:prstGeom prst="rect">
          <a:avLst/>
        </a:prstGeom>
        <a:solidFill>
          <a:schemeClr val="accent1">
            <a:hueOff val="0"/>
            <a:satOff val="0"/>
            <a:lumOff val="0"/>
          </a:schemeClr>
        </a:solidFill>
        <a:ln w="1905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fr-FR" sz="1600" kern="1200" smtClean="0">
              <a:solidFill>
                <a:schemeClr val="bg1"/>
              </a:solidFill>
              <a:latin typeface="Calibri" pitchFamily="34" charset="0"/>
              <a:cs typeface="Calibri" pitchFamily="34" charset="0"/>
            </a:rPr>
            <a:t>Département Architecture</a:t>
          </a:r>
          <a:endParaRPr lang="fr-FR" sz="1600" kern="1200" dirty="0">
            <a:solidFill>
              <a:schemeClr val="bg1"/>
            </a:solidFill>
            <a:latin typeface="Calibri" pitchFamily="34" charset="0"/>
            <a:cs typeface="Calibri" pitchFamily="34" charset="0"/>
          </a:endParaRPr>
        </a:p>
      </dsp:txBody>
      <dsp:txXfrm>
        <a:off x="1227" y="983297"/>
        <a:ext cx="1730351" cy="533372"/>
      </dsp:txXfrm>
    </dsp:sp>
    <dsp:sp modelId="{EFEC1923-676E-45AD-9368-9477156917F9}">
      <dsp:nvSpPr>
        <dsp:cNvPr id="0" name=""/>
        <dsp:cNvSpPr/>
      </dsp:nvSpPr>
      <dsp:spPr>
        <a:xfrm>
          <a:off x="2059309" y="983297"/>
          <a:ext cx="1851299" cy="1020371"/>
        </a:xfrm>
        <a:prstGeom prst="rect">
          <a:avLst/>
        </a:prstGeom>
        <a:solidFill>
          <a:schemeClr val="accent6">
            <a:lumMod val="7500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fr-FR" sz="2000" b="1" kern="1200" smtClean="0">
              <a:solidFill>
                <a:schemeClr val="bg1"/>
              </a:solidFill>
              <a:latin typeface="Calibri" pitchFamily="34" charset="0"/>
              <a:cs typeface="Calibri" pitchFamily="34" charset="0"/>
            </a:rPr>
            <a:t>Département</a:t>
          </a:r>
        </a:p>
        <a:p>
          <a:pPr lvl="0" algn="ctr" defTabSz="889000">
            <a:lnSpc>
              <a:spcPct val="90000"/>
            </a:lnSpc>
            <a:spcBef>
              <a:spcPct val="0"/>
            </a:spcBef>
            <a:spcAft>
              <a:spcPct val="35000"/>
            </a:spcAft>
          </a:pPr>
          <a:r>
            <a:rPr lang="fr-FR" sz="2000" b="1" kern="1200" smtClean="0">
              <a:solidFill>
                <a:schemeClr val="bg1"/>
              </a:solidFill>
              <a:latin typeface="Calibri" pitchFamily="34" charset="0"/>
              <a:cs typeface="Calibri" pitchFamily="34" charset="0"/>
            </a:rPr>
            <a:t>Développement</a:t>
          </a:r>
          <a:endParaRPr lang="fr-FR" sz="2000" b="1" kern="1200" dirty="0">
            <a:solidFill>
              <a:schemeClr val="bg1"/>
            </a:solidFill>
            <a:latin typeface="Calibri" pitchFamily="34" charset="0"/>
            <a:cs typeface="Calibri" pitchFamily="34" charset="0"/>
          </a:endParaRPr>
        </a:p>
      </dsp:txBody>
      <dsp:txXfrm>
        <a:off x="2059309" y="983297"/>
        <a:ext cx="1851299" cy="1020371"/>
      </dsp:txXfrm>
    </dsp:sp>
    <dsp:sp modelId="{A10DD1CC-9E45-4779-B7F6-3E9A077A4751}">
      <dsp:nvSpPr>
        <dsp:cNvPr id="0" name=""/>
        <dsp:cNvSpPr/>
      </dsp:nvSpPr>
      <dsp:spPr>
        <a:xfrm>
          <a:off x="4238338" y="983297"/>
          <a:ext cx="1730351" cy="533372"/>
        </a:xfrm>
        <a:prstGeom prst="rect">
          <a:avLst/>
        </a:prstGeom>
        <a:solidFill>
          <a:schemeClr val="accent1">
            <a:hueOff val="0"/>
            <a:satOff val="0"/>
            <a:lumOff val="0"/>
          </a:schemeClr>
        </a:solidFill>
        <a:ln w="1905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fr-FR" sz="1600" kern="1200" smtClean="0">
              <a:solidFill>
                <a:schemeClr val="bg1"/>
              </a:solidFill>
              <a:latin typeface="Calibri" pitchFamily="34" charset="0"/>
              <a:cs typeface="Calibri" pitchFamily="34" charset="0"/>
            </a:rPr>
            <a:t>Département Logistique</a:t>
          </a:r>
          <a:endParaRPr lang="fr-FR" sz="1600" kern="1200" dirty="0">
            <a:solidFill>
              <a:schemeClr val="bg1"/>
            </a:solidFill>
            <a:latin typeface="Calibri" pitchFamily="34" charset="0"/>
            <a:cs typeface="Calibri" pitchFamily="34" charset="0"/>
          </a:endParaRPr>
        </a:p>
      </dsp:txBody>
      <dsp:txXfrm>
        <a:off x="4238338" y="983297"/>
        <a:ext cx="1730351" cy="533372"/>
      </dsp:txXfrm>
    </dsp:sp>
    <dsp:sp modelId="{35C4E797-611D-4BBD-A5E5-DEB63C811A38}">
      <dsp:nvSpPr>
        <dsp:cNvPr id="0" name=""/>
        <dsp:cNvSpPr/>
      </dsp:nvSpPr>
      <dsp:spPr>
        <a:xfrm>
          <a:off x="6296420" y="983297"/>
          <a:ext cx="1730351" cy="533372"/>
        </a:xfrm>
        <a:prstGeom prst="rect">
          <a:avLst/>
        </a:prstGeom>
        <a:solidFill>
          <a:schemeClr val="accent1">
            <a:hueOff val="0"/>
            <a:satOff val="0"/>
            <a:lumOff val="0"/>
          </a:schemeClr>
        </a:solidFill>
        <a:ln w="1905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fr-FR" sz="1600" kern="1200" smtClean="0">
              <a:solidFill>
                <a:schemeClr val="bg1"/>
              </a:solidFill>
              <a:latin typeface="Calibri" pitchFamily="34" charset="0"/>
              <a:cs typeface="Calibri" pitchFamily="34" charset="0"/>
            </a:rPr>
            <a:t>Département Exploitation</a:t>
          </a:r>
          <a:endParaRPr lang="fr-FR" sz="1600" kern="1200" dirty="0">
            <a:solidFill>
              <a:schemeClr val="bg1"/>
            </a:solidFill>
            <a:latin typeface="Calibri" pitchFamily="34" charset="0"/>
            <a:cs typeface="Calibri" pitchFamily="34" charset="0"/>
          </a:endParaRPr>
        </a:p>
      </dsp:txBody>
      <dsp:txXfrm>
        <a:off x="6296420" y="983297"/>
        <a:ext cx="1730351" cy="5333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FCD65C-39E4-40B0-BDD7-6202DD48C9E2}">
      <dsp:nvSpPr>
        <dsp:cNvPr id="0" name=""/>
        <dsp:cNvSpPr/>
      </dsp:nvSpPr>
      <dsp:spPr>
        <a:xfrm>
          <a:off x="3059025" y="1280054"/>
          <a:ext cx="3806038" cy="327063"/>
        </a:xfrm>
        <a:custGeom>
          <a:avLst/>
          <a:gdLst/>
          <a:ahLst/>
          <a:cxnLst/>
          <a:rect l="0" t="0" r="0" b="0"/>
          <a:pathLst>
            <a:path>
              <a:moveTo>
                <a:pt x="0" y="0"/>
              </a:moveTo>
              <a:lnTo>
                <a:pt x="0" y="164123"/>
              </a:lnTo>
              <a:lnTo>
                <a:pt x="3806038" y="164123"/>
              </a:lnTo>
              <a:lnTo>
                <a:pt x="3806038" y="32706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FD978F-084A-4974-B224-2541FE48DEBC}">
      <dsp:nvSpPr>
        <dsp:cNvPr id="0" name=""/>
        <dsp:cNvSpPr/>
      </dsp:nvSpPr>
      <dsp:spPr>
        <a:xfrm>
          <a:off x="3059025" y="1280054"/>
          <a:ext cx="1928352" cy="327063"/>
        </a:xfrm>
        <a:custGeom>
          <a:avLst/>
          <a:gdLst/>
          <a:ahLst/>
          <a:cxnLst/>
          <a:rect l="0" t="0" r="0" b="0"/>
          <a:pathLst>
            <a:path>
              <a:moveTo>
                <a:pt x="0" y="0"/>
              </a:moveTo>
              <a:lnTo>
                <a:pt x="0" y="164123"/>
              </a:lnTo>
              <a:lnTo>
                <a:pt x="1928352" y="164123"/>
              </a:lnTo>
              <a:lnTo>
                <a:pt x="1928352" y="32706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5053DA-EDE8-48BB-AC05-553115CA4D74}">
      <dsp:nvSpPr>
        <dsp:cNvPr id="0" name=""/>
        <dsp:cNvSpPr/>
      </dsp:nvSpPr>
      <dsp:spPr>
        <a:xfrm>
          <a:off x="3013305" y="1280054"/>
          <a:ext cx="91440" cy="327063"/>
        </a:xfrm>
        <a:custGeom>
          <a:avLst/>
          <a:gdLst/>
          <a:ahLst/>
          <a:cxnLst/>
          <a:rect l="0" t="0" r="0" b="0"/>
          <a:pathLst>
            <a:path>
              <a:moveTo>
                <a:pt x="45720" y="0"/>
              </a:moveTo>
              <a:lnTo>
                <a:pt x="45720" y="164123"/>
              </a:lnTo>
              <a:lnTo>
                <a:pt x="96386" y="164123"/>
              </a:lnTo>
              <a:lnTo>
                <a:pt x="96386" y="32706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CA024-B5BD-4009-892B-C74DD405503C}">
      <dsp:nvSpPr>
        <dsp:cNvPr id="0" name=""/>
        <dsp:cNvSpPr/>
      </dsp:nvSpPr>
      <dsp:spPr>
        <a:xfrm>
          <a:off x="1232006" y="1280054"/>
          <a:ext cx="1827019" cy="327063"/>
        </a:xfrm>
        <a:custGeom>
          <a:avLst/>
          <a:gdLst/>
          <a:ahLst/>
          <a:cxnLst/>
          <a:rect l="0" t="0" r="0" b="0"/>
          <a:pathLst>
            <a:path>
              <a:moveTo>
                <a:pt x="1827019" y="0"/>
              </a:moveTo>
              <a:lnTo>
                <a:pt x="1827019" y="164123"/>
              </a:lnTo>
              <a:lnTo>
                <a:pt x="0" y="164123"/>
              </a:lnTo>
              <a:lnTo>
                <a:pt x="0" y="32706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29792D-FC32-47E3-A7CE-15783C7DA1B0}">
      <dsp:nvSpPr>
        <dsp:cNvPr id="0" name=""/>
        <dsp:cNvSpPr/>
      </dsp:nvSpPr>
      <dsp:spPr>
        <a:xfrm flipV="1">
          <a:off x="2789027" y="0"/>
          <a:ext cx="539997" cy="1280054"/>
        </a:xfrm>
        <a:prstGeom prst="rect">
          <a:avLst/>
        </a:prstGeom>
        <a:solidFill>
          <a:schemeClr val="accent6">
            <a:lumMod val="7500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lvl="0" algn="ctr" defTabSz="2889250">
            <a:lnSpc>
              <a:spcPct val="90000"/>
            </a:lnSpc>
            <a:spcBef>
              <a:spcPct val="0"/>
            </a:spcBef>
            <a:spcAft>
              <a:spcPct val="35000"/>
            </a:spcAft>
          </a:pPr>
          <a:endParaRPr lang="fr-FR" sz="6500" kern="1200" dirty="0"/>
        </a:p>
      </dsp:txBody>
      <dsp:txXfrm rot="10800000">
        <a:off x="2789027" y="0"/>
        <a:ext cx="539997" cy="1280054"/>
      </dsp:txXfrm>
    </dsp:sp>
    <dsp:sp modelId="{3474C9ED-1125-496B-B6B3-6BE3705C7D2A}">
      <dsp:nvSpPr>
        <dsp:cNvPr id="0" name=""/>
        <dsp:cNvSpPr/>
      </dsp:nvSpPr>
      <dsp:spPr>
        <a:xfrm>
          <a:off x="456102" y="1607117"/>
          <a:ext cx="1551806" cy="775903"/>
        </a:xfrm>
        <a:prstGeom prst="rect">
          <a:avLst/>
        </a:prstGeom>
        <a:solidFill>
          <a:schemeClr val="accent1">
            <a:hueOff val="0"/>
            <a:satOff val="0"/>
            <a:lumOff val="0"/>
            <a:alphaOff val="0"/>
          </a:schemeClr>
        </a:solidFill>
        <a:ln w="1905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fr-FR" sz="1600" kern="1200" dirty="0">
              <a:solidFill>
                <a:schemeClr val="bg1"/>
              </a:solidFill>
              <a:latin typeface="Calibri" pitchFamily="34" charset="0"/>
              <a:cs typeface="Calibri" pitchFamily="34" charset="0"/>
            </a:rPr>
            <a:t>Service support et documentation</a:t>
          </a:r>
        </a:p>
      </dsp:txBody>
      <dsp:txXfrm>
        <a:off x="456102" y="1607117"/>
        <a:ext cx="1551806" cy="775903"/>
      </dsp:txXfrm>
    </dsp:sp>
    <dsp:sp modelId="{EFEC1923-676E-45AD-9368-9477156917F9}">
      <dsp:nvSpPr>
        <dsp:cNvPr id="0" name=""/>
        <dsp:cNvSpPr/>
      </dsp:nvSpPr>
      <dsp:spPr>
        <a:xfrm>
          <a:off x="2333788" y="1607117"/>
          <a:ext cx="1551806" cy="775903"/>
        </a:xfrm>
        <a:prstGeom prst="rect">
          <a:avLst/>
        </a:prstGeom>
        <a:solidFill>
          <a:schemeClr val="accent1">
            <a:hueOff val="0"/>
            <a:satOff val="0"/>
            <a:lumOff val="0"/>
            <a:alphaOff val="0"/>
          </a:schemeClr>
        </a:solidFill>
        <a:ln w="1905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fr-FR" sz="2000" b="1" kern="1200" dirty="0">
              <a:solidFill>
                <a:schemeClr val="bg1"/>
              </a:solidFill>
              <a:latin typeface="Calibri" pitchFamily="34" charset="0"/>
              <a:cs typeface="Calibri" pitchFamily="34" charset="0"/>
            </a:rPr>
            <a:t>Service SAP</a:t>
          </a:r>
        </a:p>
      </dsp:txBody>
      <dsp:txXfrm>
        <a:off x="2333788" y="1607117"/>
        <a:ext cx="1551806" cy="775903"/>
      </dsp:txXfrm>
    </dsp:sp>
    <dsp:sp modelId="{A10DD1CC-9E45-4779-B7F6-3E9A077A4751}">
      <dsp:nvSpPr>
        <dsp:cNvPr id="0" name=""/>
        <dsp:cNvSpPr/>
      </dsp:nvSpPr>
      <dsp:spPr>
        <a:xfrm>
          <a:off x="4211475" y="1607117"/>
          <a:ext cx="1551806" cy="775903"/>
        </a:xfrm>
        <a:prstGeom prst="rect">
          <a:avLst/>
        </a:prstGeom>
        <a:solidFill>
          <a:schemeClr val="accent1">
            <a:hueOff val="0"/>
            <a:satOff val="0"/>
            <a:lumOff val="0"/>
            <a:alphaOff val="0"/>
          </a:schemeClr>
        </a:solidFill>
        <a:ln w="1905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kern="1200" dirty="0" smtClean="0">
              <a:solidFill>
                <a:schemeClr val="bg1"/>
              </a:solidFill>
              <a:latin typeface="Calibri" pitchFamily="34" charset="0"/>
              <a:cs typeface="Calibri" pitchFamily="34" charset="0"/>
            </a:rPr>
            <a:t>Service Intégration</a:t>
          </a:r>
          <a:endParaRPr lang="fr-FR" sz="1800" kern="1200" dirty="0">
            <a:solidFill>
              <a:schemeClr val="bg1"/>
            </a:solidFill>
            <a:latin typeface="Calibri" pitchFamily="34" charset="0"/>
            <a:cs typeface="Calibri" pitchFamily="34" charset="0"/>
          </a:endParaRPr>
        </a:p>
      </dsp:txBody>
      <dsp:txXfrm>
        <a:off x="4211475" y="1607117"/>
        <a:ext cx="1551806" cy="775903"/>
      </dsp:txXfrm>
    </dsp:sp>
    <dsp:sp modelId="{35C4E797-611D-4BBD-A5E5-DEB63C811A38}">
      <dsp:nvSpPr>
        <dsp:cNvPr id="0" name=""/>
        <dsp:cNvSpPr/>
      </dsp:nvSpPr>
      <dsp:spPr>
        <a:xfrm>
          <a:off x="6089161" y="1607117"/>
          <a:ext cx="1551806" cy="775903"/>
        </a:xfrm>
        <a:prstGeom prst="rect">
          <a:avLst/>
        </a:prstGeom>
        <a:solidFill>
          <a:schemeClr val="accent1">
            <a:hueOff val="0"/>
            <a:satOff val="0"/>
            <a:lumOff val="0"/>
            <a:alphaOff val="0"/>
          </a:schemeClr>
        </a:solidFill>
        <a:ln w="1905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kern="1200" dirty="0">
              <a:solidFill>
                <a:schemeClr val="bg1"/>
              </a:solidFill>
              <a:latin typeface="Calibri" pitchFamily="34" charset="0"/>
              <a:cs typeface="Calibri" pitchFamily="34" charset="0"/>
            </a:rPr>
            <a:t>Service Application</a:t>
          </a:r>
        </a:p>
      </dsp:txBody>
      <dsp:txXfrm>
        <a:off x="6089161" y="1607117"/>
        <a:ext cx="1551806" cy="7759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E1B583-E348-48B9-A697-E77BAB5BB6B1}">
      <dsp:nvSpPr>
        <dsp:cNvPr id="0" name=""/>
        <dsp:cNvSpPr/>
      </dsp:nvSpPr>
      <dsp:spPr>
        <a:xfrm>
          <a:off x="0" y="74965"/>
          <a:ext cx="8056177" cy="1173286"/>
        </a:xfrm>
        <a:prstGeom prst="rightArrow">
          <a:avLst>
            <a:gd name="adj1" fmla="val 50000"/>
            <a:gd name="adj2" fmla="val 5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254000" bIns="186259" numCol="1" spcCol="1270" anchor="ctr" anchorCtr="0">
          <a:noAutofit/>
        </a:bodyPr>
        <a:lstStyle/>
        <a:p>
          <a:pPr lvl="0" algn="l" defTabSz="622300">
            <a:lnSpc>
              <a:spcPct val="90000"/>
            </a:lnSpc>
            <a:spcBef>
              <a:spcPct val="0"/>
            </a:spcBef>
            <a:spcAft>
              <a:spcPct val="35000"/>
            </a:spcAft>
          </a:pPr>
          <a:r>
            <a:rPr lang="fr-FR" sz="1400" kern="1200" dirty="0" smtClean="0">
              <a:solidFill>
                <a:schemeClr val="bg1"/>
              </a:solidFill>
              <a:latin typeface="Calibri" pitchFamily="34" charset="0"/>
              <a:cs typeface="Calibri" pitchFamily="34" charset="0"/>
            </a:rPr>
            <a:t>Définir les besoins</a:t>
          </a:r>
          <a:endParaRPr lang="fr-FR" sz="1400" kern="1200" dirty="0">
            <a:solidFill>
              <a:schemeClr val="bg1"/>
            </a:solidFill>
            <a:latin typeface="Calibri" pitchFamily="34" charset="0"/>
            <a:cs typeface="Calibri" pitchFamily="34" charset="0"/>
          </a:endParaRPr>
        </a:p>
      </dsp:txBody>
      <dsp:txXfrm>
        <a:off x="0" y="368287"/>
        <a:ext cx="7762856" cy="586643"/>
      </dsp:txXfrm>
    </dsp:sp>
    <dsp:sp modelId="{50A4A9FC-A3C8-41AD-A691-42FAB2ED7890}">
      <dsp:nvSpPr>
        <dsp:cNvPr id="0" name=""/>
        <dsp:cNvSpPr/>
      </dsp:nvSpPr>
      <dsp:spPr>
        <a:xfrm>
          <a:off x="0" y="979739"/>
          <a:ext cx="2481302" cy="2260181"/>
        </a:xfrm>
        <a:prstGeom prst="rect">
          <a:avLst/>
        </a:prstGeom>
        <a:solidFill>
          <a:schemeClr val="lt1">
            <a:hueOff val="0"/>
            <a:satOff val="0"/>
            <a:lumOff val="0"/>
            <a:alphaOff val="0"/>
          </a:schemeClr>
        </a:solidFill>
        <a:ln w="9525" cap="rnd" cmpd="sng" algn="ctr">
          <a:solidFill>
            <a:schemeClr val="accent3">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fr-FR" sz="1800" kern="1200" dirty="0" smtClean="0">
              <a:latin typeface="Calibri" pitchFamily="34" charset="0"/>
              <a:cs typeface="Calibri" pitchFamily="34" charset="0"/>
            </a:rPr>
            <a:t>Informations pertinentes</a:t>
          </a:r>
        </a:p>
        <a:p>
          <a:pPr lvl="0" algn="l" defTabSz="800100">
            <a:lnSpc>
              <a:spcPct val="90000"/>
            </a:lnSpc>
            <a:spcBef>
              <a:spcPct val="0"/>
            </a:spcBef>
            <a:spcAft>
              <a:spcPct val="35000"/>
            </a:spcAft>
          </a:pPr>
          <a:r>
            <a:rPr lang="fr-FR" sz="1800" kern="1200" dirty="0" smtClean="0">
              <a:latin typeface="Calibri" pitchFamily="34" charset="0"/>
              <a:cs typeface="Calibri" pitchFamily="34" charset="0"/>
            </a:rPr>
            <a:t>Axes d’analyses</a:t>
          </a:r>
        </a:p>
        <a:p>
          <a:pPr lvl="0" algn="l" defTabSz="800100">
            <a:lnSpc>
              <a:spcPct val="90000"/>
            </a:lnSpc>
            <a:spcBef>
              <a:spcPct val="0"/>
            </a:spcBef>
            <a:spcAft>
              <a:spcPct val="35000"/>
            </a:spcAft>
          </a:pPr>
          <a:r>
            <a:rPr lang="fr-FR" sz="1800" kern="1200" dirty="0" smtClean="0">
              <a:latin typeface="Calibri" pitchFamily="34" charset="0"/>
              <a:cs typeface="Calibri" pitchFamily="34" charset="0"/>
            </a:rPr>
            <a:t>Agrégats</a:t>
          </a:r>
        </a:p>
      </dsp:txBody>
      <dsp:txXfrm>
        <a:off x="0" y="979739"/>
        <a:ext cx="2481302" cy="2260181"/>
      </dsp:txXfrm>
    </dsp:sp>
    <dsp:sp modelId="{AC47E853-7BB9-48CE-9B48-3B0E69188FB6}">
      <dsp:nvSpPr>
        <dsp:cNvPr id="0" name=""/>
        <dsp:cNvSpPr/>
      </dsp:nvSpPr>
      <dsp:spPr>
        <a:xfrm>
          <a:off x="2481302" y="466061"/>
          <a:ext cx="5574875" cy="1173286"/>
        </a:xfrm>
        <a:prstGeom prst="rightArrow">
          <a:avLst>
            <a:gd name="adj1" fmla="val 50000"/>
            <a:gd name="adj2" fmla="val 50000"/>
          </a:avLst>
        </a:prstGeom>
        <a:gradFill rotWithShape="0">
          <a:gsLst>
            <a:gs pos="0">
              <a:schemeClr val="accent3">
                <a:hueOff val="7027344"/>
                <a:satOff val="10988"/>
                <a:lumOff val="4705"/>
                <a:alphaOff val="0"/>
                <a:tint val="98000"/>
                <a:lumMod val="114000"/>
              </a:schemeClr>
            </a:gs>
            <a:gs pos="100000">
              <a:schemeClr val="accent3">
                <a:hueOff val="7027344"/>
                <a:satOff val="10988"/>
                <a:lumOff val="4705"/>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254000" bIns="186259" numCol="1" spcCol="1270" anchor="ctr" anchorCtr="0">
          <a:noAutofit/>
        </a:bodyPr>
        <a:lstStyle/>
        <a:p>
          <a:pPr lvl="0" algn="l" defTabSz="622300">
            <a:lnSpc>
              <a:spcPct val="90000"/>
            </a:lnSpc>
            <a:spcBef>
              <a:spcPct val="0"/>
            </a:spcBef>
            <a:spcAft>
              <a:spcPct val="35000"/>
            </a:spcAft>
          </a:pPr>
          <a:r>
            <a:rPr lang="fr-FR" sz="1400" b="1" kern="1200" dirty="0" smtClean="0">
              <a:solidFill>
                <a:schemeClr val="bg1"/>
              </a:solidFill>
              <a:effectLst/>
              <a:latin typeface="Calibri" pitchFamily="34" charset="0"/>
              <a:cs typeface="Calibri" pitchFamily="34" charset="0"/>
            </a:rPr>
            <a:t>Extraire les données</a:t>
          </a:r>
          <a:endParaRPr lang="fr-FR" sz="1400" kern="1200" dirty="0">
            <a:solidFill>
              <a:schemeClr val="bg1"/>
            </a:solidFill>
            <a:latin typeface="Calibri" pitchFamily="34" charset="0"/>
            <a:cs typeface="Calibri" pitchFamily="34" charset="0"/>
          </a:endParaRPr>
        </a:p>
      </dsp:txBody>
      <dsp:txXfrm>
        <a:off x="2481302" y="759383"/>
        <a:ext cx="5281554" cy="586643"/>
      </dsp:txXfrm>
    </dsp:sp>
    <dsp:sp modelId="{C2AC631E-0511-4005-A248-CB239C317C64}">
      <dsp:nvSpPr>
        <dsp:cNvPr id="0" name=""/>
        <dsp:cNvSpPr/>
      </dsp:nvSpPr>
      <dsp:spPr>
        <a:xfrm>
          <a:off x="2481302" y="1370834"/>
          <a:ext cx="2481302" cy="2260181"/>
        </a:xfrm>
        <a:prstGeom prst="rect">
          <a:avLst/>
        </a:prstGeom>
        <a:solidFill>
          <a:schemeClr val="lt1">
            <a:hueOff val="0"/>
            <a:satOff val="0"/>
            <a:lumOff val="0"/>
            <a:alphaOff val="0"/>
          </a:schemeClr>
        </a:solidFill>
        <a:ln w="9525" cap="rnd" cmpd="sng" algn="ctr">
          <a:solidFill>
            <a:schemeClr val="accent3">
              <a:hueOff val="7027344"/>
              <a:satOff val="10988"/>
              <a:lumOff val="4705"/>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fr-FR" sz="1800" kern="1200" dirty="0" smtClean="0">
              <a:latin typeface="Calibri" pitchFamily="34" charset="0"/>
              <a:cs typeface="Calibri" pitchFamily="34" charset="0"/>
            </a:rPr>
            <a:t>Modèles dimensionnels</a:t>
          </a:r>
          <a:endParaRPr lang="fr-FR" sz="1800" kern="1200" dirty="0">
            <a:latin typeface="Calibri" pitchFamily="34" charset="0"/>
            <a:cs typeface="Calibri" pitchFamily="34" charset="0"/>
          </a:endParaRPr>
        </a:p>
        <a:p>
          <a:pPr lvl="0" algn="l" defTabSz="800100">
            <a:lnSpc>
              <a:spcPct val="90000"/>
            </a:lnSpc>
            <a:spcBef>
              <a:spcPct val="0"/>
            </a:spcBef>
            <a:spcAft>
              <a:spcPct val="35000"/>
            </a:spcAft>
          </a:pPr>
          <a:r>
            <a:rPr lang="fr-FR" sz="1800" kern="1200" dirty="0" smtClean="0">
              <a:latin typeface="Calibri" pitchFamily="34" charset="0"/>
              <a:cs typeface="Calibri" pitchFamily="34" charset="0"/>
            </a:rPr>
            <a:t>Extraction</a:t>
          </a:r>
          <a:endParaRPr lang="fr-FR" sz="1800" kern="1200" dirty="0">
            <a:latin typeface="Calibri" pitchFamily="34" charset="0"/>
            <a:cs typeface="Calibri" pitchFamily="34" charset="0"/>
          </a:endParaRPr>
        </a:p>
        <a:p>
          <a:pPr lvl="0" algn="l" defTabSz="800100">
            <a:lnSpc>
              <a:spcPct val="90000"/>
            </a:lnSpc>
            <a:spcBef>
              <a:spcPct val="0"/>
            </a:spcBef>
            <a:spcAft>
              <a:spcPct val="35000"/>
            </a:spcAft>
          </a:pPr>
          <a:r>
            <a:rPr lang="fr-FR" sz="1800" kern="1200" dirty="0" smtClean="0">
              <a:latin typeface="Calibri" pitchFamily="34" charset="0"/>
              <a:cs typeface="Calibri" pitchFamily="34" charset="0"/>
            </a:rPr>
            <a:t>Alimentation</a:t>
          </a:r>
          <a:endParaRPr lang="fr-FR" sz="1800" kern="1200" dirty="0">
            <a:latin typeface="Calibri" pitchFamily="34" charset="0"/>
            <a:cs typeface="Calibri" pitchFamily="34" charset="0"/>
          </a:endParaRPr>
        </a:p>
      </dsp:txBody>
      <dsp:txXfrm>
        <a:off x="2481302" y="1370834"/>
        <a:ext cx="2481302" cy="2260181"/>
      </dsp:txXfrm>
    </dsp:sp>
    <dsp:sp modelId="{89A0B60A-7F67-4A4C-88A4-EE080B41E322}">
      <dsp:nvSpPr>
        <dsp:cNvPr id="0" name=""/>
        <dsp:cNvSpPr/>
      </dsp:nvSpPr>
      <dsp:spPr>
        <a:xfrm>
          <a:off x="4962605" y="857156"/>
          <a:ext cx="3093572" cy="1173286"/>
        </a:xfrm>
        <a:prstGeom prst="rightArrow">
          <a:avLst>
            <a:gd name="adj1" fmla="val 50000"/>
            <a:gd name="adj2" fmla="val 50000"/>
          </a:avLst>
        </a:prstGeom>
        <a:gradFill rotWithShape="0">
          <a:gsLst>
            <a:gs pos="0">
              <a:schemeClr val="accent3">
                <a:hueOff val="14054688"/>
                <a:satOff val="21976"/>
                <a:lumOff val="9411"/>
                <a:alphaOff val="0"/>
                <a:tint val="98000"/>
                <a:lumMod val="114000"/>
              </a:schemeClr>
            </a:gs>
            <a:gs pos="100000">
              <a:schemeClr val="accent3">
                <a:hueOff val="14054688"/>
                <a:satOff val="21976"/>
                <a:lumOff val="9411"/>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254000" bIns="186259" numCol="1" spcCol="1270" anchor="ctr" anchorCtr="0">
          <a:noAutofit/>
        </a:bodyPr>
        <a:lstStyle/>
        <a:p>
          <a:pPr lvl="0" algn="l" defTabSz="622300">
            <a:lnSpc>
              <a:spcPct val="90000"/>
            </a:lnSpc>
            <a:spcBef>
              <a:spcPct val="0"/>
            </a:spcBef>
            <a:spcAft>
              <a:spcPct val="35000"/>
            </a:spcAft>
          </a:pPr>
          <a:r>
            <a:rPr lang="fr-FR" sz="1400" b="1" kern="1200" dirty="0" smtClean="0">
              <a:solidFill>
                <a:schemeClr val="bg1"/>
              </a:solidFill>
              <a:effectLst/>
              <a:latin typeface="Calibri" pitchFamily="34" charset="0"/>
              <a:cs typeface="Calibri" pitchFamily="34" charset="0"/>
            </a:rPr>
            <a:t>Traiter et analyser les résultats</a:t>
          </a:r>
          <a:endParaRPr lang="fr-FR" sz="1400" kern="1200" dirty="0">
            <a:solidFill>
              <a:schemeClr val="bg1"/>
            </a:solidFill>
            <a:latin typeface="Calibri" pitchFamily="34" charset="0"/>
            <a:cs typeface="Calibri" pitchFamily="34" charset="0"/>
          </a:endParaRPr>
        </a:p>
      </dsp:txBody>
      <dsp:txXfrm>
        <a:off x="4962605" y="1150478"/>
        <a:ext cx="2800251" cy="586643"/>
      </dsp:txXfrm>
    </dsp:sp>
    <dsp:sp modelId="{FA0CB2C7-8126-4B00-B241-03FBFCF9315C}">
      <dsp:nvSpPr>
        <dsp:cNvPr id="0" name=""/>
        <dsp:cNvSpPr/>
      </dsp:nvSpPr>
      <dsp:spPr>
        <a:xfrm>
          <a:off x="4962605" y="1761930"/>
          <a:ext cx="2481302" cy="2227103"/>
        </a:xfrm>
        <a:prstGeom prst="rect">
          <a:avLst/>
        </a:prstGeom>
        <a:solidFill>
          <a:schemeClr val="lt1">
            <a:hueOff val="0"/>
            <a:satOff val="0"/>
            <a:lumOff val="0"/>
            <a:alphaOff val="0"/>
          </a:schemeClr>
        </a:solidFill>
        <a:ln w="9525" cap="rnd" cmpd="sng" algn="ctr">
          <a:solidFill>
            <a:schemeClr val="accent3">
              <a:hueOff val="14054688"/>
              <a:satOff val="21976"/>
              <a:lumOff val="9411"/>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fr-FR" sz="1800" kern="1200" dirty="0" smtClean="0">
              <a:latin typeface="Calibri" pitchFamily="34" charset="0"/>
              <a:cs typeface="Calibri" pitchFamily="34" charset="0"/>
            </a:rPr>
            <a:t>Indicateurs orientés Métier</a:t>
          </a:r>
          <a:endParaRPr lang="fr-FR" sz="1800" kern="1200" dirty="0">
            <a:latin typeface="Calibri" pitchFamily="34" charset="0"/>
            <a:cs typeface="Calibri" pitchFamily="34" charset="0"/>
          </a:endParaRPr>
        </a:p>
        <a:p>
          <a:pPr lvl="0" algn="l" defTabSz="800100">
            <a:lnSpc>
              <a:spcPct val="90000"/>
            </a:lnSpc>
            <a:spcBef>
              <a:spcPct val="0"/>
            </a:spcBef>
            <a:spcAft>
              <a:spcPct val="35000"/>
            </a:spcAft>
          </a:pPr>
          <a:r>
            <a:rPr lang="fr-FR" sz="1800" kern="1200" dirty="0" smtClean="0">
              <a:latin typeface="Calibri" pitchFamily="34" charset="0"/>
              <a:cs typeface="Calibri" pitchFamily="34" charset="0"/>
            </a:rPr>
            <a:t>Simulations</a:t>
          </a:r>
          <a:endParaRPr lang="fr-FR" sz="1800" kern="1200" dirty="0">
            <a:latin typeface="Calibri" pitchFamily="34" charset="0"/>
            <a:cs typeface="Calibri" pitchFamily="34" charset="0"/>
          </a:endParaRPr>
        </a:p>
        <a:p>
          <a:pPr lvl="0" algn="l" defTabSz="800100">
            <a:lnSpc>
              <a:spcPct val="90000"/>
            </a:lnSpc>
            <a:spcBef>
              <a:spcPct val="0"/>
            </a:spcBef>
            <a:spcAft>
              <a:spcPct val="35000"/>
            </a:spcAft>
          </a:pPr>
          <a:r>
            <a:rPr lang="fr-FR" sz="1800" kern="1200" dirty="0" smtClean="0">
              <a:latin typeface="Calibri" pitchFamily="34" charset="0"/>
              <a:cs typeface="Calibri" pitchFamily="34" charset="0"/>
            </a:rPr>
            <a:t>Projections</a:t>
          </a:r>
          <a:endParaRPr lang="fr-FR" sz="1800" kern="1200" dirty="0">
            <a:latin typeface="Calibri" pitchFamily="34" charset="0"/>
            <a:cs typeface="Calibri" pitchFamily="34" charset="0"/>
          </a:endParaRPr>
        </a:p>
      </dsp:txBody>
      <dsp:txXfrm>
        <a:off x="4962605" y="1761930"/>
        <a:ext cx="2481302" cy="222710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4105AD-8F3A-45B9-AA7A-DC194ACEB02A}">
      <dsp:nvSpPr>
        <dsp:cNvPr id="0" name=""/>
        <dsp:cNvSpPr/>
      </dsp:nvSpPr>
      <dsp:spPr>
        <a:xfrm>
          <a:off x="3468395" y="1382410"/>
          <a:ext cx="2216628" cy="1582544"/>
        </a:xfrm>
        <a:prstGeom prst="hexagon">
          <a:avLst>
            <a:gd name="adj" fmla="val 28570"/>
            <a:gd name="vf" fmla="val 11547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fr-FR" sz="1800" kern="1200" dirty="0" err="1" smtClean="0">
              <a:solidFill>
                <a:schemeClr val="bg1"/>
              </a:solidFill>
              <a:latin typeface="Calibri" pitchFamily="34" charset="0"/>
              <a:cs typeface="Calibri" pitchFamily="34" charset="0"/>
            </a:rPr>
            <a:t>Materiel</a:t>
          </a:r>
          <a:r>
            <a:rPr lang="fr-FR" sz="1800" kern="1200" dirty="0" smtClean="0">
              <a:solidFill>
                <a:schemeClr val="bg1"/>
              </a:solidFill>
              <a:latin typeface="Calibri" pitchFamily="34" charset="0"/>
              <a:cs typeface="Calibri" pitchFamily="34" charset="0"/>
            </a:rPr>
            <a:t> Management</a:t>
          </a:r>
          <a:endParaRPr lang="fr-FR" sz="1800" kern="1200" dirty="0">
            <a:solidFill>
              <a:schemeClr val="bg1"/>
            </a:solidFill>
            <a:latin typeface="Calibri" pitchFamily="34" charset="0"/>
            <a:cs typeface="Calibri" pitchFamily="34" charset="0"/>
          </a:endParaRPr>
        </a:p>
      </dsp:txBody>
      <dsp:txXfrm>
        <a:off x="3803825" y="1621888"/>
        <a:ext cx="1545768" cy="1103588"/>
      </dsp:txXfrm>
    </dsp:sp>
    <dsp:sp modelId="{0407FC1D-B570-47B8-87E4-BF88D915D972}">
      <dsp:nvSpPr>
        <dsp:cNvPr id="0" name=""/>
        <dsp:cNvSpPr/>
      </dsp:nvSpPr>
      <dsp:spPr>
        <a:xfrm>
          <a:off x="5808098" y="610510"/>
          <a:ext cx="690244" cy="594736"/>
        </a:xfrm>
        <a:prstGeom prst="hexagon">
          <a:avLst>
            <a:gd name="adj" fmla="val 28900"/>
            <a:gd name="vf" fmla="val 115470"/>
          </a:avLst>
        </a:prstGeom>
        <a:solidFill>
          <a:schemeClr val="accent2">
            <a:tint val="40000"/>
            <a:hueOff val="0"/>
            <a:satOff val="0"/>
            <a:lumOff val="0"/>
            <a:alpha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D0FDB4FC-27FC-496E-BCE8-D74ECEDB3EC0}">
      <dsp:nvSpPr>
        <dsp:cNvPr id="0" name=""/>
        <dsp:cNvSpPr/>
      </dsp:nvSpPr>
      <dsp:spPr>
        <a:xfrm rot="19744790">
          <a:off x="2588732" y="148833"/>
          <a:ext cx="2239605" cy="677811"/>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fr-FR" sz="1800" kern="1200" dirty="0" smtClean="0">
              <a:solidFill>
                <a:schemeClr val="bg1"/>
              </a:solidFill>
              <a:latin typeface="Calibri" pitchFamily="34" charset="0"/>
              <a:cs typeface="Calibri" pitchFamily="34" charset="0"/>
            </a:rPr>
            <a:t>Administration des ventes SD</a:t>
          </a:r>
          <a:endParaRPr lang="fr-FR" sz="1800" kern="1200" dirty="0">
            <a:solidFill>
              <a:schemeClr val="bg1"/>
            </a:solidFill>
            <a:latin typeface="Calibri" pitchFamily="34" charset="0"/>
            <a:cs typeface="Calibri" pitchFamily="34" charset="0"/>
          </a:endParaRPr>
        </a:p>
      </dsp:txBody>
      <dsp:txXfrm>
        <a:off x="2621820" y="181921"/>
        <a:ext cx="2173429" cy="611635"/>
      </dsp:txXfrm>
    </dsp:sp>
    <dsp:sp modelId="{613BB3AB-1268-4B22-965E-B9FF6DF27042}">
      <dsp:nvSpPr>
        <dsp:cNvPr id="0" name=""/>
        <dsp:cNvSpPr/>
      </dsp:nvSpPr>
      <dsp:spPr>
        <a:xfrm>
          <a:off x="5906021" y="1903371"/>
          <a:ext cx="690244" cy="594736"/>
        </a:xfrm>
        <a:prstGeom prst="hexagon">
          <a:avLst>
            <a:gd name="adj" fmla="val 28900"/>
            <a:gd name="vf" fmla="val 115470"/>
          </a:avLst>
        </a:prstGeom>
        <a:solidFill>
          <a:schemeClr val="accent2">
            <a:tint val="40000"/>
            <a:hueOff val="0"/>
            <a:satOff val="0"/>
            <a:lumOff val="0"/>
            <a:alpha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F0B5104E-FED5-4BB9-AB19-2B7379C58E2C}">
      <dsp:nvSpPr>
        <dsp:cNvPr id="0" name=""/>
        <dsp:cNvSpPr/>
      </dsp:nvSpPr>
      <dsp:spPr>
        <a:xfrm rot="19744790">
          <a:off x="5856180" y="552949"/>
          <a:ext cx="2174929" cy="712052"/>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fr-FR" sz="1800" kern="1200" dirty="0" smtClean="0">
              <a:solidFill>
                <a:schemeClr val="bg1"/>
              </a:solidFill>
              <a:latin typeface="Calibri" pitchFamily="34" charset="0"/>
              <a:cs typeface="Calibri" pitchFamily="34" charset="0"/>
            </a:rPr>
            <a:t>Gestion de la qualité QM</a:t>
          </a:r>
          <a:endParaRPr lang="fr-FR" sz="1800" kern="1200" dirty="0">
            <a:solidFill>
              <a:schemeClr val="bg1"/>
            </a:solidFill>
            <a:latin typeface="Calibri" pitchFamily="34" charset="0"/>
            <a:cs typeface="Calibri" pitchFamily="34" charset="0"/>
          </a:endParaRPr>
        </a:p>
      </dsp:txBody>
      <dsp:txXfrm>
        <a:off x="5890940" y="587709"/>
        <a:ext cx="2105409" cy="642532"/>
      </dsp:txXfrm>
    </dsp:sp>
    <dsp:sp modelId="{33B45ABB-583C-4689-915D-241B170058C6}">
      <dsp:nvSpPr>
        <dsp:cNvPr id="0" name=""/>
        <dsp:cNvSpPr/>
      </dsp:nvSpPr>
      <dsp:spPr>
        <a:xfrm>
          <a:off x="3799474" y="2171025"/>
          <a:ext cx="690244" cy="594736"/>
        </a:xfrm>
        <a:prstGeom prst="hexagon">
          <a:avLst>
            <a:gd name="adj" fmla="val 28900"/>
            <a:gd name="vf" fmla="val 115470"/>
          </a:avLst>
        </a:prstGeom>
        <a:solidFill>
          <a:schemeClr val="accent2">
            <a:tint val="40000"/>
            <a:hueOff val="0"/>
            <a:satOff val="0"/>
            <a:lumOff val="0"/>
            <a:alpha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0D746A5B-74BD-4E5E-80DC-1C2E8F585640}">
      <dsp:nvSpPr>
        <dsp:cNvPr id="0" name=""/>
        <dsp:cNvSpPr/>
      </dsp:nvSpPr>
      <dsp:spPr>
        <a:xfrm rot="19744790">
          <a:off x="5924949" y="2833514"/>
          <a:ext cx="2133701" cy="716176"/>
        </a:xfrm>
        <a:prstGeom prst="round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fr-FR" sz="1800" kern="1200" dirty="0" smtClean="0">
              <a:solidFill>
                <a:schemeClr val="bg1"/>
              </a:solidFill>
              <a:latin typeface="Calibri" pitchFamily="34" charset="0"/>
              <a:cs typeface="Calibri" pitchFamily="34" charset="0"/>
            </a:rPr>
            <a:t>Maintenance PM</a:t>
          </a:r>
          <a:endParaRPr lang="fr-FR" sz="1800" kern="1200" dirty="0">
            <a:solidFill>
              <a:schemeClr val="bg1"/>
            </a:solidFill>
            <a:latin typeface="Calibri" pitchFamily="34" charset="0"/>
            <a:cs typeface="Calibri" pitchFamily="34" charset="0"/>
          </a:endParaRPr>
        </a:p>
      </dsp:txBody>
      <dsp:txXfrm>
        <a:off x="5959910" y="2868475"/>
        <a:ext cx="2063779" cy="646254"/>
      </dsp:txXfrm>
    </dsp:sp>
    <dsp:sp modelId="{FADE43DB-F8F7-4BC8-9819-7A24D2BBE129}">
      <dsp:nvSpPr>
        <dsp:cNvPr id="0" name=""/>
        <dsp:cNvSpPr/>
      </dsp:nvSpPr>
      <dsp:spPr>
        <a:xfrm>
          <a:off x="3382285" y="3157060"/>
          <a:ext cx="690244" cy="594736"/>
        </a:xfrm>
        <a:prstGeom prst="hexagon">
          <a:avLst>
            <a:gd name="adj" fmla="val 28900"/>
            <a:gd name="vf" fmla="val 115470"/>
          </a:avLst>
        </a:prstGeom>
        <a:no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282BED3C-9292-4E57-85E9-F8D02B7D131B}">
      <dsp:nvSpPr>
        <dsp:cNvPr id="0" name=""/>
        <dsp:cNvSpPr/>
      </dsp:nvSpPr>
      <dsp:spPr>
        <a:xfrm rot="19744790">
          <a:off x="28405" y="2472689"/>
          <a:ext cx="2373575" cy="767032"/>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fr-CM" sz="1800" kern="1200" dirty="0" smtClean="0">
              <a:solidFill>
                <a:schemeClr val="bg1"/>
              </a:solidFill>
              <a:latin typeface="Calibri" pitchFamily="34" charset="0"/>
              <a:cs typeface="Calibri" pitchFamily="34" charset="0"/>
            </a:rPr>
            <a:t>gestion de la Production </a:t>
          </a:r>
          <a:r>
            <a:rPr lang="fr-FR" sz="1800" kern="1200" dirty="0" smtClean="0">
              <a:solidFill>
                <a:schemeClr val="bg1"/>
              </a:solidFill>
              <a:latin typeface="Calibri" pitchFamily="34" charset="0"/>
              <a:cs typeface="Calibri" pitchFamily="34" charset="0"/>
            </a:rPr>
            <a:t>PP</a:t>
          </a:r>
          <a:endParaRPr lang="fr-FR" sz="1800" kern="1200" dirty="0">
            <a:solidFill>
              <a:schemeClr val="bg1"/>
            </a:solidFill>
            <a:latin typeface="Calibri" pitchFamily="34" charset="0"/>
            <a:cs typeface="Calibri" pitchFamily="34" charset="0"/>
          </a:endParaRPr>
        </a:p>
      </dsp:txBody>
      <dsp:txXfrm>
        <a:off x="65848" y="2510132"/>
        <a:ext cx="2298689" cy="692146"/>
      </dsp:txXfrm>
    </dsp:sp>
    <dsp:sp modelId="{4750AD0C-C2FE-49E0-A47E-D67E69377025}">
      <dsp:nvSpPr>
        <dsp:cNvPr id="0" name=""/>
        <dsp:cNvSpPr/>
      </dsp:nvSpPr>
      <dsp:spPr>
        <a:xfrm rot="19271921">
          <a:off x="2386519" y="3723936"/>
          <a:ext cx="2101512" cy="718498"/>
        </a:xfrm>
        <a:prstGeom prst="round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fr-FR" sz="1800" kern="1200" dirty="0" smtClean="0">
              <a:solidFill>
                <a:schemeClr val="bg1"/>
              </a:solidFill>
              <a:latin typeface="Calibri" pitchFamily="34" charset="0"/>
              <a:cs typeface="Calibri" pitchFamily="34" charset="0"/>
            </a:rPr>
            <a:t>gestion des projets PM</a:t>
          </a:r>
          <a:endParaRPr lang="fr-FR" sz="1800" kern="1200" dirty="0">
            <a:solidFill>
              <a:schemeClr val="bg1"/>
            </a:solidFill>
            <a:latin typeface="Calibri" pitchFamily="34" charset="0"/>
            <a:cs typeface="Calibri" pitchFamily="34" charset="0"/>
          </a:endParaRPr>
        </a:p>
      </dsp:txBody>
      <dsp:txXfrm>
        <a:off x="2421593" y="3759010"/>
        <a:ext cx="2031364" cy="6483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026DB0-C8D0-493D-B82A-99169290E320}">
      <dsp:nvSpPr>
        <dsp:cNvPr id="0" name=""/>
        <dsp:cNvSpPr/>
      </dsp:nvSpPr>
      <dsp:spPr>
        <a:xfrm>
          <a:off x="49398" y="0"/>
          <a:ext cx="2370391" cy="4678496"/>
        </a:xfrm>
        <a:prstGeom prst="triangle">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6C020D8A-F71D-445A-BE62-C585D1062B4A}">
      <dsp:nvSpPr>
        <dsp:cNvPr id="0" name=""/>
        <dsp:cNvSpPr/>
      </dsp:nvSpPr>
      <dsp:spPr>
        <a:xfrm>
          <a:off x="1185195" y="468306"/>
          <a:ext cx="1540754" cy="1663059"/>
        </a:xfrm>
        <a:prstGeom prst="round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smtClean="0">
              <a:latin typeface="Arial" charset="0"/>
            </a:rPr>
            <a:t>contenu prédéfinis, extracteurs, modèle de données</a:t>
          </a:r>
          <a:endParaRPr lang="fr-FR" sz="1200" kern="1200" dirty="0"/>
        </a:p>
      </dsp:txBody>
      <dsp:txXfrm>
        <a:off x="1260408" y="543519"/>
        <a:ext cx="1390328" cy="1512633"/>
      </dsp:txXfrm>
    </dsp:sp>
    <dsp:sp modelId="{8C592AF5-29D0-4CD6-B4B3-159148C53264}">
      <dsp:nvSpPr>
        <dsp:cNvPr id="0" name=""/>
        <dsp:cNvSpPr/>
      </dsp:nvSpPr>
      <dsp:spPr>
        <a:xfrm>
          <a:off x="1185195" y="2339248"/>
          <a:ext cx="1540754" cy="1663059"/>
        </a:xfrm>
        <a:prstGeom prst="roundRect">
          <a:avLst/>
        </a:prstGeom>
        <a:solidFill>
          <a:schemeClr val="lt1">
            <a:alpha val="90000"/>
            <a:hueOff val="0"/>
            <a:satOff val="0"/>
            <a:lumOff val="0"/>
            <a:alphaOff val="0"/>
          </a:schemeClr>
        </a:solidFill>
        <a:ln w="9525" cap="rnd" cmpd="sng" algn="ctr">
          <a:solidFill>
            <a:schemeClr val="accent5">
              <a:hueOff val="-6409983"/>
              <a:satOff val="-10537"/>
              <a:lumOff val="-393"/>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latin typeface="Arial" charset="0"/>
            </a:rPr>
            <a:t>Économie significative sur les délais et les coûts d’implémentation</a:t>
          </a:r>
          <a:endParaRPr lang="fr-FR" sz="1200" kern="1200" dirty="0"/>
        </a:p>
      </dsp:txBody>
      <dsp:txXfrm>
        <a:off x="1260408" y="2414461"/>
        <a:ext cx="1390328" cy="1512633"/>
      </dsp:txXfrm>
    </dsp:sp>
  </dsp:spTree>
</dsp:drawing>
</file>

<file path=ppt/diagrams/layout1.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2.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cycle4#1">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6.xml><?xml version="1.0" encoding="utf-8"?>
<dgm:layoutDef xmlns:dgm="http://schemas.openxmlformats.org/drawingml/2006/diagram" xmlns:a="http://schemas.openxmlformats.org/drawingml/2006/main" uniqueId="urn:microsoft.com/office/officeart/2005/8/layout/cycle4#2">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7.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diagrams.loki3.com/BracketList+Icon#1">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diagrams.loki3.com/TabbedArc+Icon">
  <dgm:title val="Arc à onglets"/>
  <dgm:desc val="Permet d’afficher un ensemble d’éléments liés présentés sous forme d’arc. Utilisation optimale avec de petites quantités de texte."/>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stAng" val="-40"/>
                  <dgm:param type="spanAng" val="80"/>
                  <dgm:param type="rotPath" val="alongPath"/>
                </dgm:alg>
              </dgm:if>
              <dgm:else name="Name8">
                <dgm:alg type="cycle">
                  <dgm:param type="stAng" val="40"/>
                  <dgm:param type="spanAng" val="-80"/>
                  <dgm:param type="rotPath" val="alongPath"/>
                </dgm:alg>
              </dgm:else>
            </dgm:choose>
          </dgm:if>
          <dgm:else name="Name9">
            <dgm:choose name="Name10">
              <dgm:if name="Name11" func="var" arg="dir" op="equ" val="norm">
                <dgm:alg type="cycle">
                  <dgm:param type="stAng" val="-60"/>
                  <dgm:param type="spanAng" val="120"/>
                  <dgm:param type="rotPath" val="alongPath"/>
                </dgm:alg>
              </dgm:if>
              <dgm:else name="Name12">
                <dgm:alg type="cycle">
                  <dgm:param type="stAng" val="60"/>
                  <dgm:param type="spanAng" val="-120"/>
                  <dgm:param type="rotPath" val="alongPath"/>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8.xml><?xml version="1.0" encoding="utf-8"?>
<dgm:layoutDef xmlns:dgm="http://schemas.openxmlformats.org/drawingml/2006/diagram" xmlns:a="http://schemas.openxmlformats.org/drawingml/2006/main" uniqueId="urn:microsoft.com/office/officeart/2011/layout/HexagonRadial">
  <dgm:title val="Hexagone radial"/>
  <dgm:desc val="Permet de représenter un processus séquentiel associé à une idée ou un thème central. Limité à six formes Niveau 2. Utilisation optimale avec de petites quantités de texte. Le texte non utilisé n’apparaît pas mais reste disponible si vous changez de disposition."/>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E722B-18B9-48C9-942C-40C1F1802F49}" type="datetimeFigureOut">
              <a:rPr lang="fr-FR" smtClean="0"/>
              <a:pPr/>
              <a:t>29/09/2012</a:t>
            </a:fld>
            <a:endParaRPr lang="fr-F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2A9A70-B336-4666-905F-B7313FC6DD2F}" type="slidenum">
              <a:rPr lang="fr-FR" smtClean="0"/>
              <a:pPr/>
              <a:t>‹N°›</a:t>
            </a:fld>
            <a:endParaRPr lang="fr-FR"/>
          </a:p>
        </p:txBody>
      </p:sp>
    </p:spTree>
    <p:extLst>
      <p:ext uri="{BB962C8B-B14F-4D97-AF65-F5344CB8AC3E}">
        <p14:creationId xmlns:p14="http://schemas.microsoft.com/office/powerpoint/2010/main" val="3690307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fr.wikipedia.org/wiki/Marketing" TargetMode="External"/><Relationship Id="rId13" Type="http://schemas.openxmlformats.org/officeDocument/2006/relationships/hyperlink" Target="http://fr.wikipedia.org/wiki/Client/serveur" TargetMode="External"/><Relationship Id="rId3" Type="http://schemas.openxmlformats.org/officeDocument/2006/relationships/hyperlink" Target="http://fr.wikipedia.org/wiki/Progiciel_de_gestion_int%C3%A9gr%C3%A9" TargetMode="External"/><Relationship Id="rId7" Type="http://schemas.openxmlformats.org/officeDocument/2006/relationships/hyperlink" Target="http://fr.wikipedia.org/wiki/Approvisionnement" TargetMode="External"/><Relationship Id="rId12" Type="http://schemas.openxmlformats.org/officeDocument/2006/relationships/hyperlink" Target="http://fr.wikipedia.org/wiki/Syst%C3%A8me_d'information" TargetMode="External"/><Relationship Id="rId17" Type="http://schemas.openxmlformats.org/officeDocument/2006/relationships/hyperlink" Target="http://fr.wikipedia.org/wiki/Enterprise_resource_planning" TargetMode="External"/><Relationship Id="rId2" Type="http://schemas.openxmlformats.org/officeDocument/2006/relationships/slide" Target="../slides/slide14.xml"/><Relationship Id="rId16" Type="http://schemas.openxmlformats.org/officeDocument/2006/relationships/hyperlink" Target="http://fr.wikipedia.org/wiki/Product_Lifecycle_Management" TargetMode="External"/><Relationship Id="rId1" Type="http://schemas.openxmlformats.org/officeDocument/2006/relationships/notesMaster" Target="../notesMasters/notesMaster1.xml"/><Relationship Id="rId6" Type="http://schemas.openxmlformats.org/officeDocument/2006/relationships/hyperlink" Target="http://fr.wikipedia.org/wiki/Production" TargetMode="External"/><Relationship Id="rId11" Type="http://schemas.openxmlformats.org/officeDocument/2006/relationships/hyperlink" Target="http://fr.wikipedia.org/wiki/Maintenance" TargetMode="External"/><Relationship Id="rId5" Type="http://schemas.openxmlformats.org/officeDocument/2006/relationships/hyperlink" Target="http://fr.wikipedia.org/wiki/Finances" TargetMode="External"/><Relationship Id="rId15" Type="http://schemas.openxmlformats.org/officeDocument/2006/relationships/hyperlink" Target="http://fr.wikipedia.org/wiki/Supply_chain_management" TargetMode="External"/><Relationship Id="rId10" Type="http://schemas.openxmlformats.org/officeDocument/2006/relationships/hyperlink" Target="http://fr.wikipedia.org/wiki/Gestion_de_la_qualit%C3%A9" TargetMode="External"/><Relationship Id="rId4" Type="http://schemas.openxmlformats.org/officeDocument/2006/relationships/hyperlink" Target="http://fr.wikipedia.org/wiki/Comptabilit%C3%A9" TargetMode="External"/><Relationship Id="rId9" Type="http://schemas.openxmlformats.org/officeDocument/2006/relationships/hyperlink" Target="http://fr.wikipedia.org/wiki/Gestion_des_ressources_humaines" TargetMode="External"/><Relationship Id="rId14" Type="http://schemas.openxmlformats.org/officeDocument/2006/relationships/hyperlink" Target="http://fr.wikipedia.org/wiki/Gestion_de_la_relation_client"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www.logistiqueconseil.org/Articles/Entrepot-magasin/Inventaires.htm" TargetMode="External"/><Relationship Id="rId13" Type="http://schemas.openxmlformats.org/officeDocument/2006/relationships/hyperlink" Target="http://www.logistiqueconseil.org/Articles/New-tech/Transactions-SAP-LES.htm" TargetMode="External"/><Relationship Id="rId3" Type="http://schemas.openxmlformats.org/officeDocument/2006/relationships/hyperlink" Target="http://www.logistiqueconseil.org/Articles/New-tech/Transactions-SAP-MM.htm" TargetMode="External"/><Relationship Id="rId7" Type="http://schemas.openxmlformats.org/officeDocument/2006/relationships/hyperlink" Target="http://www.logistiqueconseil.org/Articles/Entrepot-magasin/Rangement-stockage.htm" TargetMode="External"/><Relationship Id="rId12" Type="http://schemas.openxmlformats.org/officeDocument/2006/relationships/hyperlink" Target="http://www.logistiqueconseil.org/Articles/Gestion-production/Donnees-techniques.htm"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www.logistiqueconseil.org/Articles/Entrepot-magasin/Gestion-des-stocks.htm" TargetMode="External"/><Relationship Id="rId11" Type="http://schemas.openxmlformats.org/officeDocument/2006/relationships/hyperlink" Target="http://www.logistiqueconseil.org/Articles/Gestion-production/Pdp.htm" TargetMode="External"/><Relationship Id="rId5" Type="http://schemas.openxmlformats.org/officeDocument/2006/relationships/hyperlink" Target="http://www.logistiqueconseil.org/Articles/Entrepot-magasin/Reception-controle-stock.htm" TargetMode="External"/><Relationship Id="rId15" Type="http://schemas.openxmlformats.org/officeDocument/2006/relationships/hyperlink" Target="http://www.logistiqueconseil.org/Articles/Entrepot-magasin/Preparation-commandes.htm" TargetMode="External"/><Relationship Id="rId10" Type="http://schemas.openxmlformats.org/officeDocument/2006/relationships/hyperlink" Target="http://www.logistiqueconseil.org/Articles/Gestion-production/Planification-mrp-pbc.htm" TargetMode="External"/><Relationship Id="rId4" Type="http://schemas.openxmlformats.org/officeDocument/2006/relationships/hyperlink" Target="http://www.logistiqueconseil.org/Articles/Entrepot-magasin/Reapprovisionement-stock.htm" TargetMode="External"/><Relationship Id="rId9" Type="http://schemas.openxmlformats.org/officeDocument/2006/relationships/hyperlink" Target="http://www.logistiqueconseil.org/Articles/Gestion-production/Planification-production.htm" TargetMode="External"/><Relationship Id="rId14" Type="http://schemas.openxmlformats.org/officeDocument/2006/relationships/hyperlink" Target="http://www.logistiqueconseil.org/Articles/New-tech/Transactions-SAP-SD.htm"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d-business-intelligence-sap.blogspot.com/search/label/BEx"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td-business-intelligence-sap.blogspot.com/search/label/SAP%20NetWeaver%20Portal"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suez-environnement.fr/"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www.fipar.ma/" TargetMode="External"/><Relationship Id="rId4" Type="http://schemas.openxmlformats.org/officeDocument/2006/relationships/hyperlink" Target="http://www.rmawatanya.co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2A9A70-B336-4666-905F-B7313FC6DD2F}" type="slidenum">
              <a:rPr lang="fr-FR" smtClean="0"/>
              <a:pPr/>
              <a:t>1</a:t>
            </a:fld>
            <a:endParaRPr lang="fr-FR"/>
          </a:p>
        </p:txBody>
      </p:sp>
    </p:spTree>
    <p:extLst>
      <p:ext uri="{BB962C8B-B14F-4D97-AF65-F5344CB8AC3E}">
        <p14:creationId xmlns:p14="http://schemas.microsoft.com/office/powerpoint/2010/main" val="3840670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smtClean="0">
                <a:solidFill>
                  <a:schemeClr val="tx1"/>
                </a:solidFill>
                <a:latin typeface="+mn-lt"/>
                <a:ea typeface="+mn-ea"/>
                <a:cs typeface="+mn-cs"/>
              </a:rPr>
              <a:t>Le nom exact du progiciel a été plusieurs fois modifié au fur et à mesure de l'évolution des versions :</a:t>
            </a:r>
          </a:p>
          <a:p>
            <a:r>
              <a:rPr lang="fr-FR" sz="1200" b="0" i="0" kern="1200" dirty="0" smtClean="0">
                <a:solidFill>
                  <a:schemeClr val="tx1"/>
                </a:solidFill>
                <a:latin typeface="+mn-lt"/>
                <a:ea typeface="+mn-ea"/>
                <a:cs typeface="+mn-cs"/>
              </a:rPr>
              <a:t>R/1 puis R/2 (architecture mainframe)</a:t>
            </a:r>
          </a:p>
          <a:p>
            <a:r>
              <a:rPr lang="fr-FR" sz="1200" b="0" i="0" kern="1200" dirty="0" smtClean="0">
                <a:solidFill>
                  <a:schemeClr val="tx1"/>
                </a:solidFill>
                <a:latin typeface="+mn-lt"/>
                <a:ea typeface="+mn-ea"/>
                <a:cs typeface="+mn-cs"/>
              </a:rPr>
              <a:t>R/3 (apparition de l'architecture client-serveur, versions 2.1 à 4.6C)</a:t>
            </a:r>
          </a:p>
          <a:p>
            <a:r>
              <a:rPr lang="fr-FR" sz="1200" b="0" i="0" kern="1200" dirty="0" smtClean="0">
                <a:solidFill>
                  <a:schemeClr val="tx1"/>
                </a:solidFill>
                <a:latin typeface="+mn-lt"/>
                <a:ea typeface="+mn-ea"/>
                <a:cs typeface="+mn-cs"/>
              </a:rPr>
              <a:t>R/3 Entreprise (dit aussi version 4.70)</a:t>
            </a:r>
          </a:p>
          <a:p>
            <a:r>
              <a:rPr lang="fr-FR" sz="1200" b="0" i="0" kern="1200" dirty="0" smtClean="0">
                <a:solidFill>
                  <a:schemeClr val="tx1"/>
                </a:solidFill>
                <a:latin typeface="+mn-lt"/>
                <a:ea typeface="+mn-ea"/>
                <a:cs typeface="+mn-cs"/>
              </a:rPr>
              <a:t>ECC ou ERP Central Component (versions 5.0 puis 6.0)</a:t>
            </a:r>
          </a:p>
          <a:p>
            <a:endParaRPr lang="fr-FR" sz="1200" b="0" i="0" kern="1200" dirty="0" smtClean="0">
              <a:solidFill>
                <a:schemeClr val="tx1"/>
              </a:solidFill>
              <a:latin typeface="+mn-lt"/>
              <a:ea typeface="+mn-ea"/>
              <a:cs typeface="+mn-cs"/>
            </a:endParaRPr>
          </a:p>
          <a:p>
            <a:r>
              <a:rPr lang="fr-FR" sz="1200" b="0" i="0" kern="1200" dirty="0" smtClean="0">
                <a:solidFill>
                  <a:schemeClr val="tx1"/>
                </a:solidFill>
                <a:latin typeface="+mn-lt"/>
                <a:ea typeface="+mn-ea"/>
                <a:cs typeface="+mn-cs"/>
              </a:rPr>
              <a:t>Un </a:t>
            </a:r>
            <a:r>
              <a:rPr lang="fr-FR" sz="1200" b="0" i="0" u="none" strike="noStrike" kern="1200" dirty="0" smtClean="0">
                <a:solidFill>
                  <a:schemeClr val="tx1"/>
                </a:solidFill>
                <a:latin typeface="+mn-lt"/>
                <a:ea typeface="+mn-ea"/>
                <a:cs typeface="+mn-cs"/>
                <a:hlinkClick r:id="rId3" tooltip="Progiciel de gestion intégré"/>
              </a:rPr>
              <a:t>ERP</a:t>
            </a:r>
            <a:r>
              <a:rPr lang="fr-FR" sz="1200" b="0" i="0" kern="1200" dirty="0" smtClean="0">
                <a:solidFill>
                  <a:schemeClr val="tx1"/>
                </a:solidFill>
                <a:latin typeface="+mn-lt"/>
                <a:ea typeface="+mn-ea"/>
                <a:cs typeface="+mn-cs"/>
              </a:rPr>
              <a:t> peut être défini comme un système dans lequel les différentes fonctions de l'entreprise (</a:t>
            </a:r>
            <a:r>
              <a:rPr lang="fr-FR" sz="1200" b="0" i="0" u="none" strike="noStrike" kern="1200" dirty="0" smtClean="0">
                <a:solidFill>
                  <a:schemeClr val="tx1"/>
                </a:solidFill>
                <a:latin typeface="+mn-lt"/>
                <a:ea typeface="+mn-ea"/>
                <a:cs typeface="+mn-cs"/>
                <a:hlinkClick r:id="rId4" tooltip="Comptabilité"/>
              </a:rPr>
              <a:t>comptabilité</a:t>
            </a:r>
            <a:r>
              <a:rPr lang="fr-FR" sz="1200" b="0" i="0" kern="1200" dirty="0" smtClean="0">
                <a:solidFill>
                  <a:schemeClr val="tx1"/>
                </a:solidFill>
                <a:latin typeface="+mn-lt"/>
                <a:ea typeface="+mn-ea"/>
                <a:cs typeface="+mn-cs"/>
              </a:rPr>
              <a:t>, </a:t>
            </a:r>
            <a:r>
              <a:rPr lang="fr-FR" sz="1200" b="0" i="0" u="none" strike="noStrike" kern="1200" dirty="0" err="1" smtClean="0">
                <a:solidFill>
                  <a:schemeClr val="tx1"/>
                </a:solidFill>
                <a:latin typeface="+mn-lt"/>
                <a:ea typeface="+mn-ea"/>
                <a:cs typeface="+mn-cs"/>
                <a:hlinkClick r:id="rId5" tooltip="Finances"/>
              </a:rPr>
              <a:t>finances</a:t>
            </a:r>
            <a:r>
              <a:rPr lang="fr-FR" sz="1200" b="0" i="0" kern="1200" dirty="0" err="1" smtClean="0">
                <a:solidFill>
                  <a:schemeClr val="tx1"/>
                </a:solidFill>
                <a:latin typeface="+mn-lt"/>
                <a:ea typeface="+mn-ea"/>
                <a:cs typeface="+mn-cs"/>
              </a:rPr>
              <a:t>,</a:t>
            </a:r>
            <a:r>
              <a:rPr lang="fr-FR" sz="1200" b="0" i="0" u="none" strike="noStrike" kern="1200" dirty="0" err="1" smtClean="0">
                <a:solidFill>
                  <a:schemeClr val="tx1"/>
                </a:solidFill>
                <a:latin typeface="+mn-lt"/>
                <a:ea typeface="+mn-ea"/>
                <a:cs typeface="+mn-cs"/>
                <a:hlinkClick r:id="rId6" tooltip="Production"/>
              </a:rPr>
              <a:t>production</a:t>
            </a:r>
            <a:r>
              <a:rPr lang="fr-FR" sz="1200" b="0" i="0" kern="1200" dirty="0" smtClean="0">
                <a:solidFill>
                  <a:schemeClr val="tx1"/>
                </a:solidFill>
                <a:latin typeface="+mn-lt"/>
                <a:ea typeface="+mn-ea"/>
                <a:cs typeface="+mn-cs"/>
              </a:rPr>
              <a:t>, </a:t>
            </a:r>
            <a:r>
              <a:rPr lang="fr-FR" sz="1200" b="0" i="0" u="none" strike="noStrike" kern="1200" dirty="0" smtClean="0">
                <a:solidFill>
                  <a:schemeClr val="tx1"/>
                </a:solidFill>
                <a:latin typeface="+mn-lt"/>
                <a:ea typeface="+mn-ea"/>
                <a:cs typeface="+mn-cs"/>
                <a:hlinkClick r:id="rId7" tooltip="Approvisionnement"/>
              </a:rPr>
              <a:t>approvisionnement</a:t>
            </a:r>
            <a:r>
              <a:rPr lang="fr-FR" sz="1200" b="0" i="0" kern="1200" dirty="0" smtClean="0">
                <a:solidFill>
                  <a:schemeClr val="tx1"/>
                </a:solidFill>
                <a:latin typeface="+mn-lt"/>
                <a:ea typeface="+mn-ea"/>
                <a:cs typeface="+mn-cs"/>
              </a:rPr>
              <a:t>, </a:t>
            </a:r>
            <a:r>
              <a:rPr lang="fr-FR" sz="1200" b="0" i="0" u="none" strike="noStrike" kern="1200" dirty="0" smtClean="0">
                <a:solidFill>
                  <a:schemeClr val="tx1"/>
                </a:solidFill>
                <a:latin typeface="+mn-lt"/>
                <a:ea typeface="+mn-ea"/>
                <a:cs typeface="+mn-cs"/>
                <a:hlinkClick r:id="rId8" tooltip="Marketing"/>
              </a:rPr>
              <a:t>marketing</a:t>
            </a:r>
            <a:r>
              <a:rPr lang="fr-FR" sz="1200" b="0" i="0" kern="1200" dirty="0" smtClean="0">
                <a:solidFill>
                  <a:schemeClr val="tx1"/>
                </a:solidFill>
                <a:latin typeface="+mn-lt"/>
                <a:ea typeface="+mn-ea"/>
                <a:cs typeface="+mn-cs"/>
              </a:rPr>
              <a:t>, </a:t>
            </a:r>
            <a:r>
              <a:rPr lang="fr-FR" sz="1200" b="0" i="0" u="none" strike="noStrike" kern="1200" dirty="0" smtClean="0">
                <a:solidFill>
                  <a:schemeClr val="tx1"/>
                </a:solidFill>
                <a:latin typeface="+mn-lt"/>
                <a:ea typeface="+mn-ea"/>
                <a:cs typeface="+mn-cs"/>
                <a:hlinkClick r:id="rId9" tooltip="Gestion des ressources humaines"/>
              </a:rPr>
              <a:t>ressources humaines</a:t>
            </a:r>
            <a:r>
              <a:rPr lang="fr-FR" sz="1200" b="0" i="0" kern="1200" dirty="0" smtClean="0">
                <a:solidFill>
                  <a:schemeClr val="tx1"/>
                </a:solidFill>
                <a:latin typeface="+mn-lt"/>
                <a:ea typeface="+mn-ea"/>
                <a:cs typeface="+mn-cs"/>
              </a:rPr>
              <a:t>, </a:t>
            </a:r>
            <a:r>
              <a:rPr lang="fr-FR" sz="1200" b="0" i="0" u="none" strike="noStrike" kern="1200" dirty="0" smtClean="0">
                <a:solidFill>
                  <a:schemeClr val="tx1"/>
                </a:solidFill>
                <a:latin typeface="+mn-lt"/>
                <a:ea typeface="+mn-ea"/>
                <a:cs typeface="+mn-cs"/>
                <a:hlinkClick r:id="rId10" tooltip="Gestion de la qualité"/>
              </a:rPr>
              <a:t>qualité</a:t>
            </a:r>
            <a:r>
              <a:rPr lang="fr-FR" sz="1200" b="0" i="0" kern="1200" dirty="0" smtClean="0">
                <a:solidFill>
                  <a:schemeClr val="tx1"/>
                </a:solidFill>
                <a:latin typeface="+mn-lt"/>
                <a:ea typeface="+mn-ea"/>
                <a:cs typeface="+mn-cs"/>
              </a:rPr>
              <a:t>, </a:t>
            </a:r>
            <a:r>
              <a:rPr lang="fr-FR" sz="1200" b="0" i="0" u="none" strike="noStrike" kern="1200" dirty="0" smtClean="0">
                <a:solidFill>
                  <a:schemeClr val="tx1"/>
                </a:solidFill>
                <a:latin typeface="+mn-lt"/>
                <a:ea typeface="+mn-ea"/>
                <a:cs typeface="+mn-cs"/>
                <a:hlinkClick r:id="rId11" tooltip="Maintenance"/>
              </a:rPr>
              <a:t>maintenance</a:t>
            </a:r>
            <a:r>
              <a:rPr lang="fr-FR" sz="1200" b="0" i="0" kern="1200" dirty="0" smtClean="0">
                <a:solidFill>
                  <a:schemeClr val="tx1"/>
                </a:solidFill>
                <a:latin typeface="+mn-lt"/>
                <a:ea typeface="+mn-ea"/>
                <a:cs typeface="+mn-cs"/>
              </a:rPr>
              <a:t>, etc.) sont reliées entre elles par l'utilisation d'un </a:t>
            </a:r>
            <a:r>
              <a:rPr lang="fr-FR" sz="1200" b="0" i="0" u="none" strike="noStrike" kern="1200" dirty="0" smtClean="0">
                <a:solidFill>
                  <a:schemeClr val="tx1"/>
                </a:solidFill>
                <a:latin typeface="+mn-lt"/>
                <a:ea typeface="+mn-ea"/>
                <a:cs typeface="+mn-cs"/>
                <a:hlinkClick r:id="rId12" tooltip="Système d'information"/>
              </a:rPr>
              <a:t>système d'information</a:t>
            </a:r>
            <a:r>
              <a:rPr lang="fr-FR" sz="1200" b="0" i="0" kern="1200" dirty="0" smtClean="0">
                <a:solidFill>
                  <a:schemeClr val="tx1"/>
                </a:solidFill>
                <a:latin typeface="+mn-lt"/>
                <a:ea typeface="+mn-ea"/>
                <a:cs typeface="+mn-cs"/>
              </a:rPr>
              <a:t> centralisé sur la base d'une configuration </a:t>
            </a:r>
            <a:r>
              <a:rPr lang="fr-FR" sz="1200" b="0" i="0" u="none" strike="noStrike" kern="1200" dirty="0" smtClean="0">
                <a:solidFill>
                  <a:schemeClr val="tx1"/>
                </a:solidFill>
                <a:latin typeface="+mn-lt"/>
                <a:ea typeface="+mn-ea"/>
                <a:cs typeface="+mn-cs"/>
                <a:hlinkClick r:id="rId13" tooltip="Client/serveur"/>
              </a:rPr>
              <a:t>client/serveur</a:t>
            </a:r>
            <a:r>
              <a:rPr lang="fr-FR" sz="1200" b="0" i="0" kern="1200" dirty="0" smtClean="0">
                <a:solidFill>
                  <a:schemeClr val="tx1"/>
                </a:solidFill>
                <a:latin typeface="+mn-lt"/>
                <a:ea typeface="+mn-ea"/>
                <a:cs typeface="+mn-cs"/>
              </a:rPr>
              <a:t>.</a:t>
            </a:r>
          </a:p>
          <a:p>
            <a:endParaRPr lang="fr-FR" sz="1200" b="0" i="0" kern="1200" dirty="0" smtClean="0">
              <a:solidFill>
                <a:schemeClr val="tx1"/>
              </a:solidFill>
              <a:latin typeface="+mn-lt"/>
              <a:ea typeface="+mn-ea"/>
              <a:cs typeface="+mn-cs"/>
            </a:endParaRPr>
          </a:p>
          <a:p>
            <a:r>
              <a:rPr lang="fr-FR" sz="1200" b="0" i="0" kern="1200" dirty="0" err="1" smtClean="0">
                <a:solidFill>
                  <a:schemeClr val="tx1"/>
                </a:solidFill>
                <a:latin typeface="+mn-lt"/>
                <a:ea typeface="+mn-ea"/>
                <a:cs typeface="+mn-cs"/>
              </a:rPr>
              <a:t>NetWeaver</a:t>
            </a:r>
            <a:r>
              <a:rPr lang="fr-FR" sz="1200" b="0" i="0" kern="1200" dirty="0" smtClean="0">
                <a:solidFill>
                  <a:schemeClr val="tx1"/>
                </a:solidFill>
                <a:latin typeface="+mn-lt"/>
                <a:ea typeface="+mn-ea"/>
                <a:cs typeface="+mn-cs"/>
              </a:rPr>
              <a:t> est essentiellement la plateforme d'intégration des applications SAP. Le Web Application Server (souvent appelé Web AS) est l'environnement applicatif pour toutes les applications SAP; Les solutions </a:t>
            </a:r>
            <a:r>
              <a:rPr lang="fr-FR" sz="1200" b="0" i="0" kern="1200" dirty="0" err="1" smtClean="0">
                <a:solidFill>
                  <a:schemeClr val="tx1"/>
                </a:solidFill>
                <a:latin typeface="+mn-lt"/>
                <a:ea typeface="+mn-ea"/>
                <a:cs typeface="+mn-cs"/>
              </a:rPr>
              <a:t>mySAP</a:t>
            </a:r>
            <a:r>
              <a:rPr lang="fr-FR" sz="1200" b="0" i="0" kern="1200" dirty="0" smtClean="0">
                <a:solidFill>
                  <a:schemeClr val="tx1"/>
                </a:solidFill>
                <a:latin typeface="+mn-lt"/>
                <a:ea typeface="+mn-ea"/>
                <a:cs typeface="+mn-cs"/>
              </a:rPr>
              <a:t> Business Suite, SRM, </a:t>
            </a:r>
            <a:r>
              <a:rPr lang="fr-FR" sz="1200" b="0" i="0" u="none" strike="noStrike" kern="1200" dirty="0" smtClean="0">
                <a:solidFill>
                  <a:schemeClr val="tx1"/>
                </a:solidFill>
                <a:latin typeface="+mn-lt"/>
                <a:ea typeface="+mn-ea"/>
                <a:cs typeface="+mn-cs"/>
                <a:hlinkClick r:id="rId14" tooltip="Gestion de la relation client"/>
              </a:rPr>
              <a:t>CRM</a:t>
            </a:r>
            <a:r>
              <a:rPr lang="fr-FR" sz="1200" b="0" i="0" kern="1200" dirty="0" smtClean="0">
                <a:solidFill>
                  <a:schemeClr val="tx1"/>
                </a:solidFill>
                <a:latin typeface="+mn-lt"/>
                <a:ea typeface="+mn-ea"/>
                <a:cs typeface="+mn-cs"/>
              </a:rPr>
              <a:t>, </a:t>
            </a:r>
            <a:r>
              <a:rPr lang="fr-FR" sz="1200" b="0" i="0" u="none" strike="noStrike" kern="1200" dirty="0" smtClean="0">
                <a:solidFill>
                  <a:schemeClr val="tx1"/>
                </a:solidFill>
                <a:latin typeface="+mn-lt"/>
                <a:ea typeface="+mn-ea"/>
                <a:cs typeface="+mn-cs"/>
                <a:hlinkClick r:id="rId15" tooltip="Supply chain management"/>
              </a:rPr>
              <a:t>SCM</a:t>
            </a:r>
            <a:r>
              <a:rPr lang="fr-FR" sz="1200" b="0" i="0" kern="1200" dirty="0" smtClean="0">
                <a:solidFill>
                  <a:schemeClr val="tx1"/>
                </a:solidFill>
                <a:latin typeface="+mn-lt"/>
                <a:ea typeface="+mn-ea"/>
                <a:cs typeface="+mn-cs"/>
              </a:rPr>
              <a:t>, </a:t>
            </a:r>
            <a:r>
              <a:rPr lang="fr-FR" sz="1200" b="0" i="0" u="none" strike="noStrike" kern="1200" dirty="0" smtClean="0">
                <a:solidFill>
                  <a:schemeClr val="tx1"/>
                </a:solidFill>
                <a:latin typeface="+mn-lt"/>
                <a:ea typeface="+mn-ea"/>
                <a:cs typeface="+mn-cs"/>
                <a:hlinkClick r:id="rId16" tooltip="Product Lifecycle Management"/>
              </a:rPr>
              <a:t>PLM</a:t>
            </a:r>
            <a:r>
              <a:rPr lang="fr-FR" sz="1200" b="0" i="0" kern="1200" dirty="0" smtClean="0">
                <a:solidFill>
                  <a:schemeClr val="tx1"/>
                </a:solidFill>
                <a:latin typeface="+mn-lt"/>
                <a:ea typeface="+mn-ea"/>
                <a:cs typeface="+mn-cs"/>
              </a:rPr>
              <a:t>, </a:t>
            </a:r>
            <a:r>
              <a:rPr lang="fr-FR" sz="1200" b="0" i="0" u="none" strike="noStrike" kern="1200" dirty="0" smtClean="0">
                <a:solidFill>
                  <a:schemeClr val="tx1"/>
                </a:solidFill>
                <a:latin typeface="+mn-lt"/>
                <a:ea typeface="+mn-ea"/>
                <a:cs typeface="+mn-cs"/>
                <a:hlinkClick r:id="rId17" tooltip="Enterprise resource planning"/>
              </a:rPr>
              <a:t>ERP</a:t>
            </a:r>
            <a:r>
              <a:rPr lang="fr-FR" sz="1200" b="0" i="0" kern="1200" dirty="0" smtClean="0">
                <a:solidFill>
                  <a:schemeClr val="tx1"/>
                </a:solidFill>
                <a:latin typeface="+mn-lt"/>
                <a:ea typeface="+mn-ea"/>
                <a:cs typeface="+mn-cs"/>
              </a:rPr>
              <a:t> tournent sur un Web AS.</a:t>
            </a:r>
          </a:p>
          <a:p>
            <a:endParaRPr lang="fr-FR" sz="1200" b="0" i="0" kern="1200" dirty="0" smtClean="0">
              <a:solidFill>
                <a:schemeClr val="tx1"/>
              </a:solidFill>
              <a:latin typeface="+mn-lt"/>
              <a:ea typeface="+mn-ea"/>
              <a:cs typeface="+mn-cs"/>
            </a:endParaRPr>
          </a:p>
          <a:p>
            <a:r>
              <a:rPr lang="fr-FR" sz="1200" b="0" i="0" kern="1200" dirty="0" smtClean="0">
                <a:solidFill>
                  <a:schemeClr val="tx1"/>
                </a:solidFill>
                <a:latin typeface="+mn-lt"/>
                <a:ea typeface="+mn-ea"/>
                <a:cs typeface="+mn-cs"/>
              </a:rPr>
              <a:t>En parallèle de l'évolution du produit, la société SAP a utilisé plusieurs terminologies commerciales pour désigner son offre telles que mySAP.com, </a:t>
            </a:r>
            <a:r>
              <a:rPr lang="fr-FR" sz="1200" b="0" i="0" kern="1200" dirty="0" err="1" smtClean="0">
                <a:solidFill>
                  <a:schemeClr val="tx1"/>
                </a:solidFill>
                <a:latin typeface="+mn-lt"/>
                <a:ea typeface="+mn-ea"/>
                <a:cs typeface="+mn-cs"/>
              </a:rPr>
              <a:t>mySAP</a:t>
            </a:r>
            <a:r>
              <a:rPr lang="fr-FR" sz="1200" b="0" i="0" kern="1200" dirty="0" smtClean="0">
                <a:solidFill>
                  <a:schemeClr val="tx1"/>
                </a:solidFill>
                <a:latin typeface="+mn-lt"/>
                <a:ea typeface="+mn-ea"/>
                <a:cs typeface="+mn-cs"/>
              </a:rPr>
              <a:t> ERP ou </a:t>
            </a:r>
            <a:r>
              <a:rPr lang="fr-FR" sz="1200" b="0" i="0" kern="1200" dirty="0" err="1" smtClean="0">
                <a:solidFill>
                  <a:schemeClr val="tx1"/>
                </a:solidFill>
                <a:latin typeface="+mn-lt"/>
                <a:ea typeface="+mn-ea"/>
                <a:cs typeface="+mn-cs"/>
              </a:rPr>
              <a:t>mySAP</a:t>
            </a:r>
            <a:r>
              <a:rPr lang="fr-FR" sz="1200" b="0" i="0" kern="1200" dirty="0" smtClean="0">
                <a:solidFill>
                  <a:schemeClr val="tx1"/>
                </a:solidFill>
                <a:latin typeface="+mn-lt"/>
                <a:ea typeface="+mn-ea"/>
                <a:cs typeface="+mn-cs"/>
              </a:rPr>
              <a:t> Business Suite.</a:t>
            </a:r>
          </a:p>
          <a:p>
            <a:endParaRPr lang="fr-FR" sz="1200" b="0" i="0" kern="1200" dirty="0" smtClean="0">
              <a:solidFill>
                <a:schemeClr val="tx1"/>
              </a:solidFill>
              <a:latin typeface="+mn-lt"/>
              <a:ea typeface="+mn-ea"/>
              <a:cs typeface="+mn-cs"/>
            </a:endParaRPr>
          </a:p>
          <a:p>
            <a:r>
              <a:rPr lang="fr-FR" sz="1200" b="0" i="0" kern="1200" dirty="0" smtClean="0">
                <a:solidFill>
                  <a:schemeClr val="tx1"/>
                </a:solidFill>
                <a:latin typeface="+mn-lt"/>
                <a:ea typeface="+mn-ea"/>
                <a:cs typeface="+mn-cs"/>
              </a:rPr>
              <a:t>PGI</a:t>
            </a:r>
            <a:r>
              <a:rPr lang="fr-FR" sz="1200" b="0" i="0" kern="1200" baseline="0" dirty="0" smtClean="0">
                <a:solidFill>
                  <a:schemeClr val="tx1"/>
                </a:solidFill>
                <a:latin typeface="+mn-lt"/>
                <a:ea typeface="+mn-ea"/>
                <a:cs typeface="+mn-cs"/>
              </a:rPr>
              <a:t> : progiciel de gestion intégrée</a:t>
            </a:r>
            <a:r>
              <a:rPr lang="fr-FR" sz="1200" b="0" i="0" kern="1200" dirty="0" smtClean="0">
                <a:solidFill>
                  <a:schemeClr val="tx1"/>
                </a:solidFill>
                <a:latin typeface="+mn-lt"/>
                <a:ea typeface="+mn-ea"/>
                <a:cs typeface="+mn-cs"/>
              </a:rPr>
              <a:t>« Un progiciel qui intègre les principales composantes fonctionnelles de l'entreprise: gestion de production, gestion commerciale, logistique, ressources humaines, comptabilité, contrôle de gestion.</a:t>
            </a:r>
            <a:r>
              <a:rPr lang="fr-FR" dirty="0" smtClean="0"/>
              <a:t/>
            </a:r>
            <a:br>
              <a:rPr lang="fr-FR" dirty="0" smtClean="0"/>
            </a:br>
            <a:r>
              <a:rPr lang="fr-FR" sz="1200" b="0" i="0" kern="1200" dirty="0" smtClean="0">
                <a:solidFill>
                  <a:schemeClr val="tx1"/>
                </a:solidFill>
                <a:latin typeface="+mn-lt"/>
                <a:ea typeface="+mn-ea"/>
                <a:cs typeface="+mn-cs"/>
              </a:rPr>
              <a:t>À l'aide de ce système unifié, les utilisateurs de différents métiers travaillent dans un environnement applicatif </a:t>
            </a:r>
            <a:r>
              <a:rPr lang="fr-FR" sz="1200" b="0" i="1" kern="1200" dirty="0" smtClean="0">
                <a:solidFill>
                  <a:schemeClr val="tx1"/>
                </a:solidFill>
                <a:latin typeface="+mn-lt"/>
                <a:ea typeface="+mn-ea"/>
                <a:cs typeface="+mn-cs"/>
              </a:rPr>
              <a:t>identique</a:t>
            </a:r>
            <a:r>
              <a:rPr lang="fr-FR" sz="1200" b="0" i="0" kern="1200" dirty="0" smtClean="0">
                <a:solidFill>
                  <a:schemeClr val="tx1"/>
                </a:solidFill>
                <a:latin typeface="+mn-lt"/>
                <a:ea typeface="+mn-ea"/>
                <a:cs typeface="+mn-cs"/>
              </a:rPr>
              <a:t> qui repose sur une base de données </a:t>
            </a:r>
            <a:r>
              <a:rPr lang="fr-FR" sz="1200" b="0" i="1" kern="1200" dirty="0" smtClean="0">
                <a:solidFill>
                  <a:schemeClr val="tx1"/>
                </a:solidFill>
                <a:latin typeface="+mn-lt"/>
                <a:ea typeface="+mn-ea"/>
                <a:cs typeface="+mn-cs"/>
              </a:rPr>
              <a:t>unique</a:t>
            </a:r>
            <a:r>
              <a:rPr lang="fr-FR" sz="1200" b="0" i="0" kern="1200" dirty="0" smtClean="0">
                <a:solidFill>
                  <a:schemeClr val="tx1"/>
                </a:solidFill>
                <a:latin typeface="+mn-lt"/>
                <a:ea typeface="+mn-ea"/>
                <a:cs typeface="+mn-cs"/>
              </a:rPr>
              <a:t>. Ce modèle permet d'assurer l’</a:t>
            </a:r>
            <a:r>
              <a:rPr lang="fr-FR" sz="1200" b="0" i="1" kern="1200" dirty="0" smtClean="0">
                <a:solidFill>
                  <a:schemeClr val="tx1"/>
                </a:solidFill>
                <a:latin typeface="+mn-lt"/>
                <a:ea typeface="+mn-ea"/>
                <a:cs typeface="+mn-cs"/>
              </a:rPr>
              <a:t>intégrité des données</a:t>
            </a:r>
            <a:r>
              <a:rPr lang="fr-FR" sz="1200" b="0" i="0" kern="1200" dirty="0" smtClean="0">
                <a:solidFill>
                  <a:schemeClr val="tx1"/>
                </a:solidFill>
                <a:latin typeface="+mn-lt"/>
                <a:ea typeface="+mn-ea"/>
                <a:cs typeface="+mn-cs"/>
              </a:rPr>
              <a:t>, la </a:t>
            </a:r>
            <a:r>
              <a:rPr lang="fr-FR" sz="1200" b="0" i="1" kern="1200" dirty="0" smtClean="0">
                <a:solidFill>
                  <a:schemeClr val="tx1"/>
                </a:solidFill>
                <a:latin typeface="+mn-lt"/>
                <a:ea typeface="+mn-ea"/>
                <a:cs typeface="+mn-cs"/>
              </a:rPr>
              <a:t>non-redondance</a:t>
            </a:r>
            <a:r>
              <a:rPr lang="fr-FR" sz="1200" b="0" i="0" kern="1200" dirty="0" smtClean="0">
                <a:solidFill>
                  <a:schemeClr val="tx1"/>
                </a:solidFill>
                <a:latin typeface="+mn-lt"/>
                <a:ea typeface="+mn-ea"/>
                <a:cs typeface="+mn-cs"/>
              </a:rPr>
              <a:t> de l'information, ainsi que la </a:t>
            </a:r>
            <a:r>
              <a:rPr lang="fr-FR" sz="1200" b="0" i="1" kern="1200" dirty="0" smtClean="0">
                <a:solidFill>
                  <a:schemeClr val="tx1"/>
                </a:solidFill>
                <a:latin typeface="+mn-lt"/>
                <a:ea typeface="+mn-ea"/>
                <a:cs typeface="+mn-cs"/>
              </a:rPr>
              <a:t>réduction</a:t>
            </a:r>
            <a:r>
              <a:rPr lang="fr-FR" sz="1200" b="0" i="0" kern="1200" dirty="0" smtClean="0">
                <a:solidFill>
                  <a:schemeClr val="tx1"/>
                </a:solidFill>
                <a:latin typeface="+mn-lt"/>
                <a:ea typeface="+mn-ea"/>
                <a:cs typeface="+mn-cs"/>
              </a:rPr>
              <a:t> des temps de traitement. »</a:t>
            </a:r>
            <a:endParaRPr lang="fr-FR" dirty="0"/>
          </a:p>
        </p:txBody>
      </p:sp>
      <p:sp>
        <p:nvSpPr>
          <p:cNvPr id="4" name="Espace réservé du numéro de diapositive 3"/>
          <p:cNvSpPr>
            <a:spLocks noGrp="1"/>
          </p:cNvSpPr>
          <p:nvPr>
            <p:ph type="sldNum" sz="quarter" idx="10"/>
          </p:nvPr>
        </p:nvSpPr>
        <p:spPr/>
        <p:txBody>
          <a:bodyPr/>
          <a:lstStyle/>
          <a:p>
            <a:fld id="{E92A9A70-B336-4666-905F-B7313FC6DD2F}" type="slidenum">
              <a:rPr lang="fr-FR" smtClean="0"/>
              <a:pPr/>
              <a:t>14</a:t>
            </a:fld>
            <a:endParaRPr lang="fr-FR"/>
          </a:p>
        </p:txBody>
      </p:sp>
    </p:spTree>
    <p:extLst>
      <p:ext uri="{BB962C8B-B14F-4D97-AF65-F5344CB8AC3E}">
        <p14:creationId xmlns:p14="http://schemas.microsoft.com/office/powerpoint/2010/main" val="1073238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L’interface d’accueil de </a:t>
            </a:r>
            <a:r>
              <a:rPr lang="fr-FR" dirty="0" err="1" smtClean="0"/>
              <a:t>MySAP</a:t>
            </a:r>
            <a:r>
              <a:rPr lang="fr-FR" dirty="0" smtClean="0"/>
              <a:t> ERP !! On peut accéder au</a:t>
            </a:r>
            <a:r>
              <a:rPr lang="fr-FR" baseline="0" dirty="0" smtClean="0"/>
              <a:t> différent menu et fonctionnalités de SAP a partir de l’input de transaction  : RSA 1 pour le </a:t>
            </a:r>
            <a:r>
              <a:rPr lang="fr-FR" baseline="0" dirty="0" err="1" smtClean="0"/>
              <a:t>warehousing</a:t>
            </a:r>
            <a:r>
              <a:rPr lang="fr-FR" baseline="0" dirty="0" smtClean="0"/>
              <a:t> </a:t>
            </a:r>
            <a:r>
              <a:rPr lang="fr-FR" baseline="0" dirty="0" err="1" smtClean="0"/>
              <a:t>workbench</a:t>
            </a:r>
            <a:r>
              <a:rPr lang="fr-FR" baseline="0" dirty="0" smtClean="0"/>
              <a:t>  : gestionnaire des entrepôts </a:t>
            </a:r>
          </a:p>
          <a:p>
            <a:endParaRPr lang="fr-FR" dirty="0" smtClean="0"/>
          </a:p>
          <a:p>
            <a:r>
              <a:rPr lang="fr-FR" sz="1200" b="0" i="0" kern="1200" dirty="0" smtClean="0">
                <a:solidFill>
                  <a:schemeClr val="tx1"/>
                </a:solidFill>
                <a:effectLst/>
                <a:latin typeface="+mn-lt"/>
                <a:ea typeface="+mn-ea"/>
                <a:cs typeface="+mn-cs"/>
              </a:rPr>
              <a:t>Domaines fonctionnels dans le DWWB :</a:t>
            </a:r>
            <a:br>
              <a:rPr lang="fr-FR" sz="1200" b="0" i="0" kern="1200" dirty="0" smtClean="0">
                <a:solidFill>
                  <a:schemeClr val="tx1"/>
                </a:solidFill>
                <a:effectLst/>
                <a:latin typeface="+mn-lt"/>
                <a:ea typeface="+mn-ea"/>
                <a:cs typeface="+mn-cs"/>
              </a:rPr>
            </a:br>
            <a:r>
              <a:rPr lang="fr-FR" sz="1200" b="0" i="0" kern="1200" dirty="0" smtClean="0">
                <a:solidFill>
                  <a:schemeClr val="tx1"/>
                </a:solidFill>
                <a:effectLst/>
                <a:latin typeface="+mn-lt"/>
                <a:ea typeface="+mn-ea"/>
                <a:cs typeface="+mn-cs"/>
              </a:rPr>
              <a:t>- </a:t>
            </a:r>
            <a:r>
              <a:rPr lang="fr-FR" sz="1200" b="1" i="0" kern="1200" dirty="0" smtClean="0">
                <a:solidFill>
                  <a:schemeClr val="tx1"/>
                </a:solidFill>
                <a:effectLst/>
                <a:latin typeface="+mn-lt"/>
                <a:ea typeface="+mn-ea"/>
                <a:cs typeface="+mn-cs"/>
              </a:rPr>
              <a:t>Modélisation</a:t>
            </a:r>
            <a:r>
              <a:rPr lang="fr-FR" sz="1200" b="0" i="0" kern="1200" dirty="0" smtClean="0">
                <a:solidFill>
                  <a:schemeClr val="tx1"/>
                </a:solidFill>
                <a:effectLst/>
                <a:latin typeface="+mn-lt"/>
                <a:ea typeface="+mn-ea"/>
                <a:cs typeface="+mn-cs"/>
              </a:rPr>
              <a:t> : Pour la création des objets et des transformations</a:t>
            </a:r>
            <a:br>
              <a:rPr lang="fr-FR" sz="1200" b="0" i="0" kern="1200" dirty="0" smtClean="0">
                <a:solidFill>
                  <a:schemeClr val="tx1"/>
                </a:solidFill>
                <a:effectLst/>
                <a:latin typeface="+mn-lt"/>
                <a:ea typeface="+mn-ea"/>
                <a:cs typeface="+mn-cs"/>
              </a:rPr>
            </a:br>
            <a:r>
              <a:rPr lang="fr-FR" sz="1200" b="0" i="0" kern="1200" dirty="0" smtClean="0">
                <a:solidFill>
                  <a:schemeClr val="tx1"/>
                </a:solidFill>
                <a:effectLst/>
                <a:latin typeface="+mn-lt"/>
                <a:ea typeface="+mn-ea"/>
                <a:cs typeface="+mn-cs"/>
              </a:rPr>
              <a:t>- </a:t>
            </a:r>
            <a:r>
              <a:rPr lang="fr-FR" sz="1200" b="1" i="0" kern="1200" dirty="0" smtClean="0">
                <a:solidFill>
                  <a:schemeClr val="tx1"/>
                </a:solidFill>
                <a:effectLst/>
                <a:latin typeface="+mn-lt"/>
                <a:ea typeface="+mn-ea"/>
                <a:cs typeface="+mn-cs"/>
              </a:rPr>
              <a:t>Administration</a:t>
            </a:r>
            <a:r>
              <a:rPr lang="fr-FR" sz="1200" b="0" i="0" kern="1200" dirty="0" smtClean="0">
                <a:solidFill>
                  <a:schemeClr val="tx1"/>
                </a:solidFill>
                <a:effectLst/>
                <a:latin typeface="+mn-lt"/>
                <a:ea typeface="+mn-ea"/>
                <a:cs typeface="+mn-cs"/>
              </a:rPr>
              <a:t> : Pour la planification, le contrôle et l'administration des chargements</a:t>
            </a:r>
            <a:br>
              <a:rPr lang="fr-FR" sz="1200" b="0" i="0" kern="1200" dirty="0" smtClean="0">
                <a:solidFill>
                  <a:schemeClr val="tx1"/>
                </a:solidFill>
                <a:effectLst/>
                <a:latin typeface="+mn-lt"/>
                <a:ea typeface="+mn-ea"/>
                <a:cs typeface="+mn-cs"/>
              </a:rPr>
            </a:br>
            <a:r>
              <a:rPr lang="fr-FR" sz="1200" b="0" i="0" kern="1200" dirty="0" smtClean="0">
                <a:solidFill>
                  <a:schemeClr val="tx1"/>
                </a:solidFill>
                <a:effectLst/>
                <a:latin typeface="+mn-lt"/>
                <a:ea typeface="+mn-ea"/>
                <a:cs typeface="+mn-cs"/>
              </a:rPr>
              <a:t>- </a:t>
            </a:r>
            <a:r>
              <a:rPr lang="fr-FR" sz="1200" b="1" i="0" kern="1200" dirty="0" smtClean="0">
                <a:solidFill>
                  <a:schemeClr val="tx1"/>
                </a:solidFill>
                <a:effectLst/>
                <a:latin typeface="+mn-lt"/>
                <a:ea typeface="+mn-ea"/>
                <a:cs typeface="+mn-cs"/>
              </a:rPr>
              <a:t>Lien au transport</a:t>
            </a:r>
            <a:r>
              <a:rPr lang="fr-FR" sz="1200" b="0" i="0" kern="1200" dirty="0" smtClean="0">
                <a:solidFill>
                  <a:schemeClr val="tx1"/>
                </a:solidFill>
                <a:effectLst/>
                <a:latin typeface="+mn-lt"/>
                <a:ea typeface="+mn-ea"/>
                <a:cs typeface="+mn-cs"/>
              </a:rPr>
              <a:t> : Pour la gestion de transport</a:t>
            </a:r>
            <a:br>
              <a:rPr lang="fr-FR" sz="1200" b="0" i="0" kern="1200" dirty="0" smtClean="0">
                <a:solidFill>
                  <a:schemeClr val="tx1"/>
                </a:solidFill>
                <a:effectLst/>
                <a:latin typeface="+mn-lt"/>
                <a:ea typeface="+mn-ea"/>
                <a:cs typeface="+mn-cs"/>
              </a:rPr>
            </a:br>
            <a:r>
              <a:rPr lang="fr-FR" sz="1200" b="0" i="0" kern="1200" dirty="0" smtClean="0">
                <a:solidFill>
                  <a:schemeClr val="tx1"/>
                </a:solidFill>
                <a:effectLst/>
                <a:latin typeface="+mn-lt"/>
                <a:ea typeface="+mn-ea"/>
                <a:cs typeface="+mn-cs"/>
              </a:rPr>
              <a:t>- </a:t>
            </a:r>
            <a:r>
              <a:rPr lang="fr-FR" sz="1200" b="1" i="0" kern="1200" dirty="0" smtClean="0">
                <a:solidFill>
                  <a:schemeClr val="tx1"/>
                </a:solidFill>
                <a:effectLst/>
                <a:latin typeface="+mn-lt"/>
                <a:ea typeface="+mn-ea"/>
                <a:cs typeface="+mn-cs"/>
              </a:rPr>
              <a:t>Documents</a:t>
            </a:r>
            <a:r>
              <a:rPr lang="fr-FR" sz="1200" b="0" i="0" kern="1200" dirty="0" smtClean="0">
                <a:solidFill>
                  <a:schemeClr val="tx1"/>
                </a:solidFill>
                <a:effectLst/>
                <a:latin typeface="+mn-lt"/>
                <a:ea typeface="+mn-ea"/>
                <a:cs typeface="+mn-cs"/>
              </a:rPr>
              <a:t> : Pour la maintenance des documents via une interface central</a:t>
            </a:r>
            <a:br>
              <a:rPr lang="fr-FR" sz="1200" b="0" i="0" kern="1200" dirty="0" smtClean="0">
                <a:solidFill>
                  <a:schemeClr val="tx1"/>
                </a:solidFill>
                <a:effectLst/>
                <a:latin typeface="+mn-lt"/>
                <a:ea typeface="+mn-ea"/>
                <a:cs typeface="+mn-cs"/>
              </a:rPr>
            </a:br>
            <a:r>
              <a:rPr lang="fr-FR" sz="1200" b="0" i="0" kern="1200" dirty="0" smtClean="0">
                <a:solidFill>
                  <a:schemeClr val="tx1"/>
                </a:solidFill>
                <a:effectLst/>
                <a:latin typeface="+mn-lt"/>
                <a:ea typeface="+mn-ea"/>
                <a:cs typeface="+mn-cs"/>
              </a:rPr>
              <a:t>- </a:t>
            </a:r>
            <a:r>
              <a:rPr lang="fr-FR" sz="1200" b="1" i="0" kern="1200" dirty="0" smtClean="0">
                <a:solidFill>
                  <a:schemeClr val="tx1"/>
                </a:solidFill>
                <a:effectLst/>
                <a:latin typeface="+mn-lt"/>
                <a:ea typeface="+mn-ea"/>
                <a:cs typeface="+mn-cs"/>
              </a:rPr>
              <a:t>Contenu fonctionnel</a:t>
            </a:r>
            <a:r>
              <a:rPr lang="fr-FR" sz="1200" b="0" i="0" kern="1200" dirty="0" smtClean="0">
                <a:solidFill>
                  <a:schemeClr val="tx1"/>
                </a:solidFill>
                <a:effectLst/>
                <a:latin typeface="+mn-lt"/>
                <a:ea typeface="+mn-ea"/>
                <a:cs typeface="+mn-cs"/>
              </a:rPr>
              <a:t> : Pour l'activation du contenu fonctionnel livré.</a:t>
            </a:r>
            <a:br>
              <a:rPr lang="fr-FR" sz="1200" b="0" i="0" kern="1200" dirty="0" smtClean="0">
                <a:solidFill>
                  <a:schemeClr val="tx1"/>
                </a:solidFill>
                <a:effectLst/>
                <a:latin typeface="+mn-lt"/>
                <a:ea typeface="+mn-ea"/>
                <a:cs typeface="+mn-cs"/>
              </a:rPr>
            </a:br>
            <a:r>
              <a:rPr lang="fr-FR" sz="1200" b="0" i="0" kern="1200" dirty="0" smtClean="0">
                <a:solidFill>
                  <a:schemeClr val="tx1"/>
                </a:solidFill>
                <a:effectLst/>
                <a:latin typeface="+mn-lt"/>
                <a:ea typeface="+mn-ea"/>
                <a:cs typeface="+mn-cs"/>
              </a:rPr>
              <a:t>- </a:t>
            </a:r>
            <a:r>
              <a:rPr lang="fr-FR" sz="1200" b="1" i="0" kern="1200" dirty="0" smtClean="0">
                <a:solidFill>
                  <a:schemeClr val="tx1"/>
                </a:solidFill>
                <a:effectLst/>
                <a:latin typeface="+mn-lt"/>
                <a:ea typeface="+mn-ea"/>
                <a:cs typeface="+mn-cs"/>
              </a:rPr>
              <a:t>Conversion</a:t>
            </a:r>
            <a:r>
              <a:rPr lang="fr-FR" sz="1200" b="0" i="0" kern="1200" dirty="0" smtClean="0">
                <a:solidFill>
                  <a:schemeClr val="tx1"/>
                </a:solidFill>
                <a:effectLst/>
                <a:latin typeface="+mn-lt"/>
                <a:ea typeface="+mn-ea"/>
                <a:cs typeface="+mn-cs"/>
              </a:rPr>
              <a:t> : Pour la conversion des descriptions des objets BI dans de nombreuses langues</a:t>
            </a:r>
            <a:br>
              <a:rPr lang="fr-FR" sz="1200" b="0" i="0" kern="1200" dirty="0" smtClean="0">
                <a:solidFill>
                  <a:schemeClr val="tx1"/>
                </a:solidFill>
                <a:effectLst/>
                <a:latin typeface="+mn-lt"/>
                <a:ea typeface="+mn-ea"/>
                <a:cs typeface="+mn-cs"/>
              </a:rPr>
            </a:br>
            <a:r>
              <a:rPr lang="fr-FR" sz="1200" b="0" i="0" kern="1200" dirty="0" smtClean="0">
                <a:solidFill>
                  <a:schemeClr val="tx1"/>
                </a:solidFill>
                <a:effectLst/>
                <a:latin typeface="+mn-lt"/>
                <a:ea typeface="+mn-ea"/>
                <a:cs typeface="+mn-cs"/>
              </a:rPr>
              <a:t>- </a:t>
            </a:r>
            <a:r>
              <a:rPr lang="fr-FR" sz="1200" b="1" i="0" kern="1200" dirty="0" smtClean="0">
                <a:solidFill>
                  <a:schemeClr val="tx1"/>
                </a:solidFill>
                <a:effectLst/>
                <a:latin typeface="+mn-lt"/>
                <a:ea typeface="+mn-ea"/>
                <a:cs typeface="+mn-cs"/>
              </a:rPr>
              <a:t>Référentiel de métadonnées</a:t>
            </a:r>
            <a:r>
              <a:rPr lang="fr-FR" sz="1200" b="0" i="0" kern="1200" dirty="0" smtClean="0">
                <a:solidFill>
                  <a:schemeClr val="tx1"/>
                </a:solidFill>
                <a:effectLst/>
                <a:latin typeface="+mn-lt"/>
                <a:ea typeface="+mn-ea"/>
                <a:cs typeface="+mn-cs"/>
              </a:rPr>
              <a:t> : contient des informations et </a:t>
            </a:r>
            <a:r>
              <a:rPr lang="fr-FR" sz="1200" b="0" i="0" kern="1200" dirty="0" err="1" smtClean="0">
                <a:solidFill>
                  <a:schemeClr val="tx1"/>
                </a:solidFill>
                <a:effectLst/>
                <a:latin typeface="+mn-lt"/>
                <a:ea typeface="+mn-ea"/>
                <a:cs typeface="+mn-cs"/>
              </a:rPr>
              <a:t>details</a:t>
            </a:r>
            <a:r>
              <a:rPr lang="fr-FR" sz="1200" b="0" i="0" kern="1200" dirty="0" smtClean="0">
                <a:solidFill>
                  <a:schemeClr val="tx1"/>
                </a:solidFill>
                <a:effectLst/>
                <a:latin typeface="+mn-lt"/>
                <a:ea typeface="+mn-ea"/>
                <a:cs typeface="+mn-cs"/>
              </a:rPr>
              <a:t> sur les objets BI.</a:t>
            </a:r>
            <a:endParaRPr lang="fr-FR" dirty="0"/>
          </a:p>
        </p:txBody>
      </p:sp>
      <p:sp>
        <p:nvSpPr>
          <p:cNvPr id="4" name="Espace réservé du numéro de diapositive 3"/>
          <p:cNvSpPr>
            <a:spLocks noGrp="1"/>
          </p:cNvSpPr>
          <p:nvPr>
            <p:ph type="sldNum" sz="quarter" idx="10"/>
          </p:nvPr>
        </p:nvSpPr>
        <p:spPr/>
        <p:txBody>
          <a:bodyPr/>
          <a:lstStyle/>
          <a:p>
            <a:fld id="{E92A9A70-B336-4666-905F-B7313FC6DD2F}" type="slidenum">
              <a:rPr lang="fr-FR" smtClean="0"/>
              <a:pPr/>
              <a:t>15</a:t>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cap="small" dirty="0" smtClean="0">
                <a:solidFill>
                  <a:schemeClr val="tx1"/>
                </a:solidFill>
                <a:effectLst/>
                <a:latin typeface="+mn-lt"/>
                <a:ea typeface="+mn-ea"/>
                <a:cs typeface="+mn-cs"/>
              </a:rPr>
              <a:t>Système de développement : PAR	</a:t>
            </a:r>
          </a:p>
          <a:p>
            <a:r>
              <a:rPr lang="fr-FR" sz="1200" kern="1200" cap="small" dirty="0" smtClean="0">
                <a:solidFill>
                  <a:schemeClr val="tx1"/>
                </a:solidFill>
                <a:effectLst/>
                <a:latin typeface="+mn-lt"/>
                <a:ea typeface="+mn-ea"/>
                <a:cs typeface="+mn-cs"/>
              </a:rPr>
              <a:t>Système Assurance Qualité : QS1</a:t>
            </a:r>
          </a:p>
          <a:p>
            <a:r>
              <a:rPr lang="fr-FR" sz="1200" kern="1200" cap="small" dirty="0" smtClean="0">
                <a:solidFill>
                  <a:schemeClr val="tx1"/>
                </a:solidFill>
                <a:effectLst/>
                <a:latin typeface="+mn-lt"/>
                <a:ea typeface="+mn-ea"/>
                <a:cs typeface="+mn-cs"/>
              </a:rPr>
              <a:t>Système Assurance Qualité : PRD&amp;	                                                                                                       </a:t>
            </a:r>
          </a:p>
          <a:p>
            <a:endParaRPr lang="fr-FR" sz="1200" kern="1200" cap="small" dirty="0" smtClean="0">
              <a:solidFill>
                <a:schemeClr val="tx1"/>
              </a:solidFill>
              <a:effectLst/>
              <a:latin typeface="+mn-lt"/>
              <a:ea typeface="+mn-ea"/>
              <a:cs typeface="+mn-cs"/>
            </a:endParaRPr>
          </a:p>
          <a:p>
            <a:r>
              <a:rPr lang="fr-FR" sz="1200" b="1" kern="1200" dirty="0" smtClean="0">
                <a:solidFill>
                  <a:schemeClr val="tx1"/>
                </a:solidFill>
                <a:effectLst/>
                <a:latin typeface="+mn-lt"/>
                <a:ea typeface="+mn-ea"/>
                <a:cs typeface="+mn-cs"/>
              </a:rPr>
              <a:t>Le système PAR est </a:t>
            </a:r>
            <a:r>
              <a:rPr lang="fr-FR" sz="1200" kern="1200" dirty="0" smtClean="0">
                <a:solidFill>
                  <a:schemeClr val="tx1"/>
                </a:solidFill>
                <a:effectLst/>
                <a:latin typeface="+mn-lt"/>
                <a:ea typeface="+mn-ea"/>
                <a:cs typeface="+mn-cs"/>
              </a:rPr>
              <a:t>utilisé pour le paramétrage, le développement des programmes spécifiques, les tests du 1</a:t>
            </a:r>
            <a:r>
              <a:rPr lang="fr-FR" sz="1200" kern="1200" baseline="30000" dirty="0" smtClean="0">
                <a:solidFill>
                  <a:schemeClr val="tx1"/>
                </a:solidFill>
                <a:effectLst/>
                <a:latin typeface="+mn-lt"/>
                <a:ea typeface="+mn-ea"/>
                <a:cs typeface="+mn-cs"/>
              </a:rPr>
              <a:t>er</a:t>
            </a:r>
            <a:r>
              <a:rPr lang="fr-FR" sz="1200" kern="1200" dirty="0" smtClean="0">
                <a:solidFill>
                  <a:schemeClr val="tx1"/>
                </a:solidFill>
                <a:effectLst/>
                <a:latin typeface="+mn-lt"/>
                <a:ea typeface="+mn-ea"/>
                <a:cs typeface="+mn-cs"/>
              </a:rPr>
              <a:t> niveau. </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Le système est constitué des mandants suivants :</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 </a:t>
            </a:r>
          </a:p>
          <a:p>
            <a:pPr lvl="0"/>
            <a:r>
              <a:rPr lang="fr-FR" sz="1200" kern="1200" dirty="0" smtClean="0">
                <a:solidFill>
                  <a:schemeClr val="tx1"/>
                </a:solidFill>
                <a:effectLst/>
                <a:latin typeface="+mn-lt"/>
                <a:ea typeface="+mn-ea"/>
                <a:cs typeface="+mn-cs"/>
              </a:rPr>
              <a:t>Le mandant 100 est le mandant de référence LYDEC dans lequel est effectué manuellement tout le paramétrage après avoir les tester dans le mandant bac à sable 300 ou 120. Ce mandant ne contient aucune données applicatives.</a:t>
            </a:r>
          </a:p>
          <a:p>
            <a:r>
              <a:rPr lang="fr-FR" sz="1200" kern="1200" dirty="0" smtClean="0">
                <a:solidFill>
                  <a:schemeClr val="tx1"/>
                </a:solidFill>
                <a:effectLst/>
                <a:latin typeface="+mn-lt"/>
                <a:ea typeface="+mn-ea"/>
                <a:cs typeface="+mn-cs"/>
              </a:rPr>
              <a:t> </a:t>
            </a:r>
          </a:p>
          <a:p>
            <a:pPr lvl="0"/>
            <a:r>
              <a:rPr lang="fr-FR" sz="1200" kern="1200" dirty="0" smtClean="0">
                <a:solidFill>
                  <a:schemeClr val="tx1"/>
                </a:solidFill>
                <a:effectLst/>
                <a:latin typeface="+mn-lt"/>
                <a:ea typeface="+mn-ea"/>
                <a:cs typeface="+mn-cs"/>
              </a:rPr>
              <a:t>Le mandant 120 est une copie du mandant 100. Il est le mandant de développement des programmes et des tests. Il est mis à jour régulièrement par import des ordres de transports  de type </a:t>
            </a:r>
            <a:r>
              <a:rPr lang="fr-FR" sz="1200" kern="1200" dirty="0" err="1" smtClean="0">
                <a:solidFill>
                  <a:schemeClr val="tx1"/>
                </a:solidFill>
                <a:effectLst/>
                <a:latin typeface="+mn-lt"/>
                <a:ea typeface="+mn-ea"/>
                <a:cs typeface="+mn-cs"/>
              </a:rPr>
              <a:t>customizings</a:t>
            </a:r>
            <a:r>
              <a:rPr lang="fr-FR" sz="1200" kern="1200" dirty="0" smtClean="0">
                <a:solidFill>
                  <a:schemeClr val="tx1"/>
                </a:solidFill>
                <a:effectLst/>
                <a:latin typeface="+mn-lt"/>
                <a:ea typeface="+mn-ea"/>
                <a:cs typeface="+mn-cs"/>
              </a:rPr>
              <a:t>.</a:t>
            </a:r>
          </a:p>
          <a:p>
            <a:r>
              <a:rPr lang="fr-FR" sz="1200" kern="1200" dirty="0" smtClean="0">
                <a:solidFill>
                  <a:schemeClr val="tx1"/>
                </a:solidFill>
                <a:effectLst/>
                <a:latin typeface="+mn-lt"/>
                <a:ea typeface="+mn-ea"/>
                <a:cs typeface="+mn-cs"/>
              </a:rPr>
              <a:t> </a:t>
            </a:r>
          </a:p>
          <a:p>
            <a:pPr lvl="0"/>
            <a:r>
              <a:rPr lang="fr-FR" sz="1200" kern="1200" dirty="0" smtClean="0">
                <a:solidFill>
                  <a:schemeClr val="tx1"/>
                </a:solidFill>
                <a:effectLst/>
                <a:latin typeface="+mn-lt"/>
                <a:ea typeface="+mn-ea"/>
                <a:cs typeface="+mn-cs"/>
              </a:rPr>
              <a:t>Le mandant 130 est aussi le mandant de développement des programmes. Il est mis à jour par import des ordres de transports de type </a:t>
            </a:r>
            <a:r>
              <a:rPr lang="fr-FR" sz="1200" kern="1200" dirty="0" err="1" smtClean="0">
                <a:solidFill>
                  <a:schemeClr val="tx1"/>
                </a:solidFill>
                <a:effectLst/>
                <a:latin typeface="+mn-lt"/>
                <a:ea typeface="+mn-ea"/>
                <a:cs typeface="+mn-cs"/>
              </a:rPr>
              <a:t>customizings</a:t>
            </a:r>
            <a:r>
              <a:rPr lang="fr-FR" sz="1200" kern="1200" dirty="0" smtClean="0">
                <a:solidFill>
                  <a:schemeClr val="tx1"/>
                </a:solidFill>
                <a:effectLst/>
                <a:latin typeface="+mn-lt"/>
                <a:ea typeface="+mn-ea"/>
                <a:cs typeface="+mn-cs"/>
              </a:rPr>
              <a:t>.</a:t>
            </a:r>
          </a:p>
          <a:p>
            <a:r>
              <a:rPr lang="fr-FR" sz="1200" kern="1200" dirty="0" smtClean="0">
                <a:solidFill>
                  <a:schemeClr val="tx1"/>
                </a:solidFill>
                <a:effectLst/>
                <a:latin typeface="+mn-lt"/>
                <a:ea typeface="+mn-ea"/>
                <a:cs typeface="+mn-cs"/>
              </a:rPr>
              <a:t> </a:t>
            </a:r>
          </a:p>
          <a:p>
            <a:pPr lvl="0"/>
            <a:r>
              <a:rPr lang="fr-FR" sz="1200" kern="1200" dirty="0" smtClean="0">
                <a:solidFill>
                  <a:schemeClr val="tx1"/>
                </a:solidFill>
                <a:effectLst/>
                <a:latin typeface="+mn-lt"/>
                <a:ea typeface="+mn-ea"/>
                <a:cs typeface="+mn-cs"/>
              </a:rPr>
              <a:t>Le mandant 300  est le mandant bac à sable.</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Les mandants 100, 120, 130 et 300 sont ouverts en modifications, saut dans les mandants 100, 120 et 130, les modifications seront enregistrées automatiquement dans les ordres de transports.   </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Par contre le mandant 300, les modifications ne sont pas autorisées. </a:t>
            </a:r>
          </a:p>
          <a:p>
            <a:endParaRPr lang="fr-FR" sz="1200" kern="1200" cap="small" dirty="0" smtClean="0">
              <a:solidFill>
                <a:schemeClr val="tx1"/>
              </a:solidFill>
              <a:effectLst/>
              <a:latin typeface="+mn-lt"/>
              <a:ea typeface="+mn-ea"/>
              <a:cs typeface="+mn-cs"/>
            </a:endParaRPr>
          </a:p>
          <a:p>
            <a:endParaRPr lang="fr-FR" sz="1200" kern="1200" cap="small" dirty="0" smtClean="0">
              <a:solidFill>
                <a:schemeClr val="tx1"/>
              </a:solidFill>
              <a:effectLst/>
              <a:latin typeface="+mn-lt"/>
              <a:ea typeface="+mn-ea"/>
              <a:cs typeface="+mn-cs"/>
            </a:endParaRPr>
          </a:p>
          <a:p>
            <a:r>
              <a:rPr lang="fr-FR" sz="1200" b="1" kern="1200" dirty="0" smtClean="0">
                <a:solidFill>
                  <a:schemeClr val="tx1"/>
                </a:solidFill>
                <a:effectLst/>
                <a:latin typeface="+mn-lt"/>
                <a:ea typeface="+mn-ea"/>
                <a:cs typeface="+mn-cs"/>
              </a:rPr>
              <a:t>Le système QAS </a:t>
            </a:r>
            <a:r>
              <a:rPr lang="fr-FR" sz="1200" kern="1200" dirty="0" smtClean="0">
                <a:solidFill>
                  <a:schemeClr val="tx1"/>
                </a:solidFill>
                <a:effectLst/>
                <a:latin typeface="+mn-lt"/>
                <a:ea typeface="+mn-ea"/>
                <a:cs typeface="+mn-cs"/>
              </a:rPr>
              <a:t>est utilisé pour les tests globaux des paramétrages et des développements,  les tests de non-régression,  les tests de </a:t>
            </a:r>
            <a:r>
              <a:rPr lang="fr-FR" sz="1200" kern="1200" dirty="0" err="1" smtClean="0">
                <a:solidFill>
                  <a:schemeClr val="tx1"/>
                </a:solidFill>
                <a:effectLst/>
                <a:latin typeface="+mn-lt"/>
                <a:ea typeface="+mn-ea"/>
                <a:cs typeface="+mn-cs"/>
              </a:rPr>
              <a:t>recettage</a:t>
            </a:r>
            <a:r>
              <a:rPr lang="fr-FR" sz="1200" kern="1200" dirty="0" smtClean="0">
                <a:solidFill>
                  <a:schemeClr val="tx1"/>
                </a:solidFill>
                <a:effectLst/>
                <a:latin typeface="+mn-lt"/>
                <a:ea typeface="+mn-ea"/>
                <a:cs typeface="+mn-cs"/>
              </a:rPr>
              <a:t>, la pré-production et la formation des utilisateurs.</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Ce système est protégé contre toute modification. Il possède un seul mandant 100 dont le contenu est copié à partir du mandant de production.</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Ce mandant est mis à jour par import des ordres libérés du mandant 100 de système PAR.</a:t>
            </a:r>
          </a:p>
          <a:p>
            <a:endParaRPr lang="fr-FR" sz="1200" kern="1200" cap="small" dirty="0" smtClean="0">
              <a:solidFill>
                <a:schemeClr val="tx1"/>
              </a:solidFill>
              <a:effectLst/>
              <a:latin typeface="+mn-lt"/>
              <a:ea typeface="+mn-ea"/>
              <a:cs typeface="+mn-cs"/>
            </a:endParaRPr>
          </a:p>
          <a:p>
            <a:endParaRPr lang="fr-FR" sz="1200" kern="1200" cap="small" dirty="0" smtClean="0">
              <a:solidFill>
                <a:schemeClr val="tx1"/>
              </a:solidFill>
              <a:effectLst/>
              <a:latin typeface="+mn-lt"/>
              <a:ea typeface="+mn-ea"/>
              <a:cs typeface="+mn-cs"/>
            </a:endParaRPr>
          </a:p>
          <a:p>
            <a:r>
              <a:rPr lang="fr-FR" sz="1200" b="1" kern="1200" dirty="0" smtClean="0">
                <a:solidFill>
                  <a:schemeClr val="tx1"/>
                </a:solidFill>
                <a:effectLst/>
                <a:latin typeface="+mn-lt"/>
                <a:ea typeface="+mn-ea"/>
                <a:cs typeface="+mn-cs"/>
              </a:rPr>
              <a:t>Le système PRD </a:t>
            </a:r>
            <a:r>
              <a:rPr lang="fr-FR" sz="1200" kern="1200" dirty="0" smtClean="0">
                <a:solidFill>
                  <a:schemeClr val="tx1"/>
                </a:solidFill>
                <a:effectLst/>
                <a:latin typeface="+mn-lt"/>
                <a:ea typeface="+mn-ea"/>
                <a:cs typeface="+mn-cs"/>
              </a:rPr>
              <a:t>contient le mandant de production avec les caractéristiques suivantes :</a:t>
            </a:r>
          </a:p>
          <a:p>
            <a:r>
              <a:rPr lang="fr-FR" sz="1200" kern="1200" dirty="0" smtClean="0">
                <a:solidFill>
                  <a:schemeClr val="tx1"/>
                </a:solidFill>
                <a:effectLst/>
                <a:latin typeface="+mn-lt"/>
                <a:ea typeface="+mn-ea"/>
                <a:cs typeface="+mn-cs"/>
              </a:rPr>
              <a:t> </a:t>
            </a:r>
          </a:p>
          <a:p>
            <a:pPr lvl="0"/>
            <a:r>
              <a:rPr lang="fr-FR" sz="1200" kern="1200" dirty="0" smtClean="0">
                <a:solidFill>
                  <a:schemeClr val="tx1"/>
                </a:solidFill>
                <a:effectLst/>
                <a:latin typeface="+mn-lt"/>
                <a:ea typeface="+mn-ea"/>
                <a:cs typeface="+mn-cs"/>
              </a:rPr>
              <a:t>Aucune modification et transfert autorisé pour les objets dépendants du mandant.</a:t>
            </a:r>
          </a:p>
          <a:p>
            <a:pPr lvl="0"/>
            <a:r>
              <a:rPr lang="fr-FR" sz="1200" kern="1200" dirty="0" smtClean="0">
                <a:solidFill>
                  <a:schemeClr val="tx1"/>
                </a:solidFill>
                <a:effectLst/>
                <a:latin typeface="+mn-lt"/>
                <a:ea typeface="+mn-ea"/>
                <a:cs typeface="+mn-cs"/>
              </a:rPr>
              <a:t>Aucune modification d’objets inter-mandants.</a:t>
            </a:r>
          </a:p>
          <a:p>
            <a:pPr lvl="0"/>
            <a:r>
              <a:rPr lang="fr-FR" sz="1200" kern="1200" dirty="0" smtClean="0">
                <a:solidFill>
                  <a:schemeClr val="tx1"/>
                </a:solidFill>
                <a:effectLst/>
                <a:latin typeface="+mn-lt"/>
                <a:ea typeface="+mn-ea"/>
                <a:cs typeface="+mn-cs"/>
              </a:rPr>
              <a:t>Aucun écrasement et aucune disponibilité externe (protection du </a:t>
            </a:r>
            <a:r>
              <a:rPr lang="fr-FR" sz="1200" kern="1200" dirty="0" err="1" smtClean="0">
                <a:solidFill>
                  <a:schemeClr val="tx1"/>
                </a:solidFill>
                <a:effectLst/>
                <a:latin typeface="+mn-lt"/>
                <a:ea typeface="+mn-ea"/>
                <a:cs typeface="+mn-cs"/>
              </a:rPr>
              <a:t>madant</a:t>
            </a:r>
            <a:r>
              <a:rPr lang="fr-FR" sz="1200" kern="1200" dirty="0" smtClean="0">
                <a:solidFill>
                  <a:schemeClr val="tx1"/>
                </a:solidFill>
                <a:effectLst/>
                <a:latin typeface="+mn-lt"/>
                <a:ea typeface="+mn-ea"/>
                <a:cs typeface="+mn-cs"/>
              </a:rPr>
              <a:t>).</a:t>
            </a:r>
          </a:p>
          <a:p>
            <a:endParaRPr lang="fr-FR" sz="1200" kern="1200" cap="small"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Les systèmes PAR et QS1 sont hébergés dans deux serveurs provisoires d’une architecture 32bit (</a:t>
            </a:r>
            <a:r>
              <a:rPr lang="fr-FR" sz="1200" kern="1200" dirty="0" err="1" smtClean="0">
                <a:solidFill>
                  <a:schemeClr val="tx1"/>
                </a:solidFill>
                <a:effectLst/>
                <a:latin typeface="+mn-lt"/>
                <a:ea typeface="+mn-ea"/>
                <a:cs typeface="+mn-cs"/>
              </a:rPr>
              <a:t>Red</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Hat</a:t>
            </a:r>
            <a:r>
              <a:rPr lang="fr-FR" sz="1200" kern="1200" dirty="0" smtClean="0">
                <a:solidFill>
                  <a:schemeClr val="tx1"/>
                </a:solidFill>
                <a:effectLst/>
                <a:latin typeface="+mn-lt"/>
                <a:ea typeface="+mn-ea"/>
                <a:cs typeface="+mn-cs"/>
              </a:rPr>
              <a:t> 4 version 2.6.9-42.ELsmp et oracle 10.2.0.2.0 32bit).</a:t>
            </a:r>
          </a:p>
          <a:p>
            <a:endParaRPr lang="fr-FR" dirty="0"/>
          </a:p>
        </p:txBody>
      </p:sp>
      <p:sp>
        <p:nvSpPr>
          <p:cNvPr id="4" name="Espace réservé du numéro de diapositive 3"/>
          <p:cNvSpPr>
            <a:spLocks noGrp="1"/>
          </p:cNvSpPr>
          <p:nvPr>
            <p:ph type="sldNum" sz="quarter" idx="10"/>
          </p:nvPr>
        </p:nvSpPr>
        <p:spPr/>
        <p:txBody>
          <a:bodyPr/>
          <a:lstStyle/>
          <a:p>
            <a:fld id="{E92A9A70-B336-4666-905F-B7313FC6DD2F}" type="slidenum">
              <a:rPr lang="fr-FR" smtClean="0"/>
              <a:pPr/>
              <a:t>16</a:t>
            </a:fld>
            <a:endParaRPr lang="fr-FR"/>
          </a:p>
        </p:txBody>
      </p:sp>
    </p:spTree>
    <p:extLst>
      <p:ext uri="{BB962C8B-B14F-4D97-AF65-F5344CB8AC3E}">
        <p14:creationId xmlns:p14="http://schemas.microsoft.com/office/powerpoint/2010/main" val="4253196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Illustrations : authentification</a:t>
            </a:r>
            <a:r>
              <a:rPr lang="fr-FR" baseline="0" dirty="0" smtClean="0"/>
              <a:t> dans le système avec le mandant nécessaire </a:t>
            </a:r>
            <a:endParaRPr lang="fr-FR" dirty="0"/>
          </a:p>
        </p:txBody>
      </p:sp>
      <p:sp>
        <p:nvSpPr>
          <p:cNvPr id="4" name="Espace réservé du numéro de diapositive 3"/>
          <p:cNvSpPr>
            <a:spLocks noGrp="1"/>
          </p:cNvSpPr>
          <p:nvPr>
            <p:ph type="sldNum" sz="quarter" idx="10"/>
          </p:nvPr>
        </p:nvSpPr>
        <p:spPr/>
        <p:txBody>
          <a:bodyPr/>
          <a:lstStyle/>
          <a:p>
            <a:fld id="{E92A9A70-B336-4666-905F-B7313FC6DD2F}" type="slidenum">
              <a:rPr lang="fr-FR" smtClean="0"/>
              <a:pPr/>
              <a:t>17</a:t>
            </a:fld>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smtClean="0">
                <a:solidFill>
                  <a:schemeClr val="tx1"/>
                </a:solidFill>
                <a:effectLst/>
                <a:latin typeface="+mn-lt"/>
                <a:ea typeface="+mn-ea"/>
                <a:cs typeface="+mn-cs"/>
              </a:rPr>
              <a:t>Le module MM de SAP concerne la gestion des articles</a:t>
            </a:r>
            <a:r>
              <a:rPr lang="fr-FR" sz="1200" b="0" i="0" kern="1200" baseline="0" dirty="0" smtClean="0">
                <a:solidFill>
                  <a:schemeClr val="tx1"/>
                </a:solidFill>
                <a:effectLst/>
                <a:latin typeface="+mn-lt"/>
                <a:ea typeface="+mn-ea"/>
                <a:cs typeface="+mn-cs"/>
              </a:rPr>
              <a:t> d’un point de vue achats et gestion de stocks  . MM </a:t>
            </a:r>
            <a:r>
              <a:rPr lang="fr-FR" sz="1200" b="0" i="0" kern="1200" baseline="0" dirty="0" err="1" smtClean="0">
                <a:solidFill>
                  <a:schemeClr val="tx1"/>
                </a:solidFill>
                <a:effectLst/>
                <a:latin typeface="+mn-lt"/>
                <a:ea typeface="+mn-ea"/>
                <a:cs typeface="+mn-cs"/>
              </a:rPr>
              <a:t>intégre</a:t>
            </a:r>
            <a:r>
              <a:rPr lang="fr-FR" sz="1200" b="0" i="0" kern="1200" baseline="0" dirty="0" smtClean="0">
                <a:solidFill>
                  <a:schemeClr val="tx1"/>
                </a:solidFill>
                <a:effectLst/>
                <a:latin typeface="+mn-lt"/>
                <a:ea typeface="+mn-ea"/>
                <a:cs typeface="+mn-cs"/>
              </a:rPr>
              <a:t> + notions telles que :</a:t>
            </a:r>
          </a:p>
          <a:p>
            <a:r>
              <a:rPr lang="fr-FR" sz="1200" b="0" i="0" kern="1200" baseline="0" dirty="0" smtClean="0">
                <a:solidFill>
                  <a:schemeClr val="tx1"/>
                </a:solidFill>
                <a:effectLst/>
                <a:latin typeface="+mn-lt"/>
                <a:ea typeface="+mn-ea"/>
                <a:cs typeface="+mn-cs"/>
              </a:rPr>
              <a:t>-Les commandes de services ou de bien</a:t>
            </a:r>
          </a:p>
          <a:p>
            <a:r>
              <a:rPr lang="fr-FR" sz="1200" b="0" i="0" kern="1200" baseline="0" dirty="0" smtClean="0">
                <a:solidFill>
                  <a:schemeClr val="tx1"/>
                </a:solidFill>
                <a:effectLst/>
                <a:latin typeface="+mn-lt"/>
                <a:ea typeface="+mn-ea"/>
                <a:cs typeface="+mn-cs"/>
              </a:rPr>
              <a:t>-gestion des </a:t>
            </a:r>
            <a:r>
              <a:rPr lang="fr-FR" sz="1200" b="0" i="0" kern="1200" baseline="0" dirty="0" err="1" smtClean="0">
                <a:solidFill>
                  <a:schemeClr val="tx1"/>
                </a:solidFill>
                <a:effectLst/>
                <a:latin typeface="+mn-lt"/>
                <a:ea typeface="+mn-ea"/>
                <a:cs typeface="+mn-cs"/>
              </a:rPr>
              <a:t>achats,contrats,demandes</a:t>
            </a:r>
            <a:r>
              <a:rPr lang="fr-FR" sz="1200" b="0" i="0" kern="1200" baseline="0" dirty="0" smtClean="0">
                <a:solidFill>
                  <a:schemeClr val="tx1"/>
                </a:solidFill>
                <a:effectLst/>
                <a:latin typeface="+mn-lt"/>
                <a:ea typeface="+mn-ea"/>
                <a:cs typeface="+mn-cs"/>
              </a:rPr>
              <a:t> d’achats …</a:t>
            </a:r>
          </a:p>
          <a:p>
            <a:r>
              <a:rPr lang="fr-FR" sz="1200" b="0" i="0" kern="1200" baseline="0" dirty="0" smtClean="0">
                <a:solidFill>
                  <a:schemeClr val="tx1"/>
                </a:solidFill>
                <a:effectLst/>
                <a:latin typeface="+mn-lt"/>
                <a:ea typeface="+mn-ea"/>
                <a:cs typeface="+mn-cs"/>
              </a:rPr>
              <a:t>-gestion des stocks</a:t>
            </a:r>
          </a:p>
          <a:p>
            <a:r>
              <a:rPr lang="fr-FR" sz="1200" b="0" i="0" kern="1200" baseline="0" dirty="0" smtClean="0">
                <a:solidFill>
                  <a:schemeClr val="tx1"/>
                </a:solidFill>
                <a:effectLst/>
                <a:latin typeface="+mn-lt"/>
                <a:ea typeface="+mn-ea"/>
                <a:cs typeface="+mn-cs"/>
              </a:rPr>
              <a:t>-gestion des projets</a:t>
            </a:r>
          </a:p>
          <a:p>
            <a:r>
              <a:rPr lang="fr-FR" sz="1200" b="0" i="0" kern="1200" baseline="0" dirty="0" smtClean="0">
                <a:solidFill>
                  <a:schemeClr val="tx1"/>
                </a:solidFill>
                <a:effectLst/>
                <a:latin typeface="+mn-lt"/>
                <a:ea typeface="+mn-ea"/>
                <a:cs typeface="+mn-cs"/>
              </a:rPr>
              <a:t>-calcul des besoins</a:t>
            </a:r>
          </a:p>
          <a:p>
            <a:r>
              <a:rPr lang="fr-FR" sz="1200" b="0" i="0" kern="1200" baseline="0" dirty="0" smtClean="0">
                <a:solidFill>
                  <a:schemeClr val="tx1"/>
                </a:solidFill>
                <a:effectLst/>
                <a:latin typeface="+mn-lt"/>
                <a:ea typeface="+mn-ea"/>
                <a:cs typeface="+mn-cs"/>
              </a:rPr>
              <a:t>-</a:t>
            </a:r>
            <a:r>
              <a:rPr lang="fr-FR" sz="1200" b="0" i="0" kern="1200" baseline="0" dirty="0" err="1" smtClean="0">
                <a:solidFill>
                  <a:schemeClr val="tx1"/>
                </a:solidFill>
                <a:effectLst/>
                <a:latin typeface="+mn-lt"/>
                <a:ea typeface="+mn-ea"/>
                <a:cs typeface="+mn-cs"/>
              </a:rPr>
              <a:t>récéption</a:t>
            </a:r>
            <a:r>
              <a:rPr lang="fr-FR" sz="1200" b="0" i="0" kern="1200" baseline="0" dirty="0" smtClean="0">
                <a:solidFill>
                  <a:schemeClr val="tx1"/>
                </a:solidFill>
                <a:effectLst/>
                <a:latin typeface="+mn-lt"/>
                <a:ea typeface="+mn-ea"/>
                <a:cs typeface="+mn-cs"/>
              </a:rPr>
              <a:t> marchandises</a:t>
            </a:r>
            <a:endParaRPr lang="fr-FR" sz="1200" b="0" i="0" kern="1200" dirty="0" smtClean="0">
              <a:solidFill>
                <a:schemeClr val="tx1"/>
              </a:solidFill>
              <a:effectLst/>
              <a:latin typeface="+mn-lt"/>
              <a:ea typeface="+mn-ea"/>
              <a:cs typeface="+mn-cs"/>
            </a:endParaRPr>
          </a:p>
          <a:p>
            <a:endParaRPr lang="fr-FR" sz="1200" b="1" i="0" kern="1200" dirty="0" smtClean="0">
              <a:solidFill>
                <a:schemeClr val="tx1"/>
              </a:solidFill>
              <a:effectLst/>
              <a:latin typeface="+mn-lt"/>
              <a:ea typeface="+mn-ea"/>
              <a:cs typeface="+mn-cs"/>
            </a:endParaRPr>
          </a:p>
          <a:p>
            <a:r>
              <a:rPr lang="fr-FR" sz="1200" b="1" i="0" kern="1200" dirty="0" smtClean="0">
                <a:solidFill>
                  <a:schemeClr val="tx1"/>
                </a:solidFill>
                <a:effectLst/>
                <a:latin typeface="+mn-lt"/>
                <a:ea typeface="+mn-ea"/>
                <a:cs typeface="+mn-cs"/>
              </a:rPr>
              <a:t>Module MM </a:t>
            </a:r>
            <a:r>
              <a:rPr lang="fr-FR" dirty="0" smtClean="0"/>
              <a:t/>
            </a:r>
            <a:br>
              <a:rPr lang="fr-FR" dirty="0" smtClean="0"/>
            </a:br>
            <a:r>
              <a:rPr lang="fr-FR" sz="1200" b="0" i="0" kern="1200" dirty="0" smtClean="0">
                <a:solidFill>
                  <a:schemeClr val="tx1"/>
                </a:solidFill>
                <a:effectLst/>
                <a:latin typeface="+mn-lt"/>
                <a:ea typeface="+mn-ea"/>
                <a:cs typeface="+mn-cs"/>
                <a:hlinkClick r:id="rId3"/>
              </a:rPr>
              <a:t>Le module MM (</a:t>
            </a:r>
            <a:r>
              <a:rPr lang="fr-FR" sz="1200" b="0" i="0" kern="1200" dirty="0" err="1" smtClean="0">
                <a:solidFill>
                  <a:schemeClr val="tx1"/>
                </a:solidFill>
                <a:effectLst/>
                <a:latin typeface="+mn-lt"/>
                <a:ea typeface="+mn-ea"/>
                <a:cs typeface="+mn-cs"/>
                <a:hlinkClick r:id="rId3"/>
              </a:rPr>
              <a:t>Material</a:t>
            </a:r>
            <a:r>
              <a:rPr lang="fr-FR" sz="1200" b="0" i="0" kern="1200" dirty="0" smtClean="0">
                <a:solidFill>
                  <a:schemeClr val="tx1"/>
                </a:solidFill>
                <a:effectLst/>
                <a:latin typeface="+mn-lt"/>
                <a:ea typeface="+mn-ea"/>
                <a:cs typeface="+mn-cs"/>
                <a:hlinkClick r:id="rId3"/>
              </a:rPr>
              <a:t> Management)</a:t>
            </a:r>
            <a:r>
              <a:rPr lang="fr-FR" sz="1200" b="0" i="0" kern="1200" dirty="0" smtClean="0">
                <a:solidFill>
                  <a:schemeClr val="tx1"/>
                </a:solidFill>
                <a:effectLst/>
                <a:latin typeface="+mn-lt"/>
                <a:ea typeface="+mn-ea"/>
                <a:cs typeface="+mn-cs"/>
              </a:rPr>
              <a:t> est le module logistique de SAP. Il gère les achats d’articles et les stocks d’articles (les mouvements de stocks : entrées et sorties, transferts de stocks). Il permet en particulier de gérer :</a:t>
            </a:r>
          </a:p>
          <a:p>
            <a:r>
              <a:rPr lang="fr-FR" sz="1200" b="0" i="0" kern="1200" dirty="0" smtClean="0">
                <a:solidFill>
                  <a:schemeClr val="tx1"/>
                </a:solidFill>
                <a:effectLst/>
                <a:latin typeface="+mn-lt"/>
                <a:ea typeface="+mn-ea"/>
                <a:cs typeface="+mn-cs"/>
                <a:hlinkClick r:id="rId4"/>
              </a:rPr>
              <a:t>Le calcul des besoins, des réapprovisionnements</a:t>
            </a:r>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La gestion des achats contrats, demandes d'achats, etc.</a:t>
            </a:r>
          </a:p>
          <a:p>
            <a:r>
              <a:rPr lang="fr-FR" sz="1200" b="0" i="0" kern="1200" dirty="0" smtClean="0">
                <a:solidFill>
                  <a:schemeClr val="tx1"/>
                </a:solidFill>
                <a:effectLst/>
                <a:latin typeface="+mn-lt"/>
                <a:ea typeface="+mn-ea"/>
                <a:cs typeface="+mn-cs"/>
              </a:rPr>
              <a:t>commandes de biens, de services</a:t>
            </a:r>
          </a:p>
          <a:p>
            <a:r>
              <a:rPr lang="fr-FR" sz="1200" b="0" i="0" kern="1200" dirty="0" smtClean="0">
                <a:solidFill>
                  <a:schemeClr val="tx1"/>
                </a:solidFill>
                <a:effectLst/>
                <a:latin typeface="+mn-lt"/>
                <a:ea typeface="+mn-ea"/>
                <a:cs typeface="+mn-cs"/>
              </a:rPr>
              <a:t>Mouvements de stocks</a:t>
            </a:r>
          </a:p>
          <a:p>
            <a:r>
              <a:rPr lang="fr-FR" sz="1200" b="0" i="0" kern="1200" dirty="0" smtClean="0">
                <a:solidFill>
                  <a:schemeClr val="tx1"/>
                </a:solidFill>
                <a:effectLst/>
                <a:latin typeface="+mn-lt"/>
                <a:ea typeface="+mn-ea"/>
                <a:cs typeface="+mn-cs"/>
                <a:hlinkClick r:id="rId5"/>
              </a:rPr>
              <a:t>réception de marchandises</a:t>
            </a:r>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Contrôle des factures</a:t>
            </a:r>
          </a:p>
          <a:p>
            <a:r>
              <a:rPr lang="fr-FR" sz="1200" b="0" i="0" kern="1200" dirty="0" smtClean="0">
                <a:solidFill>
                  <a:schemeClr val="tx1"/>
                </a:solidFill>
                <a:effectLst/>
                <a:latin typeface="+mn-lt"/>
                <a:ea typeface="+mn-ea"/>
                <a:cs typeface="+mn-cs"/>
                <a:hlinkClick r:id="rId6"/>
              </a:rPr>
              <a:t>Gestion des stocks</a:t>
            </a:r>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entrées, sorties, transferts de stocks</a:t>
            </a:r>
          </a:p>
          <a:p>
            <a:r>
              <a:rPr lang="fr-FR" sz="1200" b="0" i="0" kern="1200" dirty="0" smtClean="0">
                <a:solidFill>
                  <a:schemeClr val="tx1"/>
                </a:solidFill>
                <a:effectLst/>
                <a:latin typeface="+mn-lt"/>
                <a:ea typeface="+mn-ea"/>
                <a:cs typeface="+mn-cs"/>
                <a:hlinkClick r:id="rId7"/>
              </a:rPr>
              <a:t>Gestion des emplacements magasin</a:t>
            </a:r>
            <a:r>
              <a:rPr lang="fr-FR" sz="1200" b="0" i="0" kern="1200" dirty="0" smtClean="0">
                <a:solidFill>
                  <a:schemeClr val="tx1"/>
                </a:solidFill>
                <a:effectLst/>
                <a:latin typeface="+mn-lt"/>
                <a:ea typeface="+mn-ea"/>
                <a:cs typeface="+mn-cs"/>
              </a:rPr>
              <a:t> (WM </a:t>
            </a:r>
            <a:r>
              <a:rPr lang="fr-FR" sz="1200" b="0" i="0" kern="1200" dirty="0" err="1" smtClean="0">
                <a:solidFill>
                  <a:schemeClr val="tx1"/>
                </a:solidFill>
                <a:effectLst/>
                <a:latin typeface="+mn-lt"/>
                <a:ea typeface="+mn-ea"/>
                <a:cs typeface="+mn-cs"/>
              </a:rPr>
              <a:t>Warehouse</a:t>
            </a:r>
            <a:r>
              <a:rPr lang="fr-FR" sz="1200" b="0" i="0" kern="1200" dirty="0" smtClean="0">
                <a:solidFill>
                  <a:schemeClr val="tx1"/>
                </a:solidFill>
                <a:effectLst/>
                <a:latin typeface="+mn-lt"/>
                <a:ea typeface="+mn-ea"/>
                <a:cs typeface="+mn-cs"/>
              </a:rPr>
              <a:t> Management)</a:t>
            </a:r>
          </a:p>
          <a:p>
            <a:r>
              <a:rPr lang="fr-FR" sz="1200" b="0" i="0" kern="1200" dirty="0" smtClean="0">
                <a:solidFill>
                  <a:schemeClr val="tx1"/>
                </a:solidFill>
                <a:effectLst/>
                <a:latin typeface="+mn-lt"/>
                <a:ea typeface="+mn-ea"/>
                <a:cs typeface="+mn-cs"/>
                <a:hlinkClick r:id="rId8"/>
              </a:rPr>
              <a:t>Inventaires</a:t>
            </a:r>
            <a:endParaRPr lang="fr-FR" sz="1200" b="0" i="0" kern="1200" dirty="0" smtClean="0">
              <a:solidFill>
                <a:schemeClr val="tx1"/>
              </a:solidFill>
              <a:effectLst/>
              <a:latin typeface="+mn-lt"/>
              <a:ea typeface="+mn-ea"/>
              <a:cs typeface="+mn-cs"/>
            </a:endParaRPr>
          </a:p>
          <a:p>
            <a:endParaRPr lang="fr-FR" sz="1200" b="0" i="0" kern="1200" dirty="0" smtClean="0">
              <a:solidFill>
                <a:schemeClr val="tx1"/>
              </a:solidFill>
              <a:effectLst/>
              <a:latin typeface="+mn-lt"/>
              <a:ea typeface="+mn-ea"/>
              <a:cs typeface="+mn-cs"/>
            </a:endParaRPr>
          </a:p>
          <a:p>
            <a:r>
              <a:rPr lang="fr-FR" sz="1200" b="1" i="0" kern="1200" dirty="0" smtClean="0">
                <a:solidFill>
                  <a:schemeClr val="tx1"/>
                </a:solidFill>
                <a:effectLst/>
                <a:latin typeface="+mn-lt"/>
                <a:ea typeface="+mn-ea"/>
                <a:cs typeface="+mn-cs"/>
              </a:rPr>
              <a:t>Module PP </a:t>
            </a:r>
            <a:r>
              <a:rPr lang="fr-FR" dirty="0" smtClean="0"/>
              <a:t/>
            </a:r>
            <a:br>
              <a:rPr lang="fr-FR" dirty="0" smtClean="0"/>
            </a:br>
            <a:r>
              <a:rPr lang="fr-FR" sz="1200" b="0" i="0" kern="1200" dirty="0" smtClean="0">
                <a:solidFill>
                  <a:schemeClr val="tx1"/>
                </a:solidFill>
                <a:effectLst/>
                <a:latin typeface="+mn-lt"/>
                <a:ea typeface="+mn-ea"/>
                <a:cs typeface="+mn-cs"/>
              </a:rPr>
              <a:t>  </a:t>
            </a:r>
            <a:r>
              <a:rPr lang="fr-FR" dirty="0" smtClean="0"/>
              <a:t/>
            </a:r>
            <a:br>
              <a:rPr lang="fr-FR" dirty="0" smtClean="0"/>
            </a:br>
            <a:r>
              <a:rPr lang="fr-FR" sz="1200" b="0" i="0" kern="1200" dirty="0" smtClean="0">
                <a:solidFill>
                  <a:schemeClr val="tx1"/>
                </a:solidFill>
                <a:effectLst/>
                <a:latin typeface="+mn-lt"/>
                <a:ea typeface="+mn-ea"/>
                <a:cs typeface="+mn-cs"/>
              </a:rPr>
              <a:t>Le module PP (Production Planning) concerne la gestion de la Production. </a:t>
            </a:r>
            <a:r>
              <a:rPr lang="fr-FR" dirty="0" smtClean="0"/>
              <a:t/>
            </a:r>
            <a:br>
              <a:rPr lang="fr-FR" dirty="0" smtClean="0"/>
            </a:br>
            <a:r>
              <a:rPr lang="fr-FR" sz="1200" b="0" i="0" kern="1200" dirty="0" smtClean="0">
                <a:solidFill>
                  <a:schemeClr val="tx1"/>
                </a:solidFill>
                <a:effectLst/>
                <a:latin typeface="+mn-lt"/>
                <a:ea typeface="+mn-ea"/>
                <a:cs typeface="+mn-cs"/>
              </a:rPr>
              <a:t>Y sont intégrées des notions telles que :</a:t>
            </a:r>
            <a:r>
              <a:rPr lang="fr-FR" sz="1200" b="0" i="0" kern="1200" dirty="0" smtClean="0">
                <a:solidFill>
                  <a:schemeClr val="tx1"/>
                </a:solidFill>
                <a:effectLst/>
                <a:latin typeface="+mn-lt"/>
                <a:ea typeface="+mn-ea"/>
                <a:cs typeface="+mn-cs"/>
                <a:hlinkClick r:id="rId9"/>
              </a:rPr>
              <a:t>La planification de la production</a:t>
            </a:r>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hlinkClick r:id="rId10"/>
              </a:rPr>
              <a:t>Le calcul des besoins (MRP I)</a:t>
            </a:r>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PIC, PDP, MRP II</a:t>
            </a:r>
          </a:p>
          <a:p>
            <a:r>
              <a:rPr lang="fr-FR" sz="1200" b="0" i="0" kern="1200" dirty="0" smtClean="0">
                <a:solidFill>
                  <a:schemeClr val="tx1"/>
                </a:solidFill>
                <a:effectLst/>
                <a:latin typeface="+mn-lt"/>
                <a:ea typeface="+mn-ea"/>
                <a:cs typeface="+mn-cs"/>
              </a:rPr>
              <a:t>Plan Industriel et Commercial : prévision des ventes (au niveau entreprise)</a:t>
            </a:r>
          </a:p>
          <a:p>
            <a:r>
              <a:rPr lang="fr-FR" sz="1200" b="0" i="0" kern="1200" dirty="0" smtClean="0">
                <a:solidFill>
                  <a:schemeClr val="tx1"/>
                </a:solidFill>
                <a:effectLst/>
                <a:latin typeface="+mn-lt"/>
                <a:ea typeface="+mn-ea"/>
                <a:cs typeface="+mn-cs"/>
                <a:hlinkClick r:id="rId11"/>
              </a:rPr>
              <a:t>Plan Directeur de Production</a:t>
            </a:r>
            <a:r>
              <a:rPr lang="fr-FR" sz="1200" b="0" i="0" kern="1200" dirty="0" smtClean="0">
                <a:solidFill>
                  <a:schemeClr val="tx1"/>
                </a:solidFill>
                <a:effectLst/>
                <a:latin typeface="+mn-lt"/>
                <a:ea typeface="+mn-ea"/>
                <a:cs typeface="+mn-cs"/>
              </a:rPr>
              <a:t> : prévision de la production (au niveau usine)</a:t>
            </a:r>
          </a:p>
          <a:p>
            <a:r>
              <a:rPr lang="fr-FR" sz="1200" b="0" i="0" kern="1200" dirty="0" smtClean="0">
                <a:solidFill>
                  <a:schemeClr val="tx1"/>
                </a:solidFill>
                <a:effectLst/>
                <a:latin typeface="+mn-lt"/>
                <a:ea typeface="+mn-ea"/>
                <a:cs typeface="+mn-cs"/>
                <a:hlinkClick r:id="rId10"/>
              </a:rPr>
              <a:t>Calcul des besoins et des ressources</a:t>
            </a:r>
            <a:r>
              <a:rPr lang="fr-FR" sz="1200" b="0" i="0" kern="1200" dirty="0" smtClean="0">
                <a:solidFill>
                  <a:schemeClr val="tx1"/>
                </a:solidFill>
                <a:effectLst/>
                <a:latin typeface="+mn-lt"/>
                <a:ea typeface="+mn-ea"/>
                <a:cs typeface="+mn-cs"/>
              </a:rPr>
              <a:t> (hommes et machines)</a:t>
            </a:r>
          </a:p>
          <a:p>
            <a:r>
              <a:rPr lang="fr-FR" sz="1200" b="0" i="0" kern="1200" dirty="0" smtClean="0">
                <a:solidFill>
                  <a:schemeClr val="tx1"/>
                </a:solidFill>
                <a:effectLst/>
                <a:latin typeface="+mn-lt"/>
                <a:ea typeface="+mn-ea"/>
                <a:cs typeface="+mn-cs"/>
              </a:rPr>
              <a:t>Planification des capacités</a:t>
            </a:r>
          </a:p>
          <a:p>
            <a:r>
              <a:rPr lang="fr-FR" sz="1200" b="0" i="0" kern="1200" dirty="0" smtClean="0">
                <a:solidFill>
                  <a:schemeClr val="tx1"/>
                </a:solidFill>
                <a:effectLst/>
                <a:latin typeface="+mn-lt"/>
                <a:ea typeface="+mn-ea"/>
                <a:cs typeface="+mn-cs"/>
              </a:rPr>
              <a:t>Contrôle de la fabrication</a:t>
            </a:r>
          </a:p>
          <a:p>
            <a:r>
              <a:rPr lang="fr-FR" sz="1200" b="0" i="0" kern="1200" dirty="0" smtClean="0">
                <a:solidFill>
                  <a:schemeClr val="tx1"/>
                </a:solidFill>
                <a:effectLst/>
                <a:latin typeface="+mn-lt"/>
                <a:ea typeface="+mn-ea"/>
                <a:cs typeface="+mn-cs"/>
              </a:rPr>
              <a:t>Suivi de la production</a:t>
            </a:r>
          </a:p>
          <a:p>
            <a:r>
              <a:rPr lang="fr-FR" sz="1200" b="0" i="0" kern="1200" dirty="0" smtClean="0">
                <a:solidFill>
                  <a:schemeClr val="tx1"/>
                </a:solidFill>
                <a:effectLst/>
                <a:latin typeface="+mn-lt"/>
                <a:ea typeface="+mn-ea"/>
                <a:cs typeface="+mn-cs"/>
              </a:rPr>
              <a:t>Calcul du coût de revient</a:t>
            </a:r>
          </a:p>
          <a:p>
            <a:r>
              <a:rPr lang="fr-FR" sz="1200" b="0" i="0" kern="1200" dirty="0" smtClean="0">
                <a:solidFill>
                  <a:schemeClr val="tx1"/>
                </a:solidFill>
                <a:effectLst/>
                <a:latin typeface="+mn-lt"/>
                <a:ea typeface="+mn-ea"/>
                <a:cs typeface="+mn-cs"/>
                <a:hlinkClick r:id="rId12"/>
              </a:rPr>
              <a:t>Gestion des données techniques (nomenclatures, gammes, ...)</a:t>
            </a:r>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  </a:t>
            </a:r>
            <a:r>
              <a:rPr lang="fr-FR" sz="1200" b="1" i="0" kern="1200" dirty="0" smtClean="0">
                <a:solidFill>
                  <a:schemeClr val="tx1"/>
                </a:solidFill>
                <a:effectLst/>
                <a:latin typeface="+mn-lt"/>
                <a:ea typeface="+mn-ea"/>
                <a:cs typeface="+mn-cs"/>
              </a:rPr>
              <a:t/>
            </a:r>
            <a:br>
              <a:rPr lang="fr-FR" sz="1200" b="1" i="0" kern="1200" dirty="0" smtClean="0">
                <a:solidFill>
                  <a:schemeClr val="tx1"/>
                </a:solidFill>
                <a:effectLst/>
                <a:latin typeface="+mn-lt"/>
                <a:ea typeface="+mn-ea"/>
                <a:cs typeface="+mn-cs"/>
              </a:rPr>
            </a:br>
            <a:r>
              <a:rPr lang="fr-FR" sz="1200" b="1" i="0" kern="1200" dirty="0" smtClean="0">
                <a:solidFill>
                  <a:schemeClr val="tx1"/>
                </a:solidFill>
                <a:effectLst/>
                <a:latin typeface="+mn-lt"/>
                <a:ea typeface="+mn-ea"/>
                <a:cs typeface="+mn-cs"/>
              </a:rPr>
              <a:t>Module LES</a:t>
            </a:r>
            <a:r>
              <a:rPr lang="fr-FR" sz="1200" b="0" i="0" kern="1200" dirty="0" smtClean="0">
                <a:solidFill>
                  <a:schemeClr val="tx1"/>
                </a:solidFill>
                <a:effectLst/>
                <a:latin typeface="+mn-lt"/>
                <a:ea typeface="+mn-ea"/>
                <a:cs typeface="+mn-cs"/>
              </a:rPr>
              <a:t> : </a:t>
            </a:r>
            <a:r>
              <a:rPr lang="fr-FR" sz="1200" b="0" i="0" kern="1200" dirty="0" smtClean="0">
                <a:solidFill>
                  <a:schemeClr val="tx1"/>
                </a:solidFill>
                <a:effectLst/>
                <a:latin typeface="+mn-lt"/>
                <a:ea typeface="+mn-ea"/>
                <a:cs typeface="+mn-cs"/>
                <a:hlinkClick r:id="rId13"/>
              </a:rPr>
              <a:t>Gestion des transports</a:t>
            </a:r>
            <a:r>
              <a:rPr lang="fr-FR" sz="1200" b="0" i="0" kern="1200" dirty="0" smtClean="0">
                <a:solidFill>
                  <a:schemeClr val="tx1"/>
                </a:solidFill>
                <a:effectLst/>
                <a:latin typeface="+mn-lt"/>
                <a:ea typeface="+mn-ea"/>
                <a:cs typeface="+mn-cs"/>
              </a:rPr>
              <a:t> entrants et </a:t>
            </a:r>
            <a:r>
              <a:rPr lang="fr-FR" sz="1200" b="0" i="0" kern="1200" dirty="0" err="1" smtClean="0">
                <a:solidFill>
                  <a:schemeClr val="tx1"/>
                </a:solidFill>
                <a:effectLst/>
                <a:latin typeface="+mn-lt"/>
                <a:ea typeface="+mn-ea"/>
                <a:cs typeface="+mn-cs"/>
              </a:rPr>
              <a:t>sortantsGestion</a:t>
            </a:r>
            <a:r>
              <a:rPr lang="fr-FR" sz="1200" b="0" i="0" kern="1200" dirty="0" smtClean="0">
                <a:solidFill>
                  <a:schemeClr val="tx1"/>
                </a:solidFill>
                <a:effectLst/>
                <a:latin typeface="+mn-lt"/>
                <a:ea typeface="+mn-ea"/>
                <a:cs typeface="+mn-cs"/>
              </a:rPr>
              <a:t> des transports</a:t>
            </a:r>
          </a:p>
          <a:p>
            <a:r>
              <a:rPr lang="fr-FR" sz="1200" b="0" i="0" kern="1200" dirty="0" smtClean="0">
                <a:solidFill>
                  <a:schemeClr val="tx1"/>
                </a:solidFill>
                <a:effectLst/>
                <a:latin typeface="+mn-lt"/>
                <a:ea typeface="+mn-ea"/>
                <a:cs typeface="+mn-cs"/>
              </a:rPr>
              <a:t>Gestion des frais de transports</a:t>
            </a:r>
          </a:p>
          <a:p>
            <a:r>
              <a:rPr lang="fr-FR" sz="1200" b="0" i="0" kern="1200" dirty="0" smtClean="0">
                <a:solidFill>
                  <a:schemeClr val="tx1"/>
                </a:solidFill>
                <a:effectLst/>
                <a:latin typeface="+mn-lt"/>
                <a:ea typeface="+mn-ea"/>
                <a:cs typeface="+mn-cs"/>
              </a:rPr>
              <a:t>   </a:t>
            </a:r>
            <a:br>
              <a:rPr lang="fr-FR" sz="1200" b="0" i="0" kern="1200" dirty="0" smtClean="0">
                <a:solidFill>
                  <a:schemeClr val="tx1"/>
                </a:solidFill>
                <a:effectLst/>
                <a:latin typeface="+mn-lt"/>
                <a:ea typeface="+mn-ea"/>
                <a:cs typeface="+mn-cs"/>
              </a:rPr>
            </a:br>
            <a:r>
              <a:rPr lang="fr-FR" sz="1200" b="1" i="0" kern="1200" dirty="0" smtClean="0">
                <a:solidFill>
                  <a:schemeClr val="tx1"/>
                </a:solidFill>
                <a:effectLst/>
                <a:latin typeface="+mn-lt"/>
                <a:ea typeface="+mn-ea"/>
                <a:cs typeface="+mn-cs"/>
              </a:rPr>
              <a:t> Module SD </a:t>
            </a:r>
            <a:r>
              <a:rPr lang="fr-FR" dirty="0" smtClean="0"/>
              <a:t/>
            </a:r>
            <a:br>
              <a:rPr lang="fr-FR" dirty="0" smtClean="0"/>
            </a:br>
            <a:r>
              <a:rPr lang="fr-FR" sz="1200" b="0" i="0" kern="1200" dirty="0" smtClean="0">
                <a:solidFill>
                  <a:schemeClr val="tx1"/>
                </a:solidFill>
                <a:effectLst/>
                <a:latin typeface="+mn-lt"/>
                <a:ea typeface="+mn-ea"/>
                <a:cs typeface="+mn-cs"/>
              </a:rPr>
              <a:t> </a:t>
            </a:r>
            <a:r>
              <a:rPr lang="fr-FR" dirty="0" smtClean="0"/>
              <a:t/>
            </a:r>
            <a:br>
              <a:rPr lang="fr-FR" dirty="0" smtClean="0"/>
            </a:br>
            <a:r>
              <a:rPr lang="fr-FR" sz="1200" b="0" i="0" kern="1200" dirty="0" smtClean="0">
                <a:solidFill>
                  <a:schemeClr val="tx1"/>
                </a:solidFill>
                <a:effectLst/>
                <a:latin typeface="+mn-lt"/>
                <a:ea typeface="+mn-ea"/>
                <a:cs typeface="+mn-cs"/>
                <a:hlinkClick r:id="rId14"/>
              </a:rPr>
              <a:t>Le module SD (Sales and Distribution)</a:t>
            </a:r>
            <a:r>
              <a:rPr lang="fr-FR" sz="1200" b="0" i="0" kern="1200" dirty="0" smtClean="0">
                <a:solidFill>
                  <a:schemeClr val="tx1"/>
                </a:solidFill>
                <a:effectLst/>
                <a:latin typeface="+mn-lt"/>
                <a:ea typeface="+mn-ea"/>
                <a:cs typeface="+mn-cs"/>
              </a:rPr>
              <a:t> concerne l'administration des </a:t>
            </a:r>
            <a:r>
              <a:rPr lang="fr-FR" sz="1200" b="0" i="0" kern="1200" dirty="0" err="1" smtClean="0">
                <a:solidFill>
                  <a:schemeClr val="tx1"/>
                </a:solidFill>
                <a:effectLst/>
                <a:latin typeface="+mn-lt"/>
                <a:ea typeface="+mn-ea"/>
                <a:cs typeface="+mn-cs"/>
              </a:rPr>
              <a:t>ventes.Y</a:t>
            </a:r>
            <a:r>
              <a:rPr lang="fr-FR" sz="1200" b="0" i="0" kern="1200" dirty="0" smtClean="0">
                <a:solidFill>
                  <a:schemeClr val="tx1"/>
                </a:solidFill>
                <a:effectLst/>
                <a:latin typeface="+mn-lt"/>
                <a:ea typeface="+mn-ea"/>
                <a:cs typeface="+mn-cs"/>
              </a:rPr>
              <a:t> sont intégrées des notions telles que :La gestion des appels d'offres</a:t>
            </a:r>
          </a:p>
          <a:p>
            <a:r>
              <a:rPr lang="fr-FR" sz="1200" b="0" i="0" kern="1200" dirty="0" smtClean="0">
                <a:solidFill>
                  <a:schemeClr val="tx1"/>
                </a:solidFill>
                <a:effectLst/>
                <a:latin typeface="+mn-lt"/>
                <a:ea typeface="+mn-ea"/>
                <a:cs typeface="+mn-cs"/>
              </a:rPr>
              <a:t>Les offres</a:t>
            </a:r>
          </a:p>
          <a:p>
            <a:r>
              <a:rPr lang="fr-FR" sz="1200" b="0" i="0" kern="1200" dirty="0" smtClean="0">
                <a:solidFill>
                  <a:schemeClr val="tx1"/>
                </a:solidFill>
                <a:effectLst/>
                <a:latin typeface="+mn-lt"/>
                <a:ea typeface="+mn-ea"/>
                <a:cs typeface="+mn-cs"/>
              </a:rPr>
              <a:t>Les contrats</a:t>
            </a:r>
          </a:p>
          <a:p>
            <a:r>
              <a:rPr lang="fr-FR" sz="1200" b="0" i="0" kern="1200" dirty="0" smtClean="0">
                <a:solidFill>
                  <a:schemeClr val="tx1"/>
                </a:solidFill>
                <a:effectLst/>
                <a:latin typeface="+mn-lt"/>
                <a:ea typeface="+mn-ea"/>
                <a:cs typeface="+mn-cs"/>
                <a:hlinkClick r:id="rId15"/>
              </a:rPr>
              <a:t>Les commandes clients</a:t>
            </a:r>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Les expéditions et livraisons</a:t>
            </a:r>
          </a:p>
          <a:p>
            <a:r>
              <a:rPr lang="fr-FR" sz="1200" b="0" i="0" kern="1200" dirty="0" smtClean="0">
                <a:solidFill>
                  <a:schemeClr val="tx1"/>
                </a:solidFill>
                <a:effectLst/>
                <a:latin typeface="+mn-lt"/>
                <a:ea typeface="+mn-ea"/>
                <a:cs typeface="+mn-cs"/>
              </a:rPr>
              <a:t>La facturation</a:t>
            </a:r>
          </a:p>
          <a:p>
            <a:r>
              <a:rPr lang="fr-FR" sz="1200" b="0" i="0" kern="1200" dirty="0" smtClean="0">
                <a:solidFill>
                  <a:schemeClr val="tx1"/>
                </a:solidFill>
                <a:effectLst/>
                <a:latin typeface="+mn-lt"/>
                <a:ea typeface="+mn-ea"/>
                <a:cs typeface="+mn-cs"/>
              </a:rPr>
              <a:t>Système d'information commercial</a:t>
            </a:r>
          </a:p>
          <a:p>
            <a:r>
              <a:rPr lang="fr-FR" sz="1200" b="0" i="0" kern="1200" dirty="0" smtClean="0">
                <a:solidFill>
                  <a:schemeClr val="tx1"/>
                </a:solidFill>
                <a:effectLst/>
                <a:latin typeface="+mn-lt"/>
                <a:ea typeface="+mn-ea"/>
                <a:cs typeface="+mn-cs"/>
              </a:rPr>
              <a:t>Les remises en natures</a:t>
            </a:r>
          </a:p>
          <a:p>
            <a:r>
              <a:rPr lang="fr-FR" sz="1200" b="0" i="0" kern="1200" dirty="0" smtClean="0">
                <a:solidFill>
                  <a:schemeClr val="tx1"/>
                </a:solidFill>
                <a:effectLst/>
                <a:latin typeface="+mn-lt"/>
                <a:ea typeface="+mn-ea"/>
                <a:cs typeface="+mn-cs"/>
              </a:rPr>
              <a:t>Détermination des prix</a:t>
            </a:r>
          </a:p>
          <a:p>
            <a:r>
              <a:rPr lang="fr-FR" sz="1200" b="0" i="0" kern="1200" dirty="0" smtClean="0">
                <a:solidFill>
                  <a:schemeClr val="tx1"/>
                </a:solidFill>
                <a:effectLst/>
                <a:latin typeface="+mn-lt"/>
                <a:ea typeface="+mn-ea"/>
                <a:cs typeface="+mn-cs"/>
              </a:rPr>
              <a:t>Schéma partenaire / Rôle partenaire</a:t>
            </a:r>
          </a:p>
          <a:p>
            <a:endParaRPr lang="fr-FR" sz="1200" b="0" i="0" kern="1200" dirty="0" smtClean="0">
              <a:solidFill>
                <a:schemeClr val="tx1"/>
              </a:solidFill>
              <a:effectLst/>
              <a:latin typeface="+mn-lt"/>
              <a:ea typeface="+mn-ea"/>
              <a:cs typeface="+mn-cs"/>
            </a:endParaRPr>
          </a:p>
          <a:p>
            <a:r>
              <a:rPr lang="fr-FR" sz="1200" b="1" i="0" kern="1200" dirty="0" smtClean="0">
                <a:solidFill>
                  <a:schemeClr val="tx1"/>
                </a:solidFill>
                <a:effectLst/>
                <a:latin typeface="+mn-lt"/>
                <a:ea typeface="+mn-ea"/>
                <a:cs typeface="+mn-cs"/>
              </a:rPr>
              <a:t>Module PS </a:t>
            </a:r>
            <a:r>
              <a:rPr lang="fr-FR" dirty="0" smtClean="0"/>
              <a:t/>
            </a:r>
            <a:br>
              <a:rPr lang="fr-FR" dirty="0" smtClean="0"/>
            </a:br>
            <a:r>
              <a:rPr lang="fr-FR" sz="1200" b="0" i="0" kern="1200" dirty="0" smtClean="0">
                <a:solidFill>
                  <a:schemeClr val="tx1"/>
                </a:solidFill>
                <a:effectLst/>
                <a:latin typeface="+mn-lt"/>
                <a:ea typeface="+mn-ea"/>
                <a:cs typeface="+mn-cs"/>
              </a:rPr>
              <a:t>  </a:t>
            </a:r>
            <a:r>
              <a:rPr lang="fr-FR" dirty="0" smtClean="0"/>
              <a:t/>
            </a:r>
            <a:br>
              <a:rPr lang="fr-FR" dirty="0" smtClean="0"/>
            </a:br>
            <a:r>
              <a:rPr lang="fr-FR" sz="1200" b="0" i="0" kern="1200" dirty="0" smtClean="0">
                <a:solidFill>
                  <a:schemeClr val="tx1"/>
                </a:solidFill>
                <a:effectLst/>
                <a:latin typeface="+mn-lt"/>
                <a:ea typeface="+mn-ea"/>
                <a:cs typeface="+mn-cs"/>
              </a:rPr>
              <a:t>Le module PS (Project </a:t>
            </a:r>
            <a:r>
              <a:rPr lang="fr-FR" sz="1200" b="0" i="0" kern="1200" dirty="0" err="1" smtClean="0">
                <a:solidFill>
                  <a:schemeClr val="tx1"/>
                </a:solidFill>
                <a:effectLst/>
                <a:latin typeface="+mn-lt"/>
                <a:ea typeface="+mn-ea"/>
                <a:cs typeface="+mn-cs"/>
              </a:rPr>
              <a:t>Systems</a:t>
            </a:r>
            <a:r>
              <a:rPr lang="fr-FR" sz="1200" b="0" i="0" kern="1200" dirty="0" smtClean="0">
                <a:solidFill>
                  <a:schemeClr val="tx1"/>
                </a:solidFill>
                <a:effectLst/>
                <a:latin typeface="+mn-lt"/>
                <a:ea typeface="+mn-ea"/>
                <a:cs typeface="+mn-cs"/>
              </a:rPr>
              <a:t>) concerne la gestion des </a:t>
            </a:r>
            <a:r>
              <a:rPr lang="fr-FR" sz="1200" b="0" i="0" kern="1200" dirty="0" err="1" smtClean="0">
                <a:solidFill>
                  <a:schemeClr val="tx1"/>
                </a:solidFill>
                <a:effectLst/>
                <a:latin typeface="+mn-lt"/>
                <a:ea typeface="+mn-ea"/>
                <a:cs typeface="+mn-cs"/>
              </a:rPr>
              <a:t>projets.Structuration</a:t>
            </a:r>
            <a:r>
              <a:rPr lang="fr-FR" sz="1200" b="0" i="0" kern="1200" dirty="0" smtClean="0">
                <a:solidFill>
                  <a:schemeClr val="tx1"/>
                </a:solidFill>
                <a:effectLst/>
                <a:latin typeface="+mn-lt"/>
                <a:ea typeface="+mn-ea"/>
                <a:cs typeface="+mn-cs"/>
              </a:rPr>
              <a:t> des projets</a:t>
            </a:r>
          </a:p>
          <a:p>
            <a:r>
              <a:rPr lang="fr-FR" sz="1200" b="0" i="0" kern="1200" dirty="0" smtClean="0">
                <a:solidFill>
                  <a:schemeClr val="tx1"/>
                </a:solidFill>
                <a:effectLst/>
                <a:latin typeface="+mn-lt"/>
                <a:ea typeface="+mn-ea"/>
                <a:cs typeface="+mn-cs"/>
              </a:rPr>
              <a:t>Suivi de coûts et budgets</a:t>
            </a:r>
          </a:p>
          <a:p>
            <a:r>
              <a:rPr lang="fr-FR" sz="1200" b="0" i="0" kern="1200" dirty="0" smtClean="0">
                <a:solidFill>
                  <a:schemeClr val="tx1"/>
                </a:solidFill>
                <a:effectLst/>
                <a:latin typeface="+mn-lt"/>
                <a:ea typeface="+mn-ea"/>
                <a:cs typeface="+mn-cs"/>
              </a:rPr>
              <a:t>Planning et calendrier</a:t>
            </a:r>
          </a:p>
          <a:p>
            <a:r>
              <a:rPr lang="fr-FR" sz="1200" b="0" i="0" kern="1200" dirty="0" smtClean="0">
                <a:solidFill>
                  <a:schemeClr val="tx1"/>
                </a:solidFill>
                <a:effectLst/>
                <a:latin typeface="+mn-lt"/>
                <a:ea typeface="+mn-ea"/>
                <a:cs typeface="+mn-cs"/>
              </a:rPr>
              <a:t>Planification des capacités</a:t>
            </a:r>
          </a:p>
          <a:p>
            <a:r>
              <a:rPr lang="fr-FR" sz="1200" b="0" i="0" kern="1200" dirty="0" smtClean="0">
                <a:solidFill>
                  <a:schemeClr val="tx1"/>
                </a:solidFill>
                <a:effectLst/>
                <a:latin typeface="+mn-lt"/>
                <a:ea typeface="+mn-ea"/>
                <a:cs typeface="+mn-cs"/>
              </a:rPr>
              <a:t>Intégration avec PM, PP et CO</a:t>
            </a:r>
          </a:p>
          <a:p>
            <a:r>
              <a:rPr lang="fr-FR" sz="1200" b="0" i="0" kern="1200" dirty="0" smtClean="0">
                <a:solidFill>
                  <a:schemeClr val="tx1"/>
                </a:solidFill>
                <a:effectLst/>
                <a:latin typeface="+mn-lt"/>
                <a:ea typeface="+mn-ea"/>
                <a:cs typeface="+mn-cs"/>
              </a:rPr>
              <a:t>Système d'information</a:t>
            </a:r>
          </a:p>
          <a:p>
            <a:r>
              <a:rPr lang="fr-FR" sz="1200" b="0" i="0" kern="1200" dirty="0" smtClean="0">
                <a:solidFill>
                  <a:schemeClr val="tx1"/>
                </a:solidFill>
                <a:effectLst/>
                <a:latin typeface="+mn-lt"/>
                <a:ea typeface="+mn-ea"/>
                <a:cs typeface="+mn-cs"/>
              </a:rPr>
              <a:t>Interface avec MS Project et Excel</a:t>
            </a:r>
          </a:p>
          <a:p>
            <a:r>
              <a:rPr lang="fr-FR" sz="1200" b="0" i="0" kern="1200" dirty="0" smtClean="0">
                <a:solidFill>
                  <a:schemeClr val="tx1"/>
                </a:solidFill>
                <a:effectLst/>
                <a:latin typeface="+mn-lt"/>
                <a:ea typeface="+mn-ea"/>
                <a:cs typeface="+mn-cs"/>
              </a:rPr>
              <a:t>     </a:t>
            </a:r>
            <a:r>
              <a:rPr lang="fr-FR" sz="1200" b="1" i="0" kern="1200" dirty="0" smtClean="0">
                <a:solidFill>
                  <a:schemeClr val="tx1"/>
                </a:solidFill>
                <a:effectLst/>
                <a:latin typeface="+mn-lt"/>
                <a:ea typeface="+mn-ea"/>
                <a:cs typeface="+mn-cs"/>
              </a:rPr>
              <a:t>Module QM</a:t>
            </a:r>
            <a:r>
              <a:rPr lang="fr-FR" sz="1200" b="0" i="0" kern="1200" dirty="0" smtClean="0">
                <a:solidFill>
                  <a:schemeClr val="tx1"/>
                </a:solidFill>
                <a:effectLst/>
                <a:latin typeface="+mn-lt"/>
                <a:ea typeface="+mn-ea"/>
                <a:cs typeface="+mn-cs"/>
              </a:rPr>
              <a:t> : Gestion de la qualité (</a:t>
            </a:r>
            <a:r>
              <a:rPr lang="fr-FR" sz="1200" b="0" i="0" kern="1200" dirty="0" err="1" smtClean="0">
                <a:solidFill>
                  <a:schemeClr val="tx1"/>
                </a:solidFill>
                <a:effectLst/>
                <a:latin typeface="+mn-lt"/>
                <a:ea typeface="+mn-ea"/>
                <a:cs typeface="+mn-cs"/>
              </a:rPr>
              <a:t>Quality</a:t>
            </a:r>
            <a:r>
              <a:rPr lang="fr-FR" sz="1200" b="0" i="0" kern="1200" dirty="0" smtClean="0">
                <a:solidFill>
                  <a:schemeClr val="tx1"/>
                </a:solidFill>
                <a:effectLst/>
                <a:latin typeface="+mn-lt"/>
                <a:ea typeface="+mn-ea"/>
                <a:cs typeface="+mn-cs"/>
              </a:rPr>
              <a:t> Management)Planification de la qualité</a:t>
            </a:r>
          </a:p>
          <a:p>
            <a:r>
              <a:rPr lang="fr-FR" sz="1200" b="0" i="0" kern="1200" dirty="0" smtClean="0">
                <a:solidFill>
                  <a:schemeClr val="tx1"/>
                </a:solidFill>
                <a:effectLst/>
                <a:latin typeface="+mn-lt"/>
                <a:ea typeface="+mn-ea"/>
                <a:cs typeface="+mn-cs"/>
              </a:rPr>
              <a:t>Plan d'inspection</a:t>
            </a:r>
          </a:p>
          <a:p>
            <a:r>
              <a:rPr lang="fr-FR" sz="1200" b="0" i="0" kern="1200" dirty="0" smtClean="0">
                <a:solidFill>
                  <a:schemeClr val="tx1"/>
                </a:solidFill>
                <a:effectLst/>
                <a:latin typeface="+mn-lt"/>
                <a:ea typeface="+mn-ea"/>
                <a:cs typeface="+mn-cs"/>
              </a:rPr>
              <a:t>Contrôle qualité, documentation</a:t>
            </a:r>
          </a:p>
          <a:p>
            <a:r>
              <a:rPr lang="fr-FR" sz="1200" b="0" i="0" kern="1200" dirty="0" smtClean="0">
                <a:solidFill>
                  <a:schemeClr val="tx1"/>
                </a:solidFill>
                <a:effectLst/>
                <a:latin typeface="+mn-lt"/>
                <a:ea typeface="+mn-ea"/>
                <a:cs typeface="+mn-cs"/>
              </a:rPr>
              <a:t> </a:t>
            </a:r>
            <a:r>
              <a:rPr lang="fr-FR" dirty="0" smtClean="0"/>
              <a:t/>
            </a:r>
            <a:br>
              <a:rPr lang="fr-FR" dirty="0" smtClean="0"/>
            </a:br>
            <a:r>
              <a:rPr lang="fr-FR" sz="1200" b="0" i="0" kern="1200" dirty="0" smtClean="0">
                <a:solidFill>
                  <a:schemeClr val="tx1"/>
                </a:solidFill>
                <a:effectLst/>
                <a:latin typeface="+mn-lt"/>
                <a:ea typeface="+mn-ea"/>
                <a:cs typeface="+mn-cs"/>
              </a:rPr>
              <a:t>  </a:t>
            </a:r>
            <a:r>
              <a:rPr lang="fr-FR" dirty="0" smtClean="0"/>
              <a:t/>
            </a:r>
            <a:br>
              <a:rPr lang="fr-FR" dirty="0" smtClean="0"/>
            </a:br>
            <a:r>
              <a:rPr lang="fr-FR" sz="1200" b="1" i="0" kern="1200" dirty="0" smtClean="0">
                <a:solidFill>
                  <a:schemeClr val="tx1"/>
                </a:solidFill>
                <a:effectLst/>
                <a:latin typeface="+mn-lt"/>
                <a:ea typeface="+mn-ea"/>
                <a:cs typeface="+mn-cs"/>
              </a:rPr>
              <a:t>Module PM</a:t>
            </a:r>
            <a:r>
              <a:rPr lang="fr-FR" sz="1200" b="0" i="0" kern="1200" dirty="0" smtClean="0">
                <a:solidFill>
                  <a:schemeClr val="tx1"/>
                </a:solidFill>
                <a:effectLst/>
                <a:latin typeface="+mn-lt"/>
                <a:ea typeface="+mn-ea"/>
                <a:cs typeface="+mn-cs"/>
              </a:rPr>
              <a:t> : Gestion de la maintenance (Plan Maintenance)Description du référentiel technique, postes techniques et équipements</a:t>
            </a:r>
          </a:p>
          <a:p>
            <a:r>
              <a:rPr lang="fr-FR" sz="1200" b="0" i="0" kern="1200" dirty="0" smtClean="0">
                <a:solidFill>
                  <a:schemeClr val="tx1"/>
                </a:solidFill>
                <a:effectLst/>
                <a:latin typeface="+mn-lt"/>
                <a:ea typeface="+mn-ea"/>
                <a:cs typeface="+mn-cs"/>
              </a:rPr>
              <a:t>Maintenance préventive et curative</a:t>
            </a:r>
          </a:p>
          <a:p>
            <a:r>
              <a:rPr lang="fr-FR" sz="1200" b="0" i="0" kern="1200" dirty="0" smtClean="0">
                <a:solidFill>
                  <a:schemeClr val="tx1"/>
                </a:solidFill>
                <a:effectLst/>
                <a:latin typeface="+mn-lt"/>
                <a:ea typeface="+mn-ea"/>
                <a:cs typeface="+mn-cs"/>
              </a:rPr>
              <a:t>Gestion des Demandes d'Intervention</a:t>
            </a:r>
          </a:p>
          <a:p>
            <a:r>
              <a:rPr lang="fr-FR" sz="1200" b="0" i="0" kern="1200" dirty="0" smtClean="0">
                <a:solidFill>
                  <a:schemeClr val="tx1"/>
                </a:solidFill>
                <a:effectLst/>
                <a:latin typeface="+mn-lt"/>
                <a:ea typeface="+mn-ea"/>
                <a:cs typeface="+mn-cs"/>
              </a:rPr>
              <a:t>Traitement des ordres de maintenance</a:t>
            </a:r>
          </a:p>
          <a:p>
            <a:r>
              <a:rPr lang="fr-FR" sz="1200" b="0" i="0" kern="1200" dirty="0" smtClean="0">
                <a:solidFill>
                  <a:schemeClr val="tx1"/>
                </a:solidFill>
                <a:effectLst/>
                <a:latin typeface="+mn-lt"/>
                <a:ea typeface="+mn-ea"/>
                <a:cs typeface="+mn-cs"/>
              </a:rPr>
              <a:t>Gestion des confirmations d'achèvements</a:t>
            </a:r>
          </a:p>
          <a:p>
            <a:r>
              <a:rPr lang="fr-FR" sz="1200" b="0" i="0" kern="1200" dirty="0" smtClean="0">
                <a:solidFill>
                  <a:schemeClr val="tx1"/>
                </a:solidFill>
                <a:effectLst/>
                <a:latin typeface="+mn-lt"/>
                <a:ea typeface="+mn-ea"/>
                <a:cs typeface="+mn-cs"/>
              </a:rPr>
              <a:t>Gestion des historiques</a:t>
            </a:r>
          </a:p>
          <a:p>
            <a:r>
              <a:rPr lang="fr-FR" sz="1200" b="0" i="0" kern="1200" dirty="0" smtClean="0">
                <a:solidFill>
                  <a:schemeClr val="tx1"/>
                </a:solidFill>
                <a:effectLst/>
                <a:latin typeface="+mn-lt"/>
                <a:ea typeface="+mn-ea"/>
                <a:cs typeface="+mn-cs"/>
              </a:rPr>
              <a:t>Gestion des coûts de maintenance</a:t>
            </a:r>
          </a:p>
          <a:p>
            <a:r>
              <a:rPr lang="fr-FR" sz="1200" b="0" i="0" kern="1200" dirty="0" smtClean="0">
                <a:solidFill>
                  <a:schemeClr val="tx1"/>
                </a:solidFill>
                <a:effectLst/>
                <a:latin typeface="+mn-lt"/>
                <a:ea typeface="+mn-ea"/>
                <a:cs typeface="+mn-cs"/>
              </a:rPr>
              <a:t>Gestion des réparations avec </a:t>
            </a:r>
            <a:r>
              <a:rPr lang="fr-FR" sz="1200" b="0" i="0" kern="1200" dirty="0" err="1" smtClean="0">
                <a:solidFill>
                  <a:schemeClr val="tx1"/>
                </a:solidFill>
                <a:effectLst/>
                <a:latin typeface="+mn-lt"/>
                <a:ea typeface="+mn-ea"/>
                <a:cs typeface="+mn-cs"/>
              </a:rPr>
              <a:t>re-valorisation</a:t>
            </a:r>
            <a:r>
              <a:rPr lang="fr-FR" sz="1200" b="0" i="0" kern="1200" dirty="0" smtClean="0">
                <a:solidFill>
                  <a:schemeClr val="tx1"/>
                </a:solidFill>
                <a:effectLst/>
                <a:latin typeface="+mn-lt"/>
                <a:ea typeface="+mn-ea"/>
                <a:cs typeface="+mn-cs"/>
              </a:rPr>
              <a:t> des articles</a:t>
            </a:r>
          </a:p>
          <a:p>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E92A9A70-B336-4666-905F-B7313FC6DD2F}" type="slidenum">
              <a:rPr lang="fr-FR" smtClean="0"/>
              <a:pPr/>
              <a:t>18</a:t>
            </a:fld>
            <a:endParaRPr lang="fr-FR"/>
          </a:p>
        </p:txBody>
      </p:sp>
    </p:spTree>
    <p:extLst>
      <p:ext uri="{BB962C8B-B14F-4D97-AF65-F5344CB8AC3E}">
        <p14:creationId xmlns:p14="http://schemas.microsoft.com/office/powerpoint/2010/main" val="3519237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fontAlgn="auto" hangingPunct="1">
              <a:spcBef>
                <a:spcPts val="0"/>
              </a:spcBef>
              <a:spcAft>
                <a:spcPts val="0"/>
              </a:spcAft>
              <a:defRPr/>
            </a:pPr>
            <a:r>
              <a:rPr lang="fr-FR" sz="1200" b="0" i="0" kern="1200" dirty="0" smtClean="0">
                <a:solidFill>
                  <a:schemeClr val="tx1"/>
                </a:solidFill>
                <a:latin typeface="+mn-lt"/>
                <a:ea typeface="+mn-ea"/>
                <a:cs typeface="+mn-cs"/>
              </a:rPr>
              <a:t>SAP </a:t>
            </a:r>
            <a:r>
              <a:rPr lang="fr-FR" sz="1200" b="0" i="0" kern="1200" dirty="0" err="1" smtClean="0">
                <a:solidFill>
                  <a:schemeClr val="tx1"/>
                </a:solidFill>
                <a:latin typeface="+mn-lt"/>
                <a:ea typeface="+mn-ea"/>
                <a:cs typeface="+mn-cs"/>
              </a:rPr>
              <a:t>BusinessWarehouse</a:t>
            </a:r>
            <a:r>
              <a:rPr lang="fr-FR" sz="1200" b="0" i="0" kern="1200" dirty="0" smtClean="0">
                <a:solidFill>
                  <a:schemeClr val="tx1"/>
                </a:solidFill>
                <a:latin typeface="+mn-lt"/>
                <a:ea typeface="+mn-ea"/>
                <a:cs typeface="+mn-cs"/>
              </a:rPr>
              <a:t> (BW) : la solution Bi</a:t>
            </a:r>
            <a:r>
              <a:rPr lang="fr-FR" sz="1200" b="0" i="0" kern="1200" baseline="0" dirty="0" smtClean="0">
                <a:solidFill>
                  <a:schemeClr val="tx1"/>
                </a:solidFill>
                <a:latin typeface="+mn-lt"/>
                <a:ea typeface="+mn-ea"/>
                <a:cs typeface="+mn-cs"/>
              </a:rPr>
              <a:t> de SAP </a:t>
            </a:r>
            <a:r>
              <a:rPr lang="fr-FR" sz="1200" b="0" i="0" kern="1200" dirty="0" smtClean="0">
                <a:solidFill>
                  <a:schemeClr val="tx1"/>
                </a:solidFill>
                <a:latin typeface="+mn-lt"/>
                <a:ea typeface="+mn-ea"/>
                <a:cs typeface="+mn-cs"/>
              </a:rPr>
              <a:t>est l’entrepôt de données permettant de mettre rapidement à disposition des utilisateurs les données enregistrées dans les solutions SAP.</a:t>
            </a:r>
          </a:p>
          <a:p>
            <a:pPr eaLnBrk="1" fontAlgn="auto" hangingPunct="1">
              <a:spcBef>
                <a:spcPts val="0"/>
              </a:spcBef>
              <a:spcAft>
                <a:spcPts val="0"/>
              </a:spcAft>
              <a:buClr>
                <a:schemeClr val="accent1">
                  <a:lumMod val="60000"/>
                  <a:lumOff val="40000"/>
                </a:schemeClr>
              </a:buClr>
              <a:buFont typeface="Arial" pitchFamily="34" charset="0"/>
              <a:buNone/>
              <a:defRPr/>
            </a:pPr>
            <a:r>
              <a:rPr lang="fr-FR" dirty="0" smtClean="0"/>
              <a:t>BW est un outil tout en un qui intègre :</a:t>
            </a:r>
          </a:p>
          <a:p>
            <a:pPr eaLnBrk="1" fontAlgn="auto" hangingPunct="1">
              <a:spcBef>
                <a:spcPts val="0"/>
              </a:spcBef>
              <a:spcAft>
                <a:spcPts val="0"/>
              </a:spcAft>
              <a:buClr>
                <a:schemeClr val="accent1">
                  <a:lumMod val="60000"/>
                  <a:lumOff val="40000"/>
                </a:schemeClr>
              </a:buClr>
              <a:buFont typeface="Arial" charset="0"/>
              <a:buChar char="•"/>
              <a:defRPr/>
            </a:pPr>
            <a:r>
              <a:rPr lang="fr-FR" dirty="0" smtClean="0"/>
              <a:t>un extracteur de données, </a:t>
            </a:r>
          </a:p>
          <a:p>
            <a:pPr eaLnBrk="1" fontAlgn="auto" hangingPunct="1">
              <a:spcBef>
                <a:spcPts val="0"/>
              </a:spcBef>
              <a:spcAft>
                <a:spcPts val="0"/>
              </a:spcAft>
              <a:buClr>
                <a:schemeClr val="accent1">
                  <a:lumMod val="60000"/>
                  <a:lumOff val="40000"/>
                </a:schemeClr>
              </a:buClr>
              <a:buFont typeface="Arial" charset="0"/>
              <a:buChar char="•"/>
              <a:defRPr/>
            </a:pPr>
            <a:r>
              <a:rPr lang="fr-FR" dirty="0" smtClean="0"/>
              <a:t>un environnement de transformation, stockage et consolidation,</a:t>
            </a:r>
          </a:p>
          <a:p>
            <a:pPr eaLnBrk="1" fontAlgn="auto" hangingPunct="1">
              <a:spcBef>
                <a:spcPts val="0"/>
              </a:spcBef>
              <a:spcAft>
                <a:spcPts val="0"/>
              </a:spcAft>
              <a:buClr>
                <a:schemeClr val="accent1">
                  <a:lumMod val="60000"/>
                  <a:lumOff val="40000"/>
                </a:schemeClr>
              </a:buClr>
              <a:buFont typeface="Arial" charset="0"/>
              <a:buChar char="•"/>
              <a:defRPr/>
            </a:pPr>
            <a:r>
              <a:rPr lang="fr-FR" dirty="0" smtClean="0"/>
              <a:t>un environnement de restitution de l’information. </a:t>
            </a:r>
          </a:p>
          <a:p>
            <a:pPr eaLnBrk="1" fontAlgn="auto" hangingPunct="1">
              <a:spcBef>
                <a:spcPts val="0"/>
              </a:spcBef>
              <a:spcAft>
                <a:spcPts val="0"/>
              </a:spcAft>
              <a:defRPr/>
            </a:pPr>
            <a:endParaRPr lang="fr-FR" b="1" dirty="0" smtClean="0"/>
          </a:p>
          <a:p>
            <a:pPr eaLnBrk="1" fontAlgn="auto" hangingPunct="1">
              <a:spcBef>
                <a:spcPts val="0"/>
              </a:spcBef>
              <a:spcAft>
                <a:spcPts val="0"/>
              </a:spcAft>
              <a:defRPr/>
            </a:pPr>
            <a:r>
              <a:rPr lang="fr-FR" b="1" dirty="0" err="1" smtClean="0"/>
              <a:t>Administrator</a:t>
            </a:r>
            <a:r>
              <a:rPr lang="fr-FR" b="1" dirty="0" smtClean="0"/>
              <a:t> </a:t>
            </a:r>
            <a:r>
              <a:rPr lang="fr-FR" b="1" dirty="0" err="1" smtClean="0"/>
              <a:t>Workbench</a:t>
            </a:r>
            <a:r>
              <a:rPr lang="fr-FR" b="1" dirty="0" smtClean="0"/>
              <a:t> : transaction RSA1 </a:t>
            </a:r>
            <a:r>
              <a:rPr lang="fr-FR" dirty="0" smtClean="0"/>
              <a:t>, l’outil principal pour les taches de « data </a:t>
            </a:r>
            <a:r>
              <a:rPr lang="fr-FR" dirty="0" err="1" smtClean="0"/>
              <a:t>warehousing</a:t>
            </a:r>
            <a:r>
              <a:rPr lang="fr-FR" dirty="0" smtClean="0"/>
              <a:t> </a:t>
            </a:r>
            <a:r>
              <a:rPr lang="fr-FR" dirty="0" err="1" smtClean="0"/>
              <a:t>process</a:t>
            </a:r>
            <a:r>
              <a:rPr lang="fr-FR" dirty="0" smtClean="0"/>
              <a:t> » . </a:t>
            </a:r>
          </a:p>
          <a:p>
            <a:pPr marL="171450" indent="-171450" eaLnBrk="1" fontAlgn="auto" hangingPunct="1">
              <a:spcBef>
                <a:spcPts val="0"/>
              </a:spcBef>
              <a:spcAft>
                <a:spcPts val="0"/>
              </a:spcAft>
              <a:buFontTx/>
              <a:buChar char="-"/>
              <a:defRPr/>
            </a:pPr>
            <a:r>
              <a:rPr lang="fr-FR" dirty="0" smtClean="0"/>
              <a:t>Fournit des fonctions de modélisation de données, de control, surveillance et de maintenance de tous les processus de l’ordonnanceur d’SAP BW .</a:t>
            </a:r>
          </a:p>
          <a:p>
            <a:pPr eaLnBrk="1" fontAlgn="auto" hangingPunct="1">
              <a:spcBef>
                <a:spcPts val="0"/>
              </a:spcBef>
              <a:spcAft>
                <a:spcPts val="0"/>
              </a:spcAft>
              <a:defRPr/>
            </a:pPr>
            <a:endParaRPr lang="fr-FR" dirty="0" smtClean="0"/>
          </a:p>
          <a:p>
            <a:pPr eaLnBrk="1" fontAlgn="auto" hangingPunct="1">
              <a:spcBef>
                <a:spcPts val="0"/>
              </a:spcBef>
              <a:spcAft>
                <a:spcPts val="0"/>
              </a:spcAft>
              <a:defRPr/>
            </a:pPr>
            <a:r>
              <a:rPr lang="fr-FR" b="1" dirty="0" smtClean="0"/>
              <a:t>Meta data </a:t>
            </a:r>
            <a:r>
              <a:rPr lang="fr-FR" b="1" dirty="0" err="1" smtClean="0"/>
              <a:t>repository</a:t>
            </a:r>
            <a:r>
              <a:rPr lang="fr-FR" b="1" dirty="0" smtClean="0"/>
              <a:t> : (référentiel de métadonnées )</a:t>
            </a:r>
          </a:p>
          <a:p>
            <a:pPr marL="171450" indent="-171450" eaLnBrk="1" fontAlgn="auto" hangingPunct="1">
              <a:spcBef>
                <a:spcPts val="0"/>
              </a:spcBef>
              <a:spcAft>
                <a:spcPts val="0"/>
              </a:spcAft>
              <a:buFontTx/>
              <a:buChar char="-"/>
              <a:defRPr/>
            </a:pPr>
            <a:r>
              <a:rPr lang="fr-FR" dirty="0" smtClean="0"/>
              <a:t>Affiche les objets actifs dans le système ( activé ).</a:t>
            </a:r>
          </a:p>
          <a:p>
            <a:pPr marL="171450" indent="-171450" eaLnBrk="1" fontAlgn="auto" hangingPunct="1">
              <a:spcBef>
                <a:spcPts val="0"/>
              </a:spcBef>
              <a:spcAft>
                <a:spcPts val="0"/>
              </a:spcAft>
              <a:buFontTx/>
              <a:buChar char="-"/>
              <a:defRPr/>
            </a:pPr>
            <a:r>
              <a:rPr lang="fr-FR" dirty="0" smtClean="0"/>
              <a:t>Fournit des moyen cohérent et fiable d'accès aux données .</a:t>
            </a:r>
          </a:p>
          <a:p>
            <a:pPr marL="171450" indent="-171450" eaLnBrk="1" fontAlgn="auto" hangingPunct="1">
              <a:spcBef>
                <a:spcPts val="0"/>
              </a:spcBef>
              <a:spcAft>
                <a:spcPts val="0"/>
              </a:spcAft>
              <a:buFontTx/>
              <a:buChar char="-"/>
              <a:defRPr/>
            </a:pPr>
            <a:r>
              <a:rPr lang="fr-FR" dirty="0" smtClean="0"/>
              <a:t>Inclut des infos sur la façon d’accéder aux données spécifiques .</a:t>
            </a:r>
          </a:p>
          <a:p>
            <a:pPr marL="171450" indent="-171450" eaLnBrk="1" fontAlgn="auto" hangingPunct="1">
              <a:spcBef>
                <a:spcPts val="0"/>
              </a:spcBef>
              <a:spcAft>
                <a:spcPts val="0"/>
              </a:spcAft>
              <a:buFontTx/>
              <a:buChar char="-"/>
              <a:defRPr/>
            </a:pPr>
            <a:r>
              <a:rPr lang="fr-FR" dirty="0" smtClean="0"/>
              <a:t>Peut être stocké dans un lieu physique ou / </a:t>
            </a:r>
            <a:r>
              <a:rPr lang="fr-FR" dirty="0" err="1" smtClean="0"/>
              <a:t>bdd</a:t>
            </a:r>
            <a:r>
              <a:rPr lang="fr-FR" dirty="0" smtClean="0"/>
              <a:t> virtuelle </a:t>
            </a:r>
          </a:p>
          <a:p>
            <a:pPr marL="171450" indent="-171450" eaLnBrk="1" fontAlgn="auto" hangingPunct="1">
              <a:spcBef>
                <a:spcPts val="0"/>
              </a:spcBef>
              <a:spcAft>
                <a:spcPts val="0"/>
              </a:spcAft>
              <a:buFontTx/>
              <a:buChar char="-"/>
              <a:defRPr/>
            </a:pPr>
            <a:endParaRPr lang="fr-FR" dirty="0" smtClean="0"/>
          </a:p>
          <a:p>
            <a:pPr eaLnBrk="1" fontAlgn="auto" hangingPunct="1">
              <a:spcBef>
                <a:spcPts val="0"/>
              </a:spcBef>
              <a:spcAft>
                <a:spcPts val="0"/>
              </a:spcAft>
              <a:defRPr/>
            </a:pPr>
            <a:r>
              <a:rPr lang="fr-FR" b="1" dirty="0" smtClean="0"/>
              <a:t>Bex Suite : </a:t>
            </a:r>
            <a:r>
              <a:rPr lang="fr-FR" dirty="0" smtClean="0"/>
              <a:t>solution SAP qui fournit des outils du </a:t>
            </a:r>
            <a:r>
              <a:rPr lang="fr-FR" dirty="0" err="1" smtClean="0"/>
              <a:t>reporting</a:t>
            </a:r>
            <a:r>
              <a:rPr lang="fr-FR" dirty="0" smtClean="0"/>
              <a:t> flexible, des outils d’analyses pour les analyses stratégiques et aide a la décision .</a:t>
            </a:r>
          </a:p>
          <a:p>
            <a:pPr eaLnBrk="1" fontAlgn="auto" hangingPunct="1">
              <a:spcBef>
                <a:spcPts val="0"/>
              </a:spcBef>
              <a:spcAft>
                <a:spcPts val="0"/>
              </a:spcAft>
              <a:defRPr/>
            </a:pPr>
            <a:r>
              <a:rPr lang="fr-FR" dirty="0" smtClean="0"/>
              <a:t>	</a:t>
            </a:r>
            <a:r>
              <a:rPr lang="fr-FR" b="1" dirty="0" smtClean="0"/>
              <a:t>- Bex Information Broad Casting : </a:t>
            </a:r>
            <a:r>
              <a:rPr lang="fr-FR" dirty="0" smtClean="0"/>
              <a:t>pour distribuer du contenu de BI de SAP par e-mail, 	vous pouvez également le publier sur le portail d’entreprise.</a:t>
            </a:r>
          </a:p>
          <a:p>
            <a:pPr eaLnBrk="1" fontAlgn="auto" hangingPunct="1">
              <a:spcBef>
                <a:spcPts val="0"/>
              </a:spcBef>
              <a:spcAft>
                <a:spcPts val="0"/>
              </a:spcAft>
              <a:defRPr/>
            </a:pPr>
            <a:r>
              <a:rPr lang="fr-FR" dirty="0" smtClean="0"/>
              <a:t>	</a:t>
            </a:r>
            <a:r>
              <a:rPr lang="fr-FR" b="1" dirty="0" smtClean="0"/>
              <a:t>- Bex Analyser : </a:t>
            </a:r>
            <a:r>
              <a:rPr lang="fr-FR" dirty="0" smtClean="0"/>
              <a:t>l’outil d’analyse et de </a:t>
            </a:r>
            <a:r>
              <a:rPr lang="fr-FR" dirty="0" err="1" smtClean="0"/>
              <a:t>reporting</a:t>
            </a:r>
            <a:r>
              <a:rPr lang="fr-FR" dirty="0" smtClean="0"/>
              <a:t> de «  Bex » qui est incorporé dans Microsoft 	 Excel.</a:t>
            </a:r>
          </a:p>
          <a:p>
            <a:pPr eaLnBrk="1" fontAlgn="auto" hangingPunct="1">
              <a:spcBef>
                <a:spcPts val="0"/>
              </a:spcBef>
              <a:spcAft>
                <a:spcPts val="0"/>
              </a:spcAft>
              <a:defRPr/>
            </a:pPr>
            <a:r>
              <a:rPr lang="fr-FR" dirty="0" smtClean="0"/>
              <a:t>	</a:t>
            </a:r>
            <a:r>
              <a:rPr lang="fr-FR" b="1" dirty="0" smtClean="0"/>
              <a:t>- Bex Web </a:t>
            </a:r>
            <a:r>
              <a:rPr lang="fr-FR" b="1" dirty="0" err="1" smtClean="0"/>
              <a:t>apps</a:t>
            </a:r>
            <a:r>
              <a:rPr lang="fr-FR" b="1" dirty="0" smtClean="0"/>
              <a:t> : </a:t>
            </a:r>
            <a:r>
              <a:rPr lang="fr-FR" dirty="0" smtClean="0"/>
              <a:t>se sont des </a:t>
            </a:r>
            <a:r>
              <a:rPr lang="fr-FR" dirty="0" err="1" smtClean="0"/>
              <a:t>apps</a:t>
            </a:r>
            <a:r>
              <a:rPr lang="fr-FR" dirty="0" smtClean="0"/>
              <a:t> web a partir du « </a:t>
            </a:r>
            <a:r>
              <a:rPr lang="fr-FR" dirty="0" err="1" smtClean="0"/>
              <a:t>bex</a:t>
            </a:r>
            <a:r>
              <a:rPr lang="fr-FR" dirty="0" smtClean="0"/>
              <a:t> » conçu pour l’analyse de données, </a:t>
            </a:r>
            <a:r>
              <a:rPr lang="fr-FR" dirty="0" err="1" smtClean="0"/>
              <a:t>apps</a:t>
            </a:r>
            <a:r>
              <a:rPr lang="fr-FR" dirty="0" smtClean="0"/>
              <a:t> de </a:t>
            </a:r>
            <a:r>
              <a:rPr lang="fr-FR" dirty="0" err="1" smtClean="0"/>
              <a:t>reprting</a:t>
            </a:r>
            <a:r>
              <a:rPr lang="fr-FR" dirty="0" smtClean="0"/>
              <a:t> et d’analyse sur le web.</a:t>
            </a:r>
          </a:p>
          <a:p>
            <a:pPr eaLnBrk="1" fontAlgn="auto" hangingPunct="1">
              <a:spcBef>
                <a:spcPts val="0"/>
              </a:spcBef>
              <a:spcAft>
                <a:spcPts val="0"/>
              </a:spcAft>
              <a:defRPr/>
            </a:pPr>
            <a:endParaRPr lang="fr-FR" dirty="0" smtClean="0"/>
          </a:p>
          <a:p>
            <a:pPr eaLnBrk="1" fontAlgn="auto" hangingPunct="1">
              <a:spcBef>
                <a:spcPts val="0"/>
              </a:spcBef>
              <a:spcAft>
                <a:spcPts val="0"/>
              </a:spcAft>
              <a:defRPr/>
            </a:pPr>
            <a:r>
              <a:rPr lang="fr-FR" b="1" dirty="0" smtClean="0"/>
              <a:t>Open hub service : </a:t>
            </a:r>
            <a:r>
              <a:rPr lang="fr-FR" dirty="0" smtClean="0"/>
              <a:t>permet de distribuer les données a partir d’un système SAP dans les </a:t>
            </a:r>
            <a:r>
              <a:rPr lang="fr-FR" dirty="0" err="1" smtClean="0"/>
              <a:t>datamarts</a:t>
            </a:r>
            <a:r>
              <a:rPr lang="fr-FR" dirty="0" smtClean="0"/>
              <a:t> externes des </a:t>
            </a:r>
            <a:r>
              <a:rPr lang="fr-FR" dirty="0" err="1" smtClean="0"/>
              <a:t>apps</a:t>
            </a:r>
            <a:r>
              <a:rPr lang="fr-FR" dirty="0" smtClean="0"/>
              <a:t> d’analyses.</a:t>
            </a:r>
          </a:p>
          <a:p>
            <a:pPr eaLnBrk="1" fontAlgn="auto" hangingPunct="1">
              <a:spcBef>
                <a:spcPts val="0"/>
              </a:spcBef>
              <a:spcAft>
                <a:spcPts val="0"/>
              </a:spcAft>
              <a:defRPr/>
            </a:pPr>
            <a:r>
              <a:rPr lang="fr-FR" dirty="0" smtClean="0"/>
              <a:t>	L’objet centrale de l’exportation de données et </a:t>
            </a:r>
            <a:r>
              <a:rPr lang="fr-FR" b="1" dirty="0" smtClean="0"/>
              <a:t>l’</a:t>
            </a:r>
            <a:r>
              <a:rPr lang="fr-FR" b="1" dirty="0" err="1" smtClean="0"/>
              <a:t>infospoke</a:t>
            </a:r>
            <a:r>
              <a:rPr lang="fr-FR" dirty="0" smtClean="0"/>
              <a:t> avec cela vous pouvez définir l’objet a partir duquel les données proviennent et dans lequel la cible il est transférée.</a:t>
            </a:r>
          </a:p>
          <a:p>
            <a:pPr eaLnBrk="1" fontAlgn="auto" hangingPunct="1">
              <a:spcBef>
                <a:spcPts val="0"/>
              </a:spcBef>
              <a:spcAft>
                <a:spcPts val="0"/>
              </a:spcAft>
              <a:defRPr/>
            </a:pPr>
            <a:r>
              <a:rPr lang="fr-FR" b="1" dirty="0" smtClean="0"/>
              <a:t>L’</a:t>
            </a:r>
            <a:r>
              <a:rPr lang="fr-FR" b="1" dirty="0" err="1" smtClean="0"/>
              <a:t>infospoke</a:t>
            </a:r>
            <a:r>
              <a:rPr lang="fr-FR" b="1" dirty="0" smtClean="0"/>
              <a:t> : </a:t>
            </a:r>
            <a:r>
              <a:rPr lang="fr-FR" dirty="0" smtClean="0"/>
              <a:t>objet utilisé pour extraire/ transférer les données a partir des sources de données ( </a:t>
            </a:r>
            <a:r>
              <a:rPr lang="fr-FR" dirty="0" err="1" smtClean="0"/>
              <a:t>infocube,ODS</a:t>
            </a:r>
            <a:r>
              <a:rPr lang="fr-FR" dirty="0" smtClean="0"/>
              <a:t>…)</a:t>
            </a:r>
          </a:p>
          <a:p>
            <a:pPr eaLnBrk="1" fontAlgn="auto" hangingPunct="1">
              <a:spcBef>
                <a:spcPts val="0"/>
              </a:spcBef>
              <a:spcAft>
                <a:spcPts val="0"/>
              </a:spcAft>
              <a:defRPr/>
            </a:pPr>
            <a:endParaRPr lang="fr-FR" dirty="0" smtClean="0"/>
          </a:p>
          <a:p>
            <a:pPr eaLnBrk="1" fontAlgn="auto" hangingPunct="1">
              <a:spcBef>
                <a:spcPts val="0"/>
              </a:spcBef>
              <a:spcAft>
                <a:spcPts val="0"/>
              </a:spcAft>
              <a:defRPr/>
            </a:pPr>
            <a:endParaRPr lang="fr-FR" dirty="0" smtClean="0"/>
          </a:p>
          <a:p>
            <a:pPr eaLnBrk="1" fontAlgn="auto" hangingPunct="1">
              <a:spcBef>
                <a:spcPts val="0"/>
              </a:spcBef>
              <a:spcAft>
                <a:spcPts val="0"/>
              </a:spcAft>
              <a:buClr>
                <a:schemeClr val="accent1">
                  <a:lumMod val="60000"/>
                  <a:lumOff val="40000"/>
                </a:schemeClr>
              </a:buClr>
              <a:buFont typeface="Arial" pitchFamily="34" charset="0"/>
              <a:buNone/>
              <a:defRPr/>
            </a:pPr>
            <a:r>
              <a:rPr lang="fr-FR" sz="900" dirty="0" smtClean="0"/>
              <a:t> </a:t>
            </a:r>
          </a:p>
          <a:p>
            <a:pPr eaLnBrk="1" fontAlgn="auto" hangingPunct="1">
              <a:spcBef>
                <a:spcPts val="0"/>
              </a:spcBef>
              <a:spcAft>
                <a:spcPts val="0"/>
              </a:spcAft>
              <a:buClr>
                <a:schemeClr val="accent1">
                  <a:lumMod val="60000"/>
                  <a:lumOff val="40000"/>
                </a:schemeClr>
              </a:buClr>
              <a:buFont typeface="Arial" pitchFamily="34" charset="0"/>
              <a:buNone/>
              <a:defRPr/>
            </a:pPr>
            <a:r>
              <a:rPr lang="fr-FR" dirty="0" smtClean="0"/>
              <a:t> </a:t>
            </a:r>
          </a:p>
          <a:p>
            <a:pPr eaLnBrk="1" fontAlgn="auto" hangingPunct="1">
              <a:spcBef>
                <a:spcPts val="0"/>
              </a:spcBef>
              <a:spcAft>
                <a:spcPts val="0"/>
              </a:spcAft>
              <a:buClr>
                <a:schemeClr val="accent1">
                  <a:lumMod val="60000"/>
                  <a:lumOff val="40000"/>
                </a:schemeClr>
              </a:buClr>
              <a:buFont typeface="Arial" pitchFamily="34" charset="0"/>
              <a:buNone/>
              <a:defRPr/>
            </a:pPr>
            <a:r>
              <a:rPr lang="fr-FR" dirty="0" smtClean="0"/>
              <a:t>En outre, BW fournit </a:t>
            </a:r>
            <a:r>
              <a:rPr lang="fr-FR" u="sng" dirty="0" smtClean="0"/>
              <a:t>un ensemble de données </a:t>
            </a:r>
            <a:r>
              <a:rPr lang="fr-FR" dirty="0" smtClean="0"/>
              <a:t>via </a:t>
            </a:r>
            <a:r>
              <a:rPr lang="fr-FR" u="sng" dirty="0" smtClean="0"/>
              <a:t>un contenu métier</a:t>
            </a:r>
            <a:r>
              <a:rPr lang="fr-FR" dirty="0" smtClean="0"/>
              <a:t> prédéfini et extensible selon les besoins spécifiques à chaque entreprise. </a:t>
            </a:r>
          </a:p>
          <a:p>
            <a:pPr eaLnBrk="1" fontAlgn="auto" hangingPunct="1">
              <a:spcBef>
                <a:spcPts val="0"/>
              </a:spcBef>
              <a:spcAft>
                <a:spcPts val="0"/>
              </a:spcAft>
              <a:buClr>
                <a:schemeClr val="accent1">
                  <a:lumMod val="60000"/>
                  <a:lumOff val="40000"/>
                </a:schemeClr>
              </a:buClr>
              <a:buFont typeface="Arial" pitchFamily="34" charset="0"/>
              <a:buNone/>
              <a:defRPr/>
            </a:pPr>
            <a:r>
              <a:rPr lang="fr-FR" dirty="0" smtClean="0"/>
              <a:t> </a:t>
            </a:r>
          </a:p>
          <a:p>
            <a:pPr eaLnBrk="1" fontAlgn="auto" hangingPunct="1">
              <a:spcBef>
                <a:spcPts val="0"/>
              </a:spcBef>
              <a:spcAft>
                <a:spcPts val="0"/>
              </a:spcAft>
              <a:buClr>
                <a:schemeClr val="accent1">
                  <a:lumMod val="60000"/>
                  <a:lumOff val="40000"/>
                </a:schemeClr>
              </a:buClr>
              <a:buFont typeface="Arial" pitchFamily="34" charset="0"/>
              <a:buNone/>
              <a:defRPr/>
            </a:pPr>
            <a:r>
              <a:rPr lang="fr-FR" dirty="0" smtClean="0"/>
              <a:t>De plus, BW </a:t>
            </a:r>
            <a:r>
              <a:rPr lang="fr-FR" u="sng" dirty="0" smtClean="0"/>
              <a:t>automatise un grand nombre de tâches de développement </a:t>
            </a:r>
            <a:r>
              <a:rPr lang="fr-FR" dirty="0" smtClean="0"/>
              <a:t>(génération de code), réduisant d’autant le travail de développement. Cela impose également une approche d’implantation commune à tous les développeurs et améliore ainsi la cohérence générale du SI décisionnel.</a:t>
            </a:r>
          </a:p>
          <a:p>
            <a:pPr eaLnBrk="1" fontAlgn="auto" hangingPunct="1">
              <a:spcBef>
                <a:spcPts val="0"/>
              </a:spcBef>
              <a:spcAft>
                <a:spcPts val="0"/>
              </a:spcAft>
              <a:buClr>
                <a:schemeClr val="accent1">
                  <a:lumMod val="60000"/>
                  <a:lumOff val="40000"/>
                </a:schemeClr>
              </a:buClr>
              <a:buFont typeface="Arial" pitchFamily="34" charset="0"/>
              <a:buNone/>
              <a:defRPr/>
            </a:pPr>
            <a:r>
              <a:rPr lang="fr-FR" dirty="0" smtClean="0"/>
              <a:t> </a:t>
            </a:r>
          </a:p>
          <a:p>
            <a:pPr eaLnBrk="1" fontAlgn="auto" hangingPunct="1">
              <a:spcBef>
                <a:spcPts val="0"/>
              </a:spcBef>
              <a:spcAft>
                <a:spcPts val="0"/>
              </a:spcAft>
              <a:buClr>
                <a:schemeClr val="accent1">
                  <a:lumMod val="60000"/>
                  <a:lumOff val="40000"/>
                </a:schemeClr>
              </a:buClr>
              <a:buFont typeface="Arial" pitchFamily="34" charset="0"/>
              <a:buNone/>
              <a:defRPr/>
            </a:pPr>
            <a:r>
              <a:rPr lang="fr-FR" dirty="0" smtClean="0"/>
              <a:t>Enfin, BW gère de manière transparente le référentiel des métadonnées du système décisionnel.</a:t>
            </a:r>
          </a:p>
          <a:p>
            <a:pPr eaLnBrk="1" fontAlgn="auto" hangingPunct="1">
              <a:spcBef>
                <a:spcPts val="0"/>
              </a:spcBef>
              <a:spcAft>
                <a:spcPts val="0"/>
              </a:spcAft>
              <a:defRPr/>
            </a:pPr>
            <a:endParaRPr lang="fr-FR" dirty="0" smtClean="0"/>
          </a:p>
          <a:p>
            <a:pPr eaLnBrk="1" fontAlgn="auto" hangingPunct="1">
              <a:spcBef>
                <a:spcPts val="0"/>
              </a:spcBef>
              <a:spcAft>
                <a:spcPts val="0"/>
              </a:spcAft>
              <a:defRPr/>
            </a:pPr>
            <a:endParaRPr lang="fr-FR" dirty="0" smtClean="0"/>
          </a:p>
          <a:p>
            <a:pPr eaLnBrk="1" fontAlgn="auto" hangingPunct="1">
              <a:spcBef>
                <a:spcPts val="0"/>
              </a:spcBef>
              <a:spcAft>
                <a:spcPts val="0"/>
              </a:spcAft>
              <a:defRPr/>
            </a:pPr>
            <a:endParaRPr lang="fr-FR" dirty="0" smtClean="0"/>
          </a:p>
          <a:p>
            <a:pPr eaLnBrk="1" fontAlgn="auto" hangingPunct="1">
              <a:spcBef>
                <a:spcPts val="0"/>
              </a:spcBef>
              <a:spcAft>
                <a:spcPts val="0"/>
              </a:spcAft>
              <a:defRPr/>
            </a:pPr>
            <a:endParaRPr lang="fr-FR" dirty="0" smtClean="0"/>
          </a:p>
          <a:p>
            <a:pPr eaLnBrk="1" fontAlgn="auto" hangingPunct="1">
              <a:spcBef>
                <a:spcPts val="0"/>
              </a:spcBef>
              <a:spcAft>
                <a:spcPts val="0"/>
              </a:spcAft>
              <a:defRPr/>
            </a:pPr>
            <a:r>
              <a:rPr lang="fr-FR" sz="1200" b="0" i="0" kern="1200" dirty="0" smtClean="0">
                <a:solidFill>
                  <a:schemeClr val="tx1"/>
                </a:solidFill>
                <a:effectLst/>
                <a:latin typeface="+mn-lt"/>
                <a:ea typeface="+mn-ea"/>
                <a:cs typeface="+mn-cs"/>
              </a:rPr>
              <a:t>SAP BW (SAP Business Information </a:t>
            </a:r>
            <a:r>
              <a:rPr lang="fr-FR" sz="1200" b="0" i="0" kern="1200" dirty="0" err="1" smtClean="0">
                <a:solidFill>
                  <a:schemeClr val="tx1"/>
                </a:solidFill>
                <a:effectLst/>
                <a:latin typeface="+mn-lt"/>
                <a:ea typeface="+mn-ea"/>
                <a:cs typeface="+mn-cs"/>
              </a:rPr>
              <a:t>Warehouse</a:t>
            </a:r>
            <a:r>
              <a:rPr lang="fr-FR" sz="1200" b="0" i="0" kern="1200" dirty="0" smtClean="0">
                <a:solidFill>
                  <a:schemeClr val="tx1"/>
                </a:solidFill>
                <a:effectLst/>
                <a:latin typeface="+mn-lt"/>
                <a:ea typeface="+mn-ea"/>
                <a:cs typeface="+mn-cs"/>
              </a:rPr>
              <a:t>) est la solution de business intelligence, d'analyse et de </a:t>
            </a:r>
            <a:r>
              <a:rPr lang="fr-FR" sz="1200" b="0" i="0" kern="1200" dirty="0" err="1" smtClean="0">
                <a:solidFill>
                  <a:schemeClr val="tx1"/>
                </a:solidFill>
                <a:effectLst/>
                <a:latin typeface="+mn-lt"/>
                <a:ea typeface="+mn-ea"/>
                <a:cs typeface="+mn-cs"/>
              </a:rPr>
              <a:t>reporting</a:t>
            </a:r>
            <a:r>
              <a:rPr lang="fr-FR" sz="1200" b="0" i="0" kern="1200" dirty="0" smtClean="0">
                <a:solidFill>
                  <a:schemeClr val="tx1"/>
                </a:solidFill>
                <a:effectLst/>
                <a:latin typeface="+mn-lt"/>
                <a:ea typeface="+mn-ea"/>
                <a:cs typeface="+mn-cs"/>
              </a:rPr>
              <a:t> de SAP. On l'appelle aujourd'hui SAP </a:t>
            </a:r>
            <a:r>
              <a:rPr lang="fr-FR" sz="1200" b="0" i="0" kern="1200" dirty="0" err="1" smtClean="0">
                <a:solidFill>
                  <a:schemeClr val="tx1"/>
                </a:solidFill>
                <a:effectLst/>
                <a:latin typeface="+mn-lt"/>
                <a:ea typeface="+mn-ea"/>
                <a:cs typeface="+mn-cs"/>
              </a:rPr>
              <a:t>NetWeaver</a:t>
            </a:r>
            <a:r>
              <a:rPr lang="fr-FR" sz="1200" b="0" i="0" kern="1200" dirty="0" smtClean="0">
                <a:solidFill>
                  <a:schemeClr val="tx1"/>
                </a:solidFill>
                <a:effectLst/>
                <a:latin typeface="+mn-lt"/>
                <a:ea typeface="+mn-ea"/>
                <a:cs typeface="+mn-cs"/>
              </a:rPr>
              <a:t> BI.</a:t>
            </a:r>
            <a:r>
              <a:rPr lang="fr-FR" dirty="0" smtClean="0"/>
              <a:t/>
            </a:r>
            <a:br>
              <a:rPr lang="fr-FR" dirty="0" smtClean="0"/>
            </a:br>
            <a:r>
              <a:rPr lang="fr-FR" dirty="0" smtClean="0"/>
              <a:t/>
            </a:r>
            <a:br>
              <a:rPr lang="fr-FR" dirty="0" smtClean="0"/>
            </a:br>
            <a:r>
              <a:rPr lang="fr-FR" sz="1200" b="0" i="0" kern="1200" dirty="0" smtClean="0">
                <a:solidFill>
                  <a:schemeClr val="tx1"/>
                </a:solidFill>
                <a:effectLst/>
                <a:latin typeface="+mn-lt"/>
                <a:ea typeface="+mn-ea"/>
                <a:cs typeface="+mn-cs"/>
              </a:rPr>
              <a:t>Cet outil contient un outil d'entreposage de données(Data </a:t>
            </a:r>
            <a:r>
              <a:rPr lang="fr-FR" sz="1200" b="0" i="0" kern="1200" dirty="0" err="1" smtClean="0">
                <a:solidFill>
                  <a:schemeClr val="tx1"/>
                </a:solidFill>
                <a:effectLst/>
                <a:latin typeface="+mn-lt"/>
                <a:ea typeface="+mn-ea"/>
                <a:cs typeface="+mn-cs"/>
              </a:rPr>
              <a:t>Warehouse</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Workbench</a:t>
            </a:r>
            <a:r>
              <a:rPr lang="fr-FR" sz="1200" b="0" i="0" kern="1200" dirty="0" smtClean="0">
                <a:solidFill>
                  <a:schemeClr val="tx1"/>
                </a:solidFill>
                <a:effectLst/>
                <a:latin typeface="+mn-lt"/>
                <a:ea typeface="+mn-ea"/>
                <a:cs typeface="+mn-cs"/>
              </a:rPr>
              <a:t>),une suite de logiciels de </a:t>
            </a:r>
            <a:r>
              <a:rPr lang="fr-FR" sz="1200" b="0" i="0" kern="1200" dirty="0" err="1" smtClean="0">
                <a:solidFill>
                  <a:schemeClr val="tx1"/>
                </a:solidFill>
                <a:effectLst/>
                <a:latin typeface="+mn-lt"/>
                <a:ea typeface="+mn-ea"/>
                <a:cs typeface="+mn-cs"/>
              </a:rPr>
              <a:t>reporting</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BEx</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hlinkClick r:id="rId3"/>
              </a:rPr>
              <a:t>Query</a:t>
            </a:r>
            <a:r>
              <a:rPr lang="fr-FR" sz="1200" b="0" i="0" kern="1200" dirty="0" smtClean="0">
                <a:solidFill>
                  <a:schemeClr val="tx1"/>
                </a:solidFill>
                <a:effectLst/>
                <a:latin typeface="+mn-lt"/>
                <a:ea typeface="+mn-ea"/>
                <a:cs typeface="+mn-cs"/>
                <a:hlinkClick r:id="rId3"/>
              </a:rPr>
              <a:t> </a:t>
            </a:r>
            <a:r>
              <a:rPr lang="fr-FR" sz="1200" b="0" i="0" kern="1200" dirty="0" err="1" smtClean="0">
                <a:solidFill>
                  <a:schemeClr val="tx1"/>
                </a:solidFill>
                <a:effectLst/>
                <a:latin typeface="+mn-lt"/>
                <a:ea typeface="+mn-ea"/>
                <a:cs typeface="+mn-cs"/>
                <a:hlinkClick r:id="rId3"/>
              </a:rPr>
              <a:t>Designer</a:t>
            </a:r>
            <a:r>
              <a:rPr lang="fr-FR" sz="1200" b="0" i="0" kern="1200" dirty="0" err="1" smtClean="0">
                <a:solidFill>
                  <a:schemeClr val="tx1"/>
                </a:solidFill>
                <a:effectLst/>
                <a:latin typeface="+mn-lt"/>
                <a:ea typeface="+mn-ea"/>
                <a:cs typeface="+mn-cs"/>
              </a:rPr>
              <a:t>,</a:t>
            </a:r>
            <a:r>
              <a:rPr lang="fr-FR" sz="1200" b="0" i="0" kern="1200" dirty="0" err="1" smtClean="0">
                <a:solidFill>
                  <a:schemeClr val="tx1"/>
                </a:solidFill>
                <a:effectLst/>
                <a:latin typeface="+mn-lt"/>
                <a:ea typeface="+mn-ea"/>
                <a:cs typeface="+mn-cs"/>
                <a:hlinkClick r:id="rId3"/>
              </a:rPr>
              <a:t>Web</a:t>
            </a:r>
            <a:r>
              <a:rPr lang="fr-FR" sz="1200" b="0" i="0" kern="1200" dirty="0" smtClean="0">
                <a:solidFill>
                  <a:schemeClr val="tx1"/>
                </a:solidFill>
                <a:effectLst/>
                <a:latin typeface="+mn-lt"/>
                <a:ea typeface="+mn-ea"/>
                <a:cs typeface="+mn-cs"/>
                <a:hlinkClick r:id="rId3"/>
              </a:rPr>
              <a:t> Application Designer</a:t>
            </a:r>
            <a:r>
              <a:rPr lang="fr-FR" sz="1200" b="0" i="0" kern="1200" dirty="0" smtClean="0">
                <a:solidFill>
                  <a:schemeClr val="tx1"/>
                </a:solidFill>
                <a:effectLst/>
                <a:latin typeface="+mn-lt"/>
                <a:ea typeface="+mn-ea"/>
                <a:cs typeface="+mn-cs"/>
              </a:rPr>
              <a:t>, </a:t>
            </a:r>
            <a:r>
              <a:rPr lang="fr-FR" sz="1200" b="0" i="0" kern="1200" dirty="0" smtClean="0">
                <a:solidFill>
                  <a:schemeClr val="tx1"/>
                </a:solidFill>
                <a:effectLst/>
                <a:latin typeface="+mn-lt"/>
                <a:ea typeface="+mn-ea"/>
                <a:cs typeface="+mn-cs"/>
                <a:hlinkClick r:id="rId3"/>
              </a:rPr>
              <a:t>Web Analyser</a:t>
            </a:r>
            <a:r>
              <a:rPr lang="fr-FR" sz="1200" b="0" i="0" kern="1200" dirty="0" smtClean="0">
                <a:solidFill>
                  <a:schemeClr val="tx1"/>
                </a:solidFill>
                <a:effectLst/>
                <a:latin typeface="+mn-lt"/>
                <a:ea typeface="+mn-ea"/>
                <a:cs typeface="+mn-cs"/>
              </a:rPr>
              <a:t>, </a:t>
            </a:r>
            <a:r>
              <a:rPr lang="fr-FR" sz="1200" b="0" i="0" kern="1200" dirty="0" smtClean="0">
                <a:solidFill>
                  <a:schemeClr val="tx1"/>
                </a:solidFill>
                <a:effectLst/>
                <a:latin typeface="+mn-lt"/>
                <a:ea typeface="+mn-ea"/>
                <a:cs typeface="+mn-cs"/>
                <a:hlinkClick r:id="rId3"/>
              </a:rPr>
              <a:t>Analyser</a:t>
            </a:r>
            <a:r>
              <a:rPr lang="fr-FR" sz="1200" b="0" i="0" kern="1200" dirty="0" smtClean="0">
                <a:solidFill>
                  <a:schemeClr val="tx1"/>
                </a:solidFill>
                <a:effectLst/>
                <a:latin typeface="+mn-lt"/>
                <a:ea typeface="+mn-ea"/>
                <a:cs typeface="+mn-cs"/>
              </a:rPr>
              <a:t>, </a:t>
            </a:r>
            <a:r>
              <a:rPr lang="fr-FR" sz="1200" b="0" i="0" kern="1200" dirty="0" smtClean="0">
                <a:solidFill>
                  <a:schemeClr val="tx1"/>
                </a:solidFill>
                <a:effectLst/>
                <a:latin typeface="+mn-lt"/>
                <a:ea typeface="+mn-ea"/>
                <a:cs typeface="+mn-cs"/>
                <a:hlinkClick r:id="rId3"/>
              </a:rPr>
              <a:t>Report Designer</a:t>
            </a:r>
            <a:r>
              <a:rPr lang="fr-FR" sz="1200" b="0" i="0" kern="1200" dirty="0" smtClean="0">
                <a:solidFill>
                  <a:schemeClr val="tx1"/>
                </a:solidFill>
                <a:effectLst/>
                <a:latin typeface="+mn-lt"/>
                <a:ea typeface="+mn-ea"/>
                <a:cs typeface="+mn-cs"/>
              </a:rPr>
              <a:t>), et un outil de simulation et de planification avec </a:t>
            </a:r>
            <a:r>
              <a:rPr lang="fr-FR" sz="1200" b="0" i="0" kern="1200" dirty="0" err="1" smtClean="0">
                <a:solidFill>
                  <a:schemeClr val="tx1"/>
                </a:solidFill>
                <a:effectLst/>
                <a:latin typeface="+mn-lt"/>
                <a:ea typeface="+mn-ea"/>
                <a:cs typeface="+mn-cs"/>
              </a:rPr>
              <a:t>Integrated</a:t>
            </a:r>
            <a:r>
              <a:rPr lang="fr-FR" sz="1200" b="0" i="0" kern="1200" dirty="0" smtClean="0">
                <a:solidFill>
                  <a:schemeClr val="tx1"/>
                </a:solidFill>
                <a:effectLst/>
                <a:latin typeface="+mn-lt"/>
                <a:ea typeface="+mn-ea"/>
                <a:cs typeface="+mn-cs"/>
              </a:rPr>
              <a:t> Planning ( l'ancien nom est BPS pour Business Planning and Simulation).</a:t>
            </a:r>
            <a:r>
              <a:rPr lang="fr-FR" dirty="0" smtClean="0"/>
              <a:t/>
            </a:r>
            <a:br>
              <a:rPr lang="fr-FR" dirty="0" smtClean="0"/>
            </a:br>
            <a:r>
              <a:rPr lang="fr-FR" dirty="0" smtClean="0"/>
              <a:t/>
            </a:r>
            <a:br>
              <a:rPr lang="fr-FR" dirty="0" smtClean="0"/>
            </a:br>
            <a:r>
              <a:rPr lang="fr-FR" sz="1200" b="0" i="0" kern="1200" dirty="0" smtClean="0">
                <a:solidFill>
                  <a:schemeClr val="tx1"/>
                </a:solidFill>
                <a:effectLst/>
                <a:latin typeface="+mn-lt"/>
                <a:ea typeface="+mn-ea"/>
                <a:cs typeface="+mn-cs"/>
              </a:rPr>
              <a:t>L'architecture contient les principales couches suivantes :</a:t>
            </a:r>
            <a:r>
              <a:rPr lang="fr-FR" dirty="0" smtClean="0"/>
              <a:t/>
            </a:r>
            <a:br>
              <a:rPr lang="fr-FR" dirty="0" smtClean="0"/>
            </a:br>
            <a:r>
              <a:rPr lang="fr-FR" dirty="0" smtClean="0"/>
              <a:t/>
            </a:r>
            <a:br>
              <a:rPr lang="fr-FR" dirty="0" smtClean="0"/>
            </a:br>
            <a:r>
              <a:rPr lang="fr-FR" sz="1200" b="0" i="0" kern="1200" dirty="0" smtClean="0">
                <a:solidFill>
                  <a:schemeClr val="tx1"/>
                </a:solidFill>
                <a:effectLst/>
                <a:latin typeface="+mn-lt"/>
                <a:ea typeface="+mn-ea"/>
                <a:cs typeface="+mn-cs"/>
              </a:rPr>
              <a:t>• Persistent </a:t>
            </a:r>
            <a:r>
              <a:rPr lang="fr-FR" sz="1200" b="0" i="0" kern="1200" dirty="0" err="1" smtClean="0">
                <a:solidFill>
                  <a:schemeClr val="tx1"/>
                </a:solidFill>
                <a:effectLst/>
                <a:latin typeface="+mn-lt"/>
                <a:ea typeface="+mn-ea"/>
                <a:cs typeface="+mn-cs"/>
              </a:rPr>
              <a:t>Staging</a:t>
            </a:r>
            <a:r>
              <a:rPr lang="fr-FR" sz="1200" b="0" i="0" kern="1200" dirty="0" smtClean="0">
                <a:solidFill>
                  <a:schemeClr val="tx1"/>
                </a:solidFill>
                <a:effectLst/>
                <a:latin typeface="+mn-lt"/>
                <a:ea typeface="+mn-ea"/>
                <a:cs typeface="+mn-cs"/>
              </a:rPr>
              <a:t> Area (PSA): c'est une zone de stockage temporaire des données</a:t>
            </a:r>
            <a:r>
              <a:rPr lang="fr-FR" dirty="0" smtClean="0"/>
              <a:t/>
            </a:r>
            <a:br>
              <a:rPr lang="fr-FR" dirty="0" smtClean="0"/>
            </a:br>
            <a:r>
              <a:rPr lang="fr-FR" sz="1200" b="0" i="0" kern="1200" dirty="0" smtClean="0">
                <a:solidFill>
                  <a:schemeClr val="tx1"/>
                </a:solidFill>
                <a:effectLst/>
                <a:latin typeface="+mn-lt"/>
                <a:ea typeface="+mn-ea"/>
                <a:cs typeface="+mn-cs"/>
              </a:rPr>
              <a:t>• ETL (Extraction, Transformation and </a:t>
            </a:r>
            <a:r>
              <a:rPr lang="fr-FR" sz="1200" b="0" i="0" kern="1200" dirty="0" err="1" smtClean="0">
                <a:solidFill>
                  <a:schemeClr val="tx1"/>
                </a:solidFill>
                <a:effectLst/>
                <a:latin typeface="+mn-lt"/>
                <a:ea typeface="+mn-ea"/>
                <a:cs typeface="+mn-cs"/>
              </a:rPr>
              <a:t>Load</a:t>
            </a:r>
            <a:r>
              <a:rPr lang="fr-FR" sz="1200" b="0" i="0" kern="1200" dirty="0" smtClean="0">
                <a:solidFill>
                  <a:schemeClr val="tx1"/>
                </a:solidFill>
                <a:effectLst/>
                <a:latin typeface="+mn-lt"/>
                <a:ea typeface="+mn-ea"/>
                <a:cs typeface="+mn-cs"/>
              </a:rPr>
              <a:t>) pour l'extraction, la transformation et le chargement dans les structures analytiques BW.</a:t>
            </a:r>
            <a:r>
              <a:rPr lang="fr-FR" dirty="0" smtClean="0"/>
              <a:t/>
            </a:r>
            <a:br>
              <a:rPr lang="fr-FR" dirty="0" smtClean="0"/>
            </a:br>
            <a:r>
              <a:rPr lang="fr-FR" sz="1200" b="0" i="0" kern="1200" dirty="0" smtClean="0">
                <a:solidFill>
                  <a:schemeClr val="tx1"/>
                </a:solidFill>
                <a:effectLst/>
                <a:latin typeface="+mn-lt"/>
                <a:ea typeface="+mn-ea"/>
                <a:cs typeface="+mn-cs"/>
              </a:rPr>
              <a:t>• Data </a:t>
            </a:r>
            <a:r>
              <a:rPr lang="fr-FR" sz="1200" b="0" i="0" kern="1200" dirty="0" err="1" smtClean="0">
                <a:solidFill>
                  <a:schemeClr val="tx1"/>
                </a:solidFill>
                <a:effectLst/>
                <a:latin typeface="+mn-lt"/>
                <a:ea typeface="+mn-ea"/>
                <a:cs typeface="+mn-cs"/>
              </a:rPr>
              <a:t>warehouse</a:t>
            </a:r>
            <a:r>
              <a:rPr lang="fr-FR" sz="1200" b="0" i="0" kern="1200" dirty="0" smtClean="0">
                <a:solidFill>
                  <a:schemeClr val="tx1"/>
                </a:solidFill>
                <a:effectLst/>
                <a:latin typeface="+mn-lt"/>
                <a:ea typeface="+mn-ea"/>
                <a:cs typeface="+mn-cs"/>
              </a:rPr>
              <a:t> pour le stockage des informations.</a:t>
            </a:r>
            <a:r>
              <a:rPr lang="fr-FR" dirty="0" smtClean="0"/>
              <a:t/>
            </a:r>
            <a:br>
              <a:rPr lang="fr-FR" dirty="0" smtClean="0"/>
            </a:b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Reporting</a:t>
            </a:r>
            <a:r>
              <a:rPr lang="fr-FR" sz="1200" b="0" i="0" kern="1200" dirty="0" smtClean="0">
                <a:solidFill>
                  <a:schemeClr val="tx1"/>
                </a:solidFill>
                <a:effectLst/>
                <a:latin typeface="+mn-lt"/>
                <a:ea typeface="+mn-ea"/>
                <a:cs typeface="+mn-cs"/>
              </a:rPr>
              <a:t> pour donner accès aux informations aux utilisateurs</a:t>
            </a:r>
            <a:r>
              <a:rPr lang="fr-FR" dirty="0" smtClean="0"/>
              <a:t/>
            </a:r>
            <a:br>
              <a:rPr lang="fr-FR" dirty="0" smtClean="0"/>
            </a:br>
            <a:r>
              <a:rPr lang="fr-FR" sz="1200" b="0" i="0" kern="1200" dirty="0" smtClean="0">
                <a:solidFill>
                  <a:schemeClr val="tx1"/>
                </a:solidFill>
                <a:effectLst/>
                <a:latin typeface="+mn-lt"/>
                <a:ea typeface="+mn-ea"/>
                <a:cs typeface="+mn-cs"/>
              </a:rPr>
              <a:t>• Planning pour réaliser des simulations ou établir le processus budgétaires d'une entreprise.</a:t>
            </a:r>
            <a:r>
              <a:rPr lang="fr-FR" dirty="0" smtClean="0"/>
              <a:t/>
            </a:r>
            <a:br>
              <a:rPr lang="fr-FR" dirty="0" smtClean="0"/>
            </a:br>
            <a:r>
              <a:rPr lang="fr-FR" dirty="0" smtClean="0"/>
              <a:t/>
            </a:r>
            <a:br>
              <a:rPr lang="fr-FR" dirty="0" smtClean="0"/>
            </a:br>
            <a:r>
              <a:rPr lang="fr-FR" sz="1200" b="0" i="0" kern="1200" dirty="0" smtClean="0">
                <a:solidFill>
                  <a:schemeClr val="tx1"/>
                </a:solidFill>
                <a:effectLst/>
                <a:latin typeface="+mn-lt"/>
                <a:ea typeface="+mn-ea"/>
                <a:cs typeface="+mn-cs"/>
              </a:rPr>
              <a:t>Le chargement des données (d'un système R/3 vers SAP BW ou d'un système externe vers SAP BW) est effectué par des </a:t>
            </a:r>
            <a:r>
              <a:rPr lang="fr-FR" sz="1200" b="0" i="0" kern="1200" dirty="0" err="1" smtClean="0">
                <a:solidFill>
                  <a:schemeClr val="tx1"/>
                </a:solidFill>
                <a:effectLst/>
                <a:latin typeface="+mn-lt"/>
                <a:ea typeface="+mn-ea"/>
                <a:cs typeface="+mn-cs"/>
              </a:rPr>
              <a:t>infopackages</a:t>
            </a:r>
            <a:r>
              <a:rPr lang="fr-FR" sz="1200" b="0" i="0" kern="1200" dirty="0" smtClean="0">
                <a:solidFill>
                  <a:schemeClr val="tx1"/>
                </a:solidFill>
                <a:effectLst/>
                <a:latin typeface="+mn-lt"/>
                <a:ea typeface="+mn-ea"/>
                <a:cs typeface="+mn-cs"/>
              </a:rPr>
              <a:t>. Un </a:t>
            </a:r>
            <a:r>
              <a:rPr lang="fr-FR" sz="1200" b="0" i="0" kern="1200" dirty="0" err="1" smtClean="0">
                <a:solidFill>
                  <a:schemeClr val="tx1"/>
                </a:solidFill>
                <a:effectLst/>
                <a:latin typeface="+mn-lt"/>
                <a:ea typeface="+mn-ea"/>
                <a:cs typeface="+mn-cs"/>
              </a:rPr>
              <a:t>Infopackage</a:t>
            </a:r>
            <a:r>
              <a:rPr lang="fr-FR" sz="1200" b="0" i="0" kern="1200" dirty="0" smtClean="0">
                <a:solidFill>
                  <a:schemeClr val="tx1"/>
                </a:solidFill>
                <a:effectLst/>
                <a:latin typeface="+mn-lt"/>
                <a:ea typeface="+mn-ea"/>
                <a:cs typeface="+mn-cs"/>
              </a:rPr>
              <a:t> est relié à un </a:t>
            </a:r>
            <a:r>
              <a:rPr lang="fr-FR" sz="1200" b="0" i="0" kern="1200" dirty="0" err="1" smtClean="0">
                <a:solidFill>
                  <a:schemeClr val="tx1"/>
                </a:solidFill>
                <a:effectLst/>
                <a:latin typeface="+mn-lt"/>
                <a:ea typeface="+mn-ea"/>
                <a:cs typeface="+mn-cs"/>
              </a:rPr>
              <a:t>Datasource</a:t>
            </a:r>
            <a:r>
              <a:rPr lang="fr-FR" sz="1200" b="0" i="0" kern="1200" dirty="0" smtClean="0">
                <a:solidFill>
                  <a:schemeClr val="tx1"/>
                </a:solidFill>
                <a:effectLst/>
                <a:latin typeface="+mn-lt"/>
                <a:ea typeface="+mn-ea"/>
                <a:cs typeface="+mn-cs"/>
              </a:rPr>
              <a:t>, point d'entrée du flux BW. Le </a:t>
            </a:r>
            <a:r>
              <a:rPr lang="fr-FR" sz="1200" b="0" i="0" kern="1200" dirty="0" err="1" smtClean="0">
                <a:solidFill>
                  <a:schemeClr val="tx1"/>
                </a:solidFill>
                <a:effectLst/>
                <a:latin typeface="+mn-lt"/>
                <a:ea typeface="+mn-ea"/>
                <a:cs typeface="+mn-cs"/>
              </a:rPr>
              <a:t>Datasource</a:t>
            </a:r>
            <a:r>
              <a:rPr lang="fr-FR" sz="1200" b="0" i="0" kern="1200" dirty="0" smtClean="0">
                <a:solidFill>
                  <a:schemeClr val="tx1"/>
                </a:solidFill>
                <a:effectLst/>
                <a:latin typeface="+mn-lt"/>
                <a:ea typeface="+mn-ea"/>
                <a:cs typeface="+mn-cs"/>
              </a:rPr>
              <a:t> est lui </a:t>
            </a:r>
            <a:r>
              <a:rPr lang="fr-FR" sz="1200" b="0" i="0" kern="1200" dirty="0" err="1" smtClean="0">
                <a:solidFill>
                  <a:schemeClr val="tx1"/>
                </a:solidFill>
                <a:effectLst/>
                <a:latin typeface="+mn-lt"/>
                <a:ea typeface="+mn-ea"/>
                <a:cs typeface="+mn-cs"/>
              </a:rPr>
              <a:t>meme</a:t>
            </a:r>
            <a:r>
              <a:rPr lang="fr-FR" sz="1200" b="0" i="0" kern="1200" dirty="0" smtClean="0">
                <a:solidFill>
                  <a:schemeClr val="tx1"/>
                </a:solidFill>
                <a:effectLst/>
                <a:latin typeface="+mn-lt"/>
                <a:ea typeface="+mn-ea"/>
                <a:cs typeface="+mn-cs"/>
              </a:rPr>
              <a:t> assigné à un </a:t>
            </a:r>
            <a:r>
              <a:rPr lang="fr-FR" sz="1200" b="0" i="0" kern="1200" dirty="0" err="1" smtClean="0">
                <a:solidFill>
                  <a:schemeClr val="tx1"/>
                </a:solidFill>
                <a:effectLst/>
                <a:latin typeface="+mn-lt"/>
                <a:ea typeface="+mn-ea"/>
                <a:cs typeface="+mn-cs"/>
              </a:rPr>
              <a:t>Infosource</a:t>
            </a:r>
            <a:r>
              <a:rPr lang="fr-FR" sz="1200" b="0" i="0" kern="1200" dirty="0" smtClean="0">
                <a:solidFill>
                  <a:schemeClr val="tx1"/>
                </a:solidFill>
                <a:effectLst/>
                <a:latin typeface="+mn-lt"/>
                <a:ea typeface="+mn-ea"/>
                <a:cs typeface="+mn-cs"/>
              </a:rPr>
              <a:t> (pas obligatoire dans BI 7).</a:t>
            </a:r>
            <a:r>
              <a:rPr lang="fr-FR" dirty="0" smtClean="0"/>
              <a:t/>
            </a:r>
            <a:br>
              <a:rPr lang="fr-FR" dirty="0" smtClean="0"/>
            </a:br>
            <a:r>
              <a:rPr lang="fr-FR" sz="1200" b="0" i="0" kern="1200" dirty="0" smtClean="0">
                <a:solidFill>
                  <a:schemeClr val="tx1"/>
                </a:solidFill>
                <a:effectLst/>
                <a:latin typeface="+mn-lt"/>
                <a:ea typeface="+mn-ea"/>
                <a:cs typeface="+mn-cs"/>
              </a:rPr>
              <a:t>Le stockage des données a lieu dans des ODS (</a:t>
            </a:r>
            <a:r>
              <a:rPr lang="fr-FR" sz="1200" b="0" i="0" kern="1200" dirty="0" err="1" smtClean="0">
                <a:solidFill>
                  <a:schemeClr val="tx1"/>
                </a:solidFill>
                <a:effectLst/>
                <a:latin typeface="+mn-lt"/>
                <a:ea typeface="+mn-ea"/>
                <a:cs typeface="+mn-cs"/>
              </a:rPr>
              <a:t>Operational</a:t>
            </a:r>
            <a:r>
              <a:rPr lang="fr-FR" sz="1200" b="0" i="0" kern="1200" dirty="0" smtClean="0">
                <a:solidFill>
                  <a:schemeClr val="tx1"/>
                </a:solidFill>
                <a:effectLst/>
                <a:latin typeface="+mn-lt"/>
                <a:ea typeface="+mn-ea"/>
                <a:cs typeface="+mn-cs"/>
              </a:rPr>
              <a:t> Data Store) ou dans des </a:t>
            </a:r>
            <a:r>
              <a:rPr lang="fr-FR" sz="1200" b="0" i="0" kern="1200" dirty="0" err="1" smtClean="0">
                <a:solidFill>
                  <a:schemeClr val="tx1"/>
                </a:solidFill>
                <a:effectLst/>
                <a:latin typeface="+mn-lt"/>
                <a:ea typeface="+mn-ea"/>
                <a:cs typeface="+mn-cs"/>
              </a:rPr>
              <a:t>Infocubes</a:t>
            </a:r>
            <a:r>
              <a:rPr lang="fr-FR" sz="1200" b="0" i="0" kern="1200" dirty="0" smtClean="0">
                <a:solidFill>
                  <a:schemeClr val="tx1"/>
                </a:solidFill>
                <a:effectLst/>
                <a:latin typeface="+mn-lt"/>
                <a:ea typeface="+mn-ea"/>
                <a:cs typeface="+mn-cs"/>
              </a:rPr>
              <a:t>, utilisé pour les besoins de </a:t>
            </a:r>
            <a:r>
              <a:rPr lang="fr-FR" sz="1200" b="0" i="0" kern="1200" dirty="0" err="1" smtClean="0">
                <a:solidFill>
                  <a:schemeClr val="tx1"/>
                </a:solidFill>
                <a:effectLst/>
                <a:latin typeface="+mn-lt"/>
                <a:ea typeface="+mn-ea"/>
                <a:cs typeface="+mn-cs"/>
              </a:rPr>
              <a:t>reporting</a:t>
            </a:r>
            <a:r>
              <a:rPr lang="fr-FR" sz="1200" b="0" i="0" kern="1200" dirty="0" smtClean="0">
                <a:solidFill>
                  <a:schemeClr val="tx1"/>
                </a:solidFill>
                <a:effectLst/>
                <a:latin typeface="+mn-lt"/>
                <a:ea typeface="+mn-ea"/>
                <a:cs typeface="+mn-cs"/>
              </a:rPr>
              <a:t>.</a:t>
            </a:r>
            <a:r>
              <a:rPr lang="fr-FR" dirty="0" smtClean="0"/>
              <a:t/>
            </a:r>
            <a:br>
              <a:rPr lang="fr-FR" dirty="0" smtClean="0"/>
            </a:br>
            <a:r>
              <a:rPr lang="fr-FR" dirty="0" smtClean="0"/>
              <a:t/>
            </a:r>
            <a:br>
              <a:rPr lang="fr-FR" dirty="0" smtClean="0"/>
            </a:br>
            <a:r>
              <a:rPr lang="fr-FR" sz="1200" b="0" i="0" kern="1200" dirty="0" smtClean="0">
                <a:solidFill>
                  <a:schemeClr val="tx1"/>
                </a:solidFill>
                <a:effectLst/>
                <a:latin typeface="+mn-lt"/>
                <a:ea typeface="+mn-ea"/>
                <a:cs typeface="+mn-cs"/>
              </a:rPr>
              <a:t>D'autres composantes viennent s'ajouter à </a:t>
            </a:r>
            <a:r>
              <a:rPr lang="fr-FR" sz="1200" b="0" i="0" kern="1200" dirty="0" err="1" smtClean="0">
                <a:solidFill>
                  <a:schemeClr val="tx1"/>
                </a:solidFill>
                <a:effectLst/>
                <a:latin typeface="+mn-lt"/>
                <a:ea typeface="+mn-ea"/>
                <a:cs typeface="+mn-cs"/>
              </a:rPr>
              <a:t>NetWeaver</a:t>
            </a:r>
            <a:r>
              <a:rPr lang="fr-FR" sz="1200" b="0" i="0" kern="1200" dirty="0" smtClean="0">
                <a:solidFill>
                  <a:schemeClr val="tx1"/>
                </a:solidFill>
                <a:effectLst/>
                <a:latin typeface="+mn-lt"/>
                <a:ea typeface="+mn-ea"/>
                <a:cs typeface="+mn-cs"/>
              </a:rPr>
              <a:t> BI, </a:t>
            </a:r>
            <a:r>
              <a:rPr lang="fr-FR" sz="1200" b="0" i="0" kern="1200" dirty="0" err="1" smtClean="0">
                <a:solidFill>
                  <a:schemeClr val="tx1"/>
                </a:solidFill>
                <a:effectLst/>
                <a:latin typeface="+mn-lt"/>
                <a:ea typeface="+mn-ea"/>
                <a:cs typeface="+mn-cs"/>
              </a:rPr>
              <a:t>comme</a:t>
            </a:r>
            <a:r>
              <a:rPr lang="fr-FR" sz="1200" b="0" i="0" kern="1200" dirty="0" err="1" smtClean="0">
                <a:solidFill>
                  <a:schemeClr val="tx1"/>
                </a:solidFill>
                <a:effectLst/>
                <a:latin typeface="+mn-lt"/>
                <a:ea typeface="+mn-ea"/>
                <a:cs typeface="+mn-cs"/>
                <a:hlinkClick r:id="rId4"/>
              </a:rPr>
              <a:t>SAP</a:t>
            </a:r>
            <a:r>
              <a:rPr lang="fr-FR" sz="1200" b="0" i="0" kern="1200" dirty="0" smtClean="0">
                <a:solidFill>
                  <a:schemeClr val="tx1"/>
                </a:solidFill>
                <a:effectLst/>
                <a:latin typeface="+mn-lt"/>
                <a:ea typeface="+mn-ea"/>
                <a:cs typeface="+mn-cs"/>
                <a:hlinkClick r:id="rId4"/>
              </a:rPr>
              <a:t> Enterprise Portal</a:t>
            </a:r>
            <a:r>
              <a:rPr lang="fr-FR" sz="1200" b="0" i="0" kern="1200" dirty="0" smtClean="0">
                <a:solidFill>
                  <a:schemeClr val="tx1"/>
                </a:solidFill>
                <a:effectLst/>
                <a:latin typeface="+mn-lt"/>
                <a:ea typeface="+mn-ea"/>
                <a:cs typeface="+mn-cs"/>
              </a:rPr>
              <a:t>, Web Application Server (WAS), SAP </a:t>
            </a:r>
            <a:r>
              <a:rPr lang="fr-FR" sz="1200" b="0" i="0" kern="1200" dirty="0" err="1" smtClean="0">
                <a:solidFill>
                  <a:schemeClr val="tx1"/>
                </a:solidFill>
                <a:effectLst/>
                <a:latin typeface="+mn-lt"/>
                <a:ea typeface="+mn-ea"/>
                <a:cs typeface="+mn-cs"/>
              </a:rPr>
              <a:t>Process</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Integration</a:t>
            </a:r>
            <a:r>
              <a:rPr lang="fr-FR" sz="1200" b="0" i="0" kern="1200" dirty="0" smtClean="0">
                <a:solidFill>
                  <a:schemeClr val="tx1"/>
                </a:solidFill>
                <a:effectLst/>
                <a:latin typeface="+mn-lt"/>
                <a:ea typeface="+mn-ea"/>
                <a:cs typeface="+mn-cs"/>
              </a:rPr>
              <a:t> (PI, ou anciennement XI) et Master Data Management (MDM).</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E92A9A70-B336-4666-905F-B7313FC6DD2F}" type="slidenum">
              <a:rPr lang="fr-FR" smtClean="0"/>
              <a:pPr/>
              <a:t>19</a:t>
            </a:fld>
            <a:endParaRPr lang="fr-FR"/>
          </a:p>
        </p:txBody>
      </p:sp>
    </p:spTree>
    <p:extLst>
      <p:ext uri="{BB962C8B-B14F-4D97-AF65-F5344CB8AC3E}">
        <p14:creationId xmlns:p14="http://schemas.microsoft.com/office/powerpoint/2010/main" val="2400614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Le Business Content représente les objets standards préconfigurés de SAP BI. Il représente un recueil assez complet de requêtes et modèles de données. Il fournit des définitions techniques, telles que les règles d’extraction et de transformation de données. Business Content dispose de </a:t>
            </a:r>
            <a:r>
              <a:rPr lang="fr-FR" sz="1200" kern="1200" dirty="0" err="1" smtClean="0">
                <a:solidFill>
                  <a:schemeClr val="tx1"/>
                </a:solidFill>
                <a:effectLst/>
                <a:latin typeface="+mn-lt"/>
                <a:ea typeface="+mn-ea"/>
                <a:cs typeface="+mn-cs"/>
              </a:rPr>
              <a:t>Templates</a:t>
            </a:r>
            <a:r>
              <a:rPr lang="fr-FR" sz="1200" kern="1200" dirty="0" smtClean="0">
                <a:solidFill>
                  <a:schemeClr val="tx1"/>
                </a:solidFill>
                <a:effectLst/>
                <a:latin typeface="+mn-lt"/>
                <a:ea typeface="+mn-ea"/>
                <a:cs typeface="+mn-cs"/>
              </a:rPr>
              <a:t> (modèles) prédéfinis pour des reports et des analyses.</a:t>
            </a:r>
          </a:p>
          <a:p>
            <a:r>
              <a:rPr lang="fr-FR" sz="1200" kern="1200" dirty="0" smtClean="0">
                <a:solidFill>
                  <a:schemeClr val="tx1"/>
                </a:solidFill>
                <a:effectLst/>
                <a:latin typeface="+mn-lt"/>
                <a:ea typeface="+mn-ea"/>
                <a:cs typeface="+mn-cs"/>
              </a:rPr>
              <a:t>Exemples</a:t>
            </a:r>
            <a:r>
              <a:rPr lang="fr-FR" sz="1200" kern="1200" baseline="0" dirty="0" smtClean="0">
                <a:solidFill>
                  <a:schemeClr val="tx1"/>
                </a:solidFill>
                <a:effectLst/>
                <a:latin typeface="+mn-lt"/>
                <a:ea typeface="+mn-ea"/>
                <a:cs typeface="+mn-cs"/>
              </a:rPr>
              <a:t> :</a:t>
            </a:r>
          </a:p>
          <a:p>
            <a:r>
              <a:rPr lang="fr-FR" sz="1200" kern="1200" dirty="0" err="1" smtClean="0">
                <a:solidFill>
                  <a:schemeClr val="tx1"/>
                </a:solidFill>
                <a:effectLst/>
                <a:latin typeface="+mn-lt"/>
                <a:ea typeface="+mn-ea"/>
                <a:cs typeface="+mn-cs"/>
              </a:rPr>
              <a:t>InfoCubes</a:t>
            </a:r>
            <a:r>
              <a:rPr lang="fr-FR" sz="1200" kern="1200" dirty="0" smtClean="0">
                <a:solidFill>
                  <a:schemeClr val="tx1"/>
                </a:solidFill>
                <a:effectLst/>
                <a:latin typeface="+mn-lt"/>
                <a:ea typeface="+mn-ea"/>
                <a:cs typeface="+mn-cs"/>
              </a:rPr>
              <a:t> </a:t>
            </a:r>
          </a:p>
          <a:p>
            <a:pPr lvl="0"/>
            <a:r>
              <a:rPr lang="fr-FR" sz="1200" kern="1200" dirty="0" err="1" smtClean="0">
                <a:solidFill>
                  <a:schemeClr val="tx1"/>
                </a:solidFill>
                <a:effectLst/>
                <a:latin typeface="+mn-lt"/>
                <a:ea typeface="+mn-ea"/>
                <a:cs typeface="+mn-cs"/>
              </a:rPr>
              <a:t>MultiProviders</a:t>
            </a:r>
            <a:r>
              <a:rPr lang="fr-FR" sz="1200" kern="1200" dirty="0" smtClean="0">
                <a:solidFill>
                  <a:schemeClr val="tx1"/>
                </a:solidFill>
                <a:effectLst/>
                <a:latin typeface="+mn-lt"/>
                <a:ea typeface="+mn-ea"/>
                <a:cs typeface="+mn-cs"/>
              </a:rPr>
              <a:t> </a:t>
            </a:r>
          </a:p>
          <a:p>
            <a:pPr lvl="0"/>
            <a:r>
              <a:rPr lang="fr-FR" sz="1200" kern="1200" dirty="0" err="1" smtClean="0">
                <a:solidFill>
                  <a:schemeClr val="tx1"/>
                </a:solidFill>
                <a:effectLst/>
                <a:latin typeface="+mn-lt"/>
                <a:ea typeface="+mn-ea"/>
                <a:cs typeface="+mn-cs"/>
              </a:rPr>
              <a:t>InfoSets</a:t>
            </a:r>
            <a:r>
              <a:rPr lang="fr-FR" sz="1200" kern="1200" dirty="0" smtClean="0">
                <a:solidFill>
                  <a:schemeClr val="tx1"/>
                </a:solidFill>
                <a:effectLst/>
                <a:latin typeface="+mn-lt"/>
                <a:ea typeface="+mn-ea"/>
                <a:cs typeface="+mn-cs"/>
              </a:rPr>
              <a:t> </a:t>
            </a:r>
          </a:p>
          <a:p>
            <a:pPr lvl="0"/>
            <a:r>
              <a:rPr lang="fr-FR" sz="1200" kern="1200" dirty="0" smtClean="0">
                <a:solidFill>
                  <a:schemeClr val="tx1"/>
                </a:solidFill>
                <a:effectLst/>
                <a:latin typeface="+mn-lt"/>
                <a:ea typeface="+mn-ea"/>
                <a:cs typeface="+mn-cs"/>
              </a:rPr>
              <a:t>ODS </a:t>
            </a:r>
            <a:r>
              <a:rPr lang="fr-FR" sz="1200" kern="1200" dirty="0" err="1" smtClean="0">
                <a:solidFill>
                  <a:schemeClr val="tx1"/>
                </a:solidFill>
                <a:effectLst/>
                <a:latin typeface="+mn-lt"/>
                <a:ea typeface="+mn-ea"/>
                <a:cs typeface="+mn-cs"/>
              </a:rPr>
              <a:t>objects</a:t>
            </a:r>
            <a:r>
              <a:rPr lang="fr-FR" sz="1200" kern="1200" dirty="0" smtClean="0">
                <a:solidFill>
                  <a:schemeClr val="tx1"/>
                </a:solidFill>
                <a:effectLst/>
                <a:latin typeface="+mn-lt"/>
                <a:ea typeface="+mn-ea"/>
                <a:cs typeface="+mn-cs"/>
              </a:rPr>
              <a:t> </a:t>
            </a:r>
          </a:p>
          <a:p>
            <a:pPr lvl="0"/>
            <a:r>
              <a:rPr lang="fr-FR" sz="1200" kern="1200" dirty="0" smtClean="0">
                <a:solidFill>
                  <a:schemeClr val="tx1"/>
                </a:solidFill>
                <a:effectLst/>
                <a:latin typeface="+mn-lt"/>
                <a:ea typeface="+mn-ea"/>
                <a:cs typeface="+mn-cs"/>
              </a:rPr>
              <a:t>Rôles</a:t>
            </a:r>
          </a:p>
          <a:p>
            <a:pPr lvl="0"/>
            <a:r>
              <a:rPr lang="fr-FR" sz="1200" kern="1200" dirty="0" smtClean="0">
                <a:solidFill>
                  <a:schemeClr val="tx1"/>
                </a:solidFill>
                <a:effectLst/>
                <a:latin typeface="+mn-lt"/>
                <a:ea typeface="+mn-ea"/>
                <a:cs typeface="+mn-cs"/>
              </a:rPr>
              <a:t>Requêtes</a:t>
            </a:r>
          </a:p>
          <a:p>
            <a:pPr lvl="0"/>
            <a:r>
              <a:rPr lang="fr-FR" sz="1200" kern="1200" dirty="0" err="1" smtClean="0">
                <a:solidFill>
                  <a:schemeClr val="tx1"/>
                </a:solidFill>
                <a:effectLst/>
                <a:latin typeface="+mn-lt"/>
                <a:ea typeface="+mn-ea"/>
                <a:cs typeface="+mn-cs"/>
              </a:rPr>
              <a:t>workbooks</a:t>
            </a:r>
            <a:r>
              <a:rPr lang="fr-FR" sz="1200" kern="1200" dirty="0" smtClean="0">
                <a:solidFill>
                  <a:schemeClr val="tx1"/>
                </a:solidFill>
                <a:effectLst/>
                <a:latin typeface="+mn-lt"/>
                <a:ea typeface="+mn-ea"/>
                <a:cs typeface="+mn-cs"/>
              </a:rPr>
              <a:t> (rapports Excel)</a:t>
            </a:r>
          </a:p>
          <a:p>
            <a:pPr lvl="0"/>
            <a:r>
              <a:rPr lang="fr-FR" sz="1200" kern="1200" dirty="0" smtClean="0">
                <a:solidFill>
                  <a:schemeClr val="tx1"/>
                </a:solidFill>
                <a:effectLst/>
                <a:latin typeface="+mn-lt"/>
                <a:ea typeface="+mn-ea"/>
                <a:cs typeface="+mn-cs"/>
              </a:rPr>
              <a:t>ratios</a:t>
            </a:r>
          </a:p>
          <a:p>
            <a:endParaRPr lang="fr-FR" dirty="0" smtClean="0"/>
          </a:p>
          <a:p>
            <a:pPr marL="381000" indent="-381000" algn="l">
              <a:lnSpc>
                <a:spcPct val="130000"/>
              </a:lnSpc>
              <a:spcBef>
                <a:spcPct val="95000"/>
              </a:spcBef>
              <a:spcAft>
                <a:spcPct val="10000"/>
              </a:spcAft>
              <a:buClr>
                <a:schemeClr val="accent1"/>
              </a:buClr>
              <a:buFont typeface="Wingdings" pitchFamily="2" charset="2"/>
              <a:buChar char="Ø"/>
              <a:defRPr/>
            </a:pPr>
            <a:r>
              <a:rPr lang="en-US" sz="1200" dirty="0" smtClean="0">
                <a:solidFill>
                  <a:schemeClr val="accent2">
                    <a:lumMod val="50000"/>
                  </a:schemeClr>
                </a:solidFill>
                <a:cs typeface="Times New Roman" pitchFamily="18" charset="0"/>
              </a:rPr>
              <a:t>SAP BI Business Content </a:t>
            </a:r>
            <a:r>
              <a:rPr lang="en-US" sz="1200" dirty="0" err="1" smtClean="0">
                <a:solidFill>
                  <a:schemeClr val="accent2">
                    <a:lumMod val="50000"/>
                  </a:schemeClr>
                </a:solidFill>
                <a:cs typeface="Times New Roman" pitchFamily="18" charset="0"/>
              </a:rPr>
              <a:t>délivre</a:t>
            </a:r>
            <a:r>
              <a:rPr lang="en-US" sz="1200" dirty="0" smtClean="0">
                <a:solidFill>
                  <a:schemeClr val="accent2">
                    <a:lumMod val="50000"/>
                  </a:schemeClr>
                </a:solidFill>
                <a:cs typeface="Times New Roman" pitchFamily="18" charset="0"/>
              </a:rPr>
              <a:t> un </a:t>
            </a:r>
            <a:r>
              <a:rPr lang="en-US" sz="1200" dirty="0" err="1" smtClean="0">
                <a:solidFill>
                  <a:schemeClr val="accent2">
                    <a:lumMod val="50000"/>
                  </a:schemeClr>
                </a:solidFill>
                <a:cs typeface="Times New Roman" pitchFamily="18" charset="0"/>
              </a:rPr>
              <a:t>modéle</a:t>
            </a:r>
            <a:r>
              <a:rPr lang="en-US" sz="1200" dirty="0" smtClean="0">
                <a:solidFill>
                  <a:schemeClr val="accent2">
                    <a:lumMod val="50000"/>
                  </a:schemeClr>
                </a:solidFill>
                <a:cs typeface="Times New Roman" pitchFamily="18" charset="0"/>
              </a:rPr>
              <a:t> de </a:t>
            </a:r>
            <a:r>
              <a:rPr lang="en-US" sz="1200" dirty="0" err="1" smtClean="0">
                <a:solidFill>
                  <a:schemeClr val="accent2">
                    <a:lumMod val="50000"/>
                  </a:schemeClr>
                </a:solidFill>
                <a:cs typeface="Times New Roman" pitchFamily="18" charset="0"/>
              </a:rPr>
              <a:t>données</a:t>
            </a:r>
            <a:r>
              <a:rPr lang="en-US" sz="1200" dirty="0" smtClean="0">
                <a:solidFill>
                  <a:schemeClr val="accent2">
                    <a:lumMod val="50000"/>
                  </a:schemeClr>
                </a:solidFill>
                <a:cs typeface="Times New Roman" pitchFamily="18" charset="0"/>
              </a:rPr>
              <a:t> </a:t>
            </a:r>
            <a:r>
              <a:rPr lang="en-US" sz="1200" dirty="0" err="1" smtClean="0">
                <a:solidFill>
                  <a:schemeClr val="accent2">
                    <a:lumMod val="50000"/>
                  </a:schemeClr>
                </a:solidFill>
                <a:cs typeface="Times New Roman" pitchFamily="18" charset="0"/>
              </a:rPr>
              <a:t>prédéfinis</a:t>
            </a:r>
            <a:r>
              <a:rPr lang="en-US" sz="1200" dirty="0" smtClean="0">
                <a:solidFill>
                  <a:schemeClr val="accent2">
                    <a:lumMod val="50000"/>
                  </a:schemeClr>
                </a:solidFill>
                <a:cs typeface="Times New Roman" pitchFamily="18" charset="0"/>
              </a:rPr>
              <a:t> </a:t>
            </a:r>
            <a:r>
              <a:rPr lang="en-US" sz="1200" dirty="0" err="1" smtClean="0">
                <a:solidFill>
                  <a:schemeClr val="accent2">
                    <a:lumMod val="50000"/>
                  </a:schemeClr>
                </a:solidFill>
                <a:cs typeface="Times New Roman" pitchFamily="18" charset="0"/>
              </a:rPr>
              <a:t>basé</a:t>
            </a:r>
            <a:r>
              <a:rPr lang="en-US" sz="1200" dirty="0" smtClean="0">
                <a:solidFill>
                  <a:schemeClr val="accent2">
                    <a:lumMod val="50000"/>
                  </a:schemeClr>
                </a:solidFill>
                <a:cs typeface="Times New Roman" pitchFamily="18" charset="0"/>
              </a:rPr>
              <a:t> </a:t>
            </a:r>
            <a:r>
              <a:rPr lang="en-US" sz="1200" dirty="0" err="1" smtClean="0">
                <a:solidFill>
                  <a:schemeClr val="accent2">
                    <a:lumMod val="50000"/>
                  </a:schemeClr>
                </a:solidFill>
                <a:cs typeface="Times New Roman" pitchFamily="18" charset="0"/>
              </a:rPr>
              <a:t>sur</a:t>
            </a:r>
            <a:r>
              <a:rPr lang="en-US" sz="1200" dirty="0" smtClean="0">
                <a:solidFill>
                  <a:schemeClr val="accent2">
                    <a:lumMod val="50000"/>
                  </a:schemeClr>
                </a:solidFill>
                <a:cs typeface="Times New Roman" pitchFamily="18" charset="0"/>
              </a:rPr>
              <a:t> des </a:t>
            </a:r>
            <a:r>
              <a:rPr lang="en-US" sz="1200" dirty="0" err="1" smtClean="0">
                <a:solidFill>
                  <a:schemeClr val="accent2">
                    <a:lumMod val="50000"/>
                  </a:schemeClr>
                </a:solidFill>
                <a:cs typeface="Times New Roman" pitchFamily="18" charset="0"/>
              </a:rPr>
              <a:t>rôles</a:t>
            </a:r>
            <a:r>
              <a:rPr lang="en-US" sz="1200" dirty="0" smtClean="0">
                <a:solidFill>
                  <a:schemeClr val="accent2">
                    <a:lumMod val="50000"/>
                  </a:schemeClr>
                </a:solidFill>
                <a:cs typeface="Times New Roman" pitchFamily="18" charset="0"/>
              </a:rPr>
              <a:t>, et </a:t>
            </a:r>
            <a:r>
              <a:rPr lang="en-US" sz="1200" dirty="0" err="1" smtClean="0">
                <a:solidFill>
                  <a:schemeClr val="accent2">
                    <a:lumMod val="50000"/>
                  </a:schemeClr>
                </a:solidFill>
                <a:cs typeface="Times New Roman" pitchFamily="18" charset="0"/>
              </a:rPr>
              <a:t>tâches</a:t>
            </a:r>
            <a:endParaRPr lang="en-US" sz="1200" dirty="0" smtClean="0">
              <a:solidFill>
                <a:schemeClr val="accent2">
                  <a:lumMod val="50000"/>
                </a:schemeClr>
              </a:solidFill>
              <a:cs typeface="Times New Roman" pitchFamily="18" charset="0"/>
            </a:endParaRPr>
          </a:p>
          <a:p>
            <a:pPr marL="381000" indent="-381000" algn="l">
              <a:lnSpc>
                <a:spcPct val="130000"/>
              </a:lnSpc>
              <a:spcBef>
                <a:spcPct val="95000"/>
              </a:spcBef>
              <a:spcAft>
                <a:spcPct val="10000"/>
              </a:spcAft>
              <a:buClr>
                <a:srgbClr val="92D050"/>
              </a:buClr>
              <a:buFont typeface="Wingdings" pitchFamily="2" charset="2"/>
              <a:buChar char="Ø"/>
              <a:defRPr/>
            </a:pPr>
            <a:r>
              <a:rPr lang="en-US" sz="1200" dirty="0" err="1" smtClean="0">
                <a:solidFill>
                  <a:schemeClr val="accent2">
                    <a:lumMod val="50000"/>
                  </a:schemeClr>
                </a:solidFill>
                <a:cs typeface="Times New Roman" pitchFamily="18" charset="0"/>
              </a:rPr>
              <a:t>L’objectif</a:t>
            </a:r>
            <a:r>
              <a:rPr lang="en-US" sz="1200" dirty="0" smtClean="0">
                <a:solidFill>
                  <a:schemeClr val="accent2">
                    <a:lumMod val="50000"/>
                  </a:schemeClr>
                </a:solidFill>
                <a:cs typeface="Times New Roman" pitchFamily="18" charset="0"/>
              </a:rPr>
              <a:t> SAP BI Business Content </a:t>
            </a:r>
            <a:r>
              <a:rPr lang="en-US" sz="1200" dirty="0" err="1" smtClean="0">
                <a:solidFill>
                  <a:schemeClr val="accent2">
                    <a:lumMod val="50000"/>
                  </a:schemeClr>
                </a:solidFill>
                <a:cs typeface="Times New Roman" pitchFamily="18" charset="0"/>
              </a:rPr>
              <a:t>est</a:t>
            </a:r>
            <a:r>
              <a:rPr lang="en-US" sz="1200" dirty="0" smtClean="0">
                <a:solidFill>
                  <a:schemeClr val="accent2">
                    <a:lumMod val="50000"/>
                  </a:schemeClr>
                </a:solidFill>
                <a:cs typeface="Times New Roman" pitchFamily="18" charset="0"/>
              </a:rPr>
              <a:t> de </a:t>
            </a:r>
            <a:r>
              <a:rPr lang="en-US" sz="1200" dirty="0" err="1" smtClean="0">
                <a:solidFill>
                  <a:schemeClr val="accent2">
                    <a:lumMod val="50000"/>
                  </a:schemeClr>
                </a:solidFill>
                <a:cs typeface="Times New Roman" pitchFamily="18" charset="0"/>
              </a:rPr>
              <a:t>fournir</a:t>
            </a:r>
            <a:r>
              <a:rPr lang="en-US" sz="1200" dirty="0" smtClean="0">
                <a:solidFill>
                  <a:schemeClr val="accent2">
                    <a:lumMod val="50000"/>
                  </a:schemeClr>
                </a:solidFill>
                <a:cs typeface="Times New Roman" pitchFamily="18" charset="0"/>
              </a:rPr>
              <a:t> </a:t>
            </a:r>
            <a:r>
              <a:rPr lang="en-US" sz="1200" dirty="0" err="1" smtClean="0">
                <a:solidFill>
                  <a:schemeClr val="accent2">
                    <a:lumMod val="50000"/>
                  </a:schemeClr>
                </a:solidFill>
                <a:cs typeface="Times New Roman" pitchFamily="18" charset="0"/>
              </a:rPr>
              <a:t>une</a:t>
            </a:r>
            <a:r>
              <a:rPr lang="en-US" sz="1200" dirty="0" smtClean="0">
                <a:solidFill>
                  <a:schemeClr val="accent2">
                    <a:lumMod val="50000"/>
                  </a:schemeClr>
                </a:solidFill>
                <a:cs typeface="Times New Roman" pitchFamily="18" charset="0"/>
              </a:rPr>
              <a:t> information </a:t>
            </a:r>
            <a:r>
              <a:rPr lang="en-US" sz="1200" dirty="0" err="1" smtClean="0">
                <a:solidFill>
                  <a:schemeClr val="accent2">
                    <a:lumMod val="50000"/>
                  </a:schemeClr>
                </a:solidFill>
                <a:cs typeface="Times New Roman" pitchFamily="18" charset="0"/>
              </a:rPr>
              <a:t>spécifique</a:t>
            </a:r>
            <a:r>
              <a:rPr lang="en-US" sz="1200" dirty="0" smtClean="0">
                <a:solidFill>
                  <a:schemeClr val="accent2">
                    <a:lumMod val="50000"/>
                  </a:schemeClr>
                </a:solidFill>
                <a:cs typeface="Times New Roman" pitchFamily="18" charset="0"/>
              </a:rPr>
              <a:t> à un </a:t>
            </a:r>
            <a:r>
              <a:rPr lang="en-US" sz="1200" dirty="0" err="1" smtClean="0">
                <a:solidFill>
                  <a:schemeClr val="accent2">
                    <a:lumMod val="50000"/>
                  </a:schemeClr>
                </a:solidFill>
                <a:cs typeface="Times New Roman" pitchFamily="18" charset="0"/>
              </a:rPr>
              <a:t>rôle</a:t>
            </a:r>
            <a:r>
              <a:rPr lang="en-US" sz="1200" dirty="0" smtClean="0">
                <a:solidFill>
                  <a:schemeClr val="accent2">
                    <a:lumMod val="50000"/>
                  </a:schemeClr>
                </a:solidFill>
                <a:cs typeface="Times New Roman" pitchFamily="18" charset="0"/>
              </a:rPr>
              <a:t> </a:t>
            </a:r>
            <a:r>
              <a:rPr lang="en-US" sz="1200" dirty="0" err="1" smtClean="0">
                <a:solidFill>
                  <a:schemeClr val="accent2">
                    <a:lumMod val="50000"/>
                  </a:schemeClr>
                </a:solidFill>
                <a:cs typeface="Times New Roman" pitchFamily="18" charset="0"/>
              </a:rPr>
              <a:t>spécifique</a:t>
            </a:r>
            <a:r>
              <a:rPr lang="en-US" sz="1200" dirty="0" smtClean="0">
                <a:solidFill>
                  <a:schemeClr val="accent2">
                    <a:lumMod val="50000"/>
                  </a:schemeClr>
                </a:solidFill>
                <a:cs typeface="Times New Roman" pitchFamily="18" charset="0"/>
              </a:rPr>
              <a:t> </a:t>
            </a:r>
            <a:r>
              <a:rPr lang="en-US" sz="1200" dirty="0" err="1" smtClean="0">
                <a:solidFill>
                  <a:schemeClr val="accent2">
                    <a:lumMod val="50000"/>
                  </a:schemeClr>
                </a:solidFill>
                <a:cs typeface="Times New Roman" pitchFamily="18" charset="0"/>
              </a:rPr>
              <a:t>dans</a:t>
            </a:r>
            <a:r>
              <a:rPr lang="en-US" sz="1200" dirty="0" smtClean="0">
                <a:solidFill>
                  <a:schemeClr val="accent2">
                    <a:lumMod val="50000"/>
                  </a:schemeClr>
                </a:solidFill>
                <a:cs typeface="Times New Roman" pitchFamily="18" charset="0"/>
              </a:rPr>
              <a:t> </a:t>
            </a:r>
            <a:r>
              <a:rPr lang="en-US" sz="1200" dirty="0" err="1" smtClean="0">
                <a:solidFill>
                  <a:schemeClr val="accent2">
                    <a:lumMod val="50000"/>
                  </a:schemeClr>
                </a:solidFill>
                <a:cs typeface="Times New Roman" pitchFamily="18" charset="0"/>
              </a:rPr>
              <a:t>une</a:t>
            </a:r>
            <a:r>
              <a:rPr lang="en-US" sz="1200" dirty="0" smtClean="0">
                <a:solidFill>
                  <a:schemeClr val="accent2">
                    <a:lumMod val="50000"/>
                  </a:schemeClr>
                </a:solidFill>
                <a:cs typeface="Times New Roman" pitchFamily="18" charset="0"/>
              </a:rPr>
              <a:t> enterprise et </a:t>
            </a:r>
            <a:r>
              <a:rPr lang="en-US" sz="1200" dirty="0" err="1" smtClean="0">
                <a:solidFill>
                  <a:schemeClr val="accent2">
                    <a:lumMod val="50000"/>
                  </a:schemeClr>
                </a:solidFill>
                <a:cs typeface="Times New Roman" pitchFamily="18" charset="0"/>
              </a:rPr>
              <a:t>ce</a:t>
            </a:r>
            <a:r>
              <a:rPr lang="en-US" sz="1200" dirty="0" smtClean="0">
                <a:solidFill>
                  <a:schemeClr val="accent2">
                    <a:lumMod val="50000"/>
                  </a:schemeClr>
                </a:solidFill>
                <a:cs typeface="Times New Roman" pitchFamily="18" charset="0"/>
              </a:rPr>
              <a:t> </a:t>
            </a:r>
            <a:r>
              <a:rPr lang="en-US" sz="1200" dirty="0" err="1" smtClean="0">
                <a:solidFill>
                  <a:schemeClr val="accent2">
                    <a:lumMod val="50000"/>
                  </a:schemeClr>
                </a:solidFill>
                <a:cs typeface="Times New Roman" pitchFamily="18" charset="0"/>
              </a:rPr>
              <a:t>afin</a:t>
            </a:r>
            <a:r>
              <a:rPr lang="en-US" sz="1200" dirty="0" smtClean="0">
                <a:solidFill>
                  <a:schemeClr val="accent2">
                    <a:lumMod val="50000"/>
                  </a:schemeClr>
                </a:solidFill>
                <a:cs typeface="Times New Roman" pitchFamily="18" charset="0"/>
              </a:rPr>
              <a:t> de </a:t>
            </a:r>
            <a:r>
              <a:rPr lang="en-US" sz="1200" dirty="0" err="1" smtClean="0">
                <a:solidFill>
                  <a:schemeClr val="accent2">
                    <a:lumMod val="50000"/>
                  </a:schemeClr>
                </a:solidFill>
                <a:cs typeface="Times New Roman" pitchFamily="18" charset="0"/>
              </a:rPr>
              <a:t>fournir</a:t>
            </a:r>
            <a:r>
              <a:rPr lang="en-US" sz="1200" dirty="0" smtClean="0">
                <a:solidFill>
                  <a:schemeClr val="accent2">
                    <a:lumMod val="50000"/>
                  </a:schemeClr>
                </a:solidFill>
                <a:cs typeface="Times New Roman" pitchFamily="18" charset="0"/>
              </a:rPr>
              <a:t> aux </a:t>
            </a:r>
            <a:r>
              <a:rPr lang="en-US" sz="1200" dirty="0" err="1" smtClean="0">
                <a:solidFill>
                  <a:schemeClr val="accent2">
                    <a:lumMod val="50000"/>
                  </a:schemeClr>
                </a:solidFill>
                <a:cs typeface="Times New Roman" pitchFamily="18" charset="0"/>
              </a:rPr>
              <a:t>utilisateurs</a:t>
            </a:r>
            <a:r>
              <a:rPr lang="en-US" sz="1200" dirty="0" smtClean="0">
                <a:solidFill>
                  <a:schemeClr val="accent2">
                    <a:lumMod val="50000"/>
                  </a:schemeClr>
                </a:solidFill>
                <a:cs typeface="Times New Roman" pitchFamily="18" charset="0"/>
              </a:rPr>
              <a:t> la bonne information </a:t>
            </a:r>
            <a:r>
              <a:rPr lang="en-US" sz="1200" dirty="0" err="1" smtClean="0">
                <a:solidFill>
                  <a:schemeClr val="accent2">
                    <a:lumMod val="50000"/>
                  </a:schemeClr>
                </a:solidFill>
                <a:cs typeface="Times New Roman" pitchFamily="18" charset="0"/>
              </a:rPr>
              <a:t>dont</a:t>
            </a:r>
            <a:r>
              <a:rPr lang="en-US" sz="1200" dirty="0" smtClean="0">
                <a:solidFill>
                  <a:schemeClr val="accent2">
                    <a:lumMod val="50000"/>
                  </a:schemeClr>
                </a:solidFill>
                <a:cs typeface="Times New Roman" pitchFamily="18" charset="0"/>
              </a:rPr>
              <a:t> </a:t>
            </a:r>
            <a:r>
              <a:rPr lang="en-US" sz="1200" dirty="0" err="1" smtClean="0">
                <a:solidFill>
                  <a:schemeClr val="accent2">
                    <a:lumMod val="50000"/>
                  </a:schemeClr>
                </a:solidFill>
                <a:cs typeface="Times New Roman" pitchFamily="18" charset="0"/>
              </a:rPr>
              <a:t>ils</a:t>
            </a:r>
            <a:r>
              <a:rPr lang="en-US" sz="1200" dirty="0" smtClean="0">
                <a:solidFill>
                  <a:schemeClr val="accent2">
                    <a:lumMod val="50000"/>
                  </a:schemeClr>
                </a:solidFill>
                <a:cs typeface="Times New Roman" pitchFamily="18" charset="0"/>
              </a:rPr>
              <a:t> </a:t>
            </a:r>
            <a:r>
              <a:rPr lang="en-US" sz="1200" dirty="0" err="1" smtClean="0">
                <a:solidFill>
                  <a:schemeClr val="accent2">
                    <a:lumMod val="50000"/>
                  </a:schemeClr>
                </a:solidFill>
                <a:cs typeface="Times New Roman" pitchFamily="18" charset="0"/>
              </a:rPr>
              <a:t>ont</a:t>
            </a:r>
            <a:r>
              <a:rPr lang="en-US" sz="1200" dirty="0" smtClean="0">
                <a:solidFill>
                  <a:schemeClr val="accent2">
                    <a:lumMod val="50000"/>
                  </a:schemeClr>
                </a:solidFill>
                <a:cs typeface="Times New Roman" pitchFamily="18" charset="0"/>
              </a:rPr>
              <a:t> </a:t>
            </a:r>
            <a:r>
              <a:rPr lang="en-US" sz="1200" dirty="0" err="1" smtClean="0">
                <a:solidFill>
                  <a:schemeClr val="accent2">
                    <a:lumMod val="50000"/>
                  </a:schemeClr>
                </a:solidFill>
                <a:cs typeface="Times New Roman" pitchFamily="18" charset="0"/>
              </a:rPr>
              <a:t>besoin</a:t>
            </a:r>
            <a:r>
              <a:rPr lang="en-US" sz="1200" dirty="0" smtClean="0">
                <a:solidFill>
                  <a:schemeClr val="accent2">
                    <a:lumMod val="50000"/>
                  </a:schemeClr>
                </a:solidFill>
                <a:cs typeface="Times New Roman" pitchFamily="18" charset="0"/>
              </a:rPr>
              <a:t> pour </a:t>
            </a:r>
            <a:r>
              <a:rPr lang="en-US" sz="1200" dirty="0" err="1" smtClean="0">
                <a:solidFill>
                  <a:schemeClr val="accent2">
                    <a:lumMod val="50000"/>
                  </a:schemeClr>
                </a:solidFill>
                <a:cs typeface="Times New Roman" pitchFamily="18" charset="0"/>
              </a:rPr>
              <a:t>effectuer</a:t>
            </a:r>
            <a:r>
              <a:rPr lang="en-US" sz="1200" dirty="0" smtClean="0">
                <a:solidFill>
                  <a:schemeClr val="accent2">
                    <a:lumMod val="50000"/>
                  </a:schemeClr>
                </a:solidFill>
                <a:cs typeface="Times New Roman" pitchFamily="18" charset="0"/>
              </a:rPr>
              <a:t> </a:t>
            </a:r>
            <a:r>
              <a:rPr lang="en-US" sz="1200" dirty="0" err="1" smtClean="0">
                <a:solidFill>
                  <a:schemeClr val="accent2">
                    <a:lumMod val="50000"/>
                  </a:schemeClr>
                </a:solidFill>
                <a:cs typeface="Times New Roman" pitchFamily="18" charset="0"/>
              </a:rPr>
              <a:t>leurs</a:t>
            </a:r>
            <a:r>
              <a:rPr lang="en-US" sz="1200" dirty="0" smtClean="0">
                <a:solidFill>
                  <a:schemeClr val="accent2">
                    <a:lumMod val="50000"/>
                  </a:schemeClr>
                </a:solidFill>
                <a:cs typeface="Times New Roman" pitchFamily="18" charset="0"/>
              </a:rPr>
              <a:t> </a:t>
            </a:r>
            <a:r>
              <a:rPr lang="en-US" sz="1200" dirty="0" err="1" smtClean="0">
                <a:solidFill>
                  <a:schemeClr val="accent2">
                    <a:lumMod val="50000"/>
                  </a:schemeClr>
                </a:solidFill>
                <a:cs typeface="Times New Roman" pitchFamily="18" charset="0"/>
              </a:rPr>
              <a:t>tâches</a:t>
            </a:r>
            <a:r>
              <a:rPr lang="en-US" sz="1200" dirty="0" smtClean="0">
                <a:solidFill>
                  <a:schemeClr val="accent2">
                    <a:lumMod val="50000"/>
                  </a:schemeClr>
                </a:solidFill>
                <a:cs typeface="Times New Roman" pitchFamily="18" charset="0"/>
              </a:rPr>
              <a:t>.</a:t>
            </a:r>
            <a:endParaRPr lang="en-US" sz="1200" dirty="0" smtClean="0">
              <a:solidFill>
                <a:schemeClr val="accent2">
                  <a:lumMod val="50000"/>
                </a:schemeClr>
              </a:solidFill>
              <a:cs typeface="+mn-cs"/>
            </a:endParaRPr>
          </a:p>
          <a:p>
            <a:endParaRPr lang="fr-FR" dirty="0"/>
          </a:p>
        </p:txBody>
      </p:sp>
      <p:sp>
        <p:nvSpPr>
          <p:cNvPr id="4" name="Espace réservé du numéro de diapositive 3"/>
          <p:cNvSpPr>
            <a:spLocks noGrp="1"/>
          </p:cNvSpPr>
          <p:nvPr>
            <p:ph type="sldNum" sz="quarter" idx="10"/>
          </p:nvPr>
        </p:nvSpPr>
        <p:spPr/>
        <p:txBody>
          <a:bodyPr/>
          <a:lstStyle/>
          <a:p>
            <a:fld id="{E92A9A70-B336-4666-905F-B7313FC6DD2F}" type="slidenum">
              <a:rPr lang="fr-FR" smtClean="0"/>
              <a:pPr/>
              <a:t>20</a:t>
            </a:fld>
            <a:endParaRPr lang="fr-FR"/>
          </a:p>
        </p:txBody>
      </p:sp>
    </p:spTree>
    <p:extLst>
      <p:ext uri="{BB962C8B-B14F-4D97-AF65-F5344CB8AC3E}">
        <p14:creationId xmlns:p14="http://schemas.microsoft.com/office/powerpoint/2010/main" val="3211246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92A9A70-B336-4666-905F-B7313FC6DD2F}" type="slidenum">
              <a:rPr lang="fr-FR" smtClean="0"/>
              <a:pPr/>
              <a:t>21</a:t>
            </a:fld>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buFontTx/>
              <a:buChar char="-"/>
            </a:pPr>
            <a:r>
              <a:rPr lang="fr-FR" dirty="0" smtClean="0"/>
              <a:t>Récupérer les données qui concerne le module</a:t>
            </a:r>
            <a:r>
              <a:rPr lang="fr-FR" baseline="0" dirty="0" smtClean="0"/>
              <a:t> MM</a:t>
            </a:r>
            <a:r>
              <a:rPr lang="fr-FR" dirty="0" smtClean="0"/>
              <a:t> transactionnelles de SAP ECC</a:t>
            </a:r>
          </a:p>
          <a:p>
            <a:pPr>
              <a:buFontTx/>
              <a:buNone/>
            </a:pPr>
            <a:r>
              <a:rPr lang="fr-FR" dirty="0" smtClean="0"/>
              <a:t>-Consolider</a:t>
            </a:r>
            <a:r>
              <a:rPr lang="fr-FR" baseline="0" dirty="0" smtClean="0"/>
              <a:t> les données dans un entrepôt de données après l’extraction</a:t>
            </a:r>
          </a:p>
          <a:p>
            <a:pPr>
              <a:buFontTx/>
              <a:buNone/>
            </a:pPr>
            <a:r>
              <a:rPr lang="fr-FR" baseline="0" dirty="0" smtClean="0"/>
              <a:t>-Créer les requête pour l’analyse et la diffusion …. </a:t>
            </a:r>
            <a:r>
              <a:rPr lang="fr-FR" baseline="0" dirty="0" err="1" smtClean="0"/>
              <a:t>Reporting</a:t>
            </a:r>
            <a:r>
              <a:rPr lang="fr-FR" baseline="0" dirty="0" smtClean="0"/>
              <a:t> , tableaux de bord </a:t>
            </a:r>
            <a:endParaRPr lang="fr-FR" dirty="0" smtClean="0"/>
          </a:p>
        </p:txBody>
      </p:sp>
      <p:sp>
        <p:nvSpPr>
          <p:cNvPr id="4" name="Espace réservé du numéro de diapositive 3"/>
          <p:cNvSpPr>
            <a:spLocks noGrp="1"/>
          </p:cNvSpPr>
          <p:nvPr>
            <p:ph type="sldNum" sz="quarter" idx="10"/>
          </p:nvPr>
        </p:nvSpPr>
        <p:spPr/>
        <p:txBody>
          <a:bodyPr/>
          <a:lstStyle/>
          <a:p>
            <a:fld id="{E92A9A70-B336-4666-905F-B7313FC6DD2F}" type="slidenum">
              <a:rPr lang="fr-FR" smtClean="0"/>
              <a:pPr/>
              <a:t>24</a:t>
            </a:fld>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90000"/>
              </a:lnSpc>
              <a:buFont typeface="Wingdings" pitchFamily="2" charset="2"/>
              <a:buChar char="q"/>
            </a:pPr>
            <a:r>
              <a:rPr lang="fr-FR" dirty="0" smtClean="0">
                <a:solidFill>
                  <a:schemeClr val="bg1"/>
                </a:solidFill>
                <a:latin typeface="Calibri" pitchFamily="34" charset="0"/>
                <a:cs typeface="Calibri" pitchFamily="34" charset="0"/>
              </a:rPr>
              <a:t>Mettre en place un outil orienté vers les opérationnels et managers de la DSI pour développer leurs besoins en matière de </a:t>
            </a:r>
            <a:r>
              <a:rPr lang="fr-FR" dirty="0" err="1" smtClean="0">
                <a:solidFill>
                  <a:schemeClr val="bg1"/>
                </a:solidFill>
                <a:latin typeface="Calibri" pitchFamily="34" charset="0"/>
                <a:cs typeface="Calibri" pitchFamily="34" charset="0"/>
              </a:rPr>
              <a:t>reporting</a:t>
            </a:r>
            <a:r>
              <a:rPr lang="fr-FR" dirty="0" smtClean="0">
                <a:solidFill>
                  <a:schemeClr val="bg1"/>
                </a:solidFill>
                <a:latin typeface="Calibri" pitchFamily="34" charset="0"/>
                <a:cs typeface="Calibri" pitchFamily="34" charset="0"/>
              </a:rPr>
              <a:t> et d’analyse.</a:t>
            </a:r>
          </a:p>
          <a:p>
            <a:pPr>
              <a:lnSpc>
                <a:spcPct val="90000"/>
              </a:lnSpc>
              <a:buFont typeface="Wingdings" pitchFamily="2" charset="2"/>
              <a:buChar char="q"/>
            </a:pPr>
            <a:endParaRPr lang="fr-FR" dirty="0" smtClean="0">
              <a:solidFill>
                <a:schemeClr val="bg1"/>
              </a:solidFill>
              <a:latin typeface="Calibri" pitchFamily="34" charset="0"/>
              <a:cs typeface="Calibri" pitchFamily="34" charset="0"/>
            </a:endParaRPr>
          </a:p>
          <a:p>
            <a:pPr>
              <a:lnSpc>
                <a:spcPct val="90000"/>
              </a:lnSpc>
              <a:buFont typeface="Wingdings" pitchFamily="2" charset="2"/>
              <a:buChar char="q"/>
            </a:pPr>
            <a:r>
              <a:rPr lang="fr-FR" dirty="0" smtClean="0">
                <a:solidFill>
                  <a:schemeClr val="bg1"/>
                </a:solidFill>
                <a:latin typeface="Calibri" pitchFamily="34" charset="0"/>
                <a:cs typeface="Calibri" pitchFamily="34" charset="0"/>
              </a:rPr>
              <a:t> Accompagner la DSI dans le développement de son métier en délivrant la bonne information, au bon temps, à la bonne personne et sous le bon format</a:t>
            </a:r>
          </a:p>
          <a:p>
            <a:pPr>
              <a:lnSpc>
                <a:spcPct val="90000"/>
              </a:lnSpc>
              <a:buFont typeface="Wingdings" pitchFamily="2" charset="2"/>
              <a:buChar char="q"/>
            </a:pPr>
            <a:endParaRPr lang="fr-FR" dirty="0" smtClean="0">
              <a:solidFill>
                <a:schemeClr val="bg1"/>
              </a:solidFill>
              <a:latin typeface="Calibri" pitchFamily="34" charset="0"/>
              <a:cs typeface="Calibri" pitchFamily="34" charset="0"/>
            </a:endParaRPr>
          </a:p>
          <a:p>
            <a:pPr>
              <a:lnSpc>
                <a:spcPct val="90000"/>
              </a:lnSpc>
              <a:buFont typeface="Wingdings" pitchFamily="2" charset="2"/>
              <a:buChar char="q"/>
            </a:pPr>
            <a:r>
              <a:rPr lang="fr-FR" dirty="0" smtClean="0">
                <a:solidFill>
                  <a:schemeClr val="bg1"/>
                </a:solidFill>
                <a:latin typeface="Calibri" pitchFamily="34" charset="0"/>
                <a:cs typeface="Calibri" pitchFamily="34" charset="0"/>
              </a:rPr>
              <a:t>Permettre une prise de décision facile et rapide pour l’ensemble des acteurs autour de SAP MM.</a:t>
            </a:r>
          </a:p>
          <a:p>
            <a:pPr>
              <a:lnSpc>
                <a:spcPct val="90000"/>
              </a:lnSpc>
              <a:buFont typeface="Wingdings" pitchFamily="2" charset="2"/>
              <a:buChar char="q"/>
            </a:pPr>
            <a:endParaRPr lang="fr-FR" dirty="0" smtClean="0">
              <a:solidFill>
                <a:schemeClr val="bg1"/>
              </a:solidFill>
              <a:latin typeface="Calibri" pitchFamily="34" charset="0"/>
              <a:cs typeface="Calibri" pitchFamily="34" charset="0"/>
            </a:endParaRPr>
          </a:p>
          <a:p>
            <a:pPr>
              <a:lnSpc>
                <a:spcPct val="90000"/>
              </a:lnSpc>
              <a:buFont typeface="Wingdings" pitchFamily="2" charset="2"/>
              <a:buChar char="q"/>
            </a:pPr>
            <a:r>
              <a:rPr lang="fr-FR" dirty="0" smtClean="0">
                <a:solidFill>
                  <a:schemeClr val="bg1"/>
                </a:solidFill>
                <a:latin typeface="Calibri" pitchFamily="34" charset="0"/>
                <a:cs typeface="Calibri" pitchFamily="34" charset="0"/>
              </a:rPr>
              <a:t>Intégrer et fusionner toutes les données transactionnelles autour de SAP MM.</a:t>
            </a:r>
          </a:p>
          <a:p>
            <a:pPr>
              <a:lnSpc>
                <a:spcPct val="90000"/>
              </a:lnSpc>
              <a:buFont typeface="Wingdings" pitchFamily="2" charset="2"/>
              <a:buChar char="q"/>
            </a:pPr>
            <a:endParaRPr lang="fr-FR" dirty="0" smtClean="0">
              <a:solidFill>
                <a:schemeClr val="bg1"/>
              </a:solidFill>
              <a:latin typeface="Calibri" pitchFamily="34" charset="0"/>
              <a:cs typeface="Calibri" pitchFamily="34" charset="0"/>
            </a:endParaRPr>
          </a:p>
          <a:p>
            <a:pPr>
              <a:lnSpc>
                <a:spcPct val="90000"/>
              </a:lnSpc>
              <a:buFont typeface="Wingdings" pitchFamily="2" charset="2"/>
              <a:buChar char="q"/>
            </a:pPr>
            <a:r>
              <a:rPr lang="fr-FR" dirty="0" smtClean="0">
                <a:solidFill>
                  <a:schemeClr val="bg1"/>
                </a:solidFill>
                <a:latin typeface="Calibri" pitchFamily="34" charset="0"/>
                <a:cs typeface="Calibri" pitchFamily="34" charset="0"/>
              </a:rPr>
              <a:t>Séparer la plate forme transactionnelle de la plate forme décisionnelle.</a:t>
            </a:r>
          </a:p>
          <a:p>
            <a:pPr>
              <a:lnSpc>
                <a:spcPct val="90000"/>
              </a:lnSpc>
              <a:buFont typeface="Wingdings" pitchFamily="2" charset="2"/>
              <a:buChar char="q"/>
            </a:pPr>
            <a:endParaRPr lang="fr-FR" dirty="0" smtClean="0">
              <a:solidFill>
                <a:schemeClr val="bg1"/>
              </a:solidFill>
              <a:latin typeface="Calibri" pitchFamily="34" charset="0"/>
              <a:cs typeface="Calibri" pitchFamily="34" charset="0"/>
            </a:endParaRPr>
          </a:p>
          <a:p>
            <a:pPr>
              <a:lnSpc>
                <a:spcPct val="90000"/>
              </a:lnSpc>
              <a:buFont typeface="Wingdings" pitchFamily="2" charset="2"/>
              <a:buChar char="q"/>
            </a:pPr>
            <a:r>
              <a:rPr lang="fr-FR" dirty="0" smtClean="0">
                <a:solidFill>
                  <a:schemeClr val="bg1"/>
                </a:solidFill>
                <a:latin typeface="Calibri" pitchFamily="34" charset="0"/>
                <a:cs typeface="Calibri" pitchFamily="34" charset="0"/>
              </a:rPr>
              <a:t>Compléter le </a:t>
            </a:r>
            <a:r>
              <a:rPr lang="fr-FR" dirty="0" err="1" smtClean="0">
                <a:solidFill>
                  <a:schemeClr val="bg1"/>
                </a:solidFill>
                <a:latin typeface="Calibri" pitchFamily="34" charset="0"/>
                <a:cs typeface="Calibri" pitchFamily="34" charset="0"/>
              </a:rPr>
              <a:t>reporting</a:t>
            </a:r>
            <a:r>
              <a:rPr lang="fr-FR" dirty="0" smtClean="0">
                <a:solidFill>
                  <a:schemeClr val="bg1"/>
                </a:solidFill>
                <a:latin typeface="Calibri" pitchFamily="34" charset="0"/>
                <a:cs typeface="Calibri" pitchFamily="34" charset="0"/>
              </a:rPr>
              <a:t> existant dans SAP ECC et éliminer au maximum l’utilisation du codage pour la réalisation du </a:t>
            </a:r>
            <a:r>
              <a:rPr lang="fr-FR" dirty="0" err="1" smtClean="0">
                <a:solidFill>
                  <a:schemeClr val="bg1"/>
                </a:solidFill>
                <a:latin typeface="Calibri" pitchFamily="34" charset="0"/>
                <a:cs typeface="Calibri" pitchFamily="34" charset="0"/>
              </a:rPr>
              <a:t>reporting</a:t>
            </a:r>
            <a:r>
              <a:rPr lang="fr-FR" dirty="0" smtClean="0">
                <a:solidFill>
                  <a:schemeClr val="bg1"/>
                </a:solidFill>
                <a:latin typeface="Calibri" pitchFamily="34" charset="0"/>
                <a:cs typeface="Calibri" pitchFamily="34" charset="0"/>
              </a:rPr>
              <a:t> (</a:t>
            </a:r>
            <a:r>
              <a:rPr lang="fr-FR" dirty="0" err="1" smtClean="0">
                <a:solidFill>
                  <a:schemeClr val="bg1"/>
                </a:solidFill>
                <a:latin typeface="Calibri" pitchFamily="34" charset="0"/>
                <a:cs typeface="Calibri" pitchFamily="34" charset="0"/>
              </a:rPr>
              <a:t>Abap</a:t>
            </a:r>
            <a:r>
              <a:rPr lang="fr-FR" dirty="0" smtClean="0">
                <a:solidFill>
                  <a:schemeClr val="bg1"/>
                </a:solidFill>
                <a:latin typeface="Calibri" pitchFamily="34" charset="0"/>
                <a:cs typeface="Calibri" pitchFamily="34" charset="0"/>
              </a:rPr>
              <a:t>, </a:t>
            </a:r>
            <a:r>
              <a:rPr lang="fr-FR" dirty="0" err="1" smtClean="0">
                <a:solidFill>
                  <a:schemeClr val="bg1"/>
                </a:solidFill>
                <a:latin typeface="Calibri" pitchFamily="34" charset="0"/>
                <a:cs typeface="Calibri" pitchFamily="34" charset="0"/>
              </a:rPr>
              <a:t>Queries</a:t>
            </a:r>
            <a:r>
              <a:rPr lang="fr-FR" dirty="0" smtClean="0">
                <a:solidFill>
                  <a:schemeClr val="bg1"/>
                </a:solidFill>
                <a:latin typeface="Calibri" pitchFamily="34" charset="0"/>
                <a:cs typeface="Calibri" pitchFamily="34" charset="0"/>
              </a:rPr>
              <a:t>…).</a:t>
            </a:r>
          </a:p>
          <a:p>
            <a:pPr>
              <a:lnSpc>
                <a:spcPct val="90000"/>
              </a:lnSpc>
              <a:buFont typeface="Wingdings" pitchFamily="2" charset="2"/>
              <a:buChar char="q"/>
            </a:pPr>
            <a:endParaRPr lang="fr-FR" dirty="0" smtClean="0">
              <a:solidFill>
                <a:schemeClr val="bg1"/>
              </a:solidFill>
              <a:latin typeface="Calibri" pitchFamily="34" charset="0"/>
              <a:cs typeface="Calibri" pitchFamily="34" charset="0"/>
            </a:endParaRPr>
          </a:p>
          <a:p>
            <a:endParaRPr lang="fr-FR" dirty="0" smtClean="0">
              <a:solidFill>
                <a:schemeClr val="bg1"/>
              </a:solidFill>
              <a:latin typeface="Calibri" pitchFamily="34" charset="0"/>
              <a:cs typeface="Calibri" pitchFamily="34" charset="0"/>
            </a:endParaRPr>
          </a:p>
          <a:p>
            <a:endParaRPr lang="fr-FR" dirty="0"/>
          </a:p>
        </p:txBody>
      </p:sp>
      <p:sp>
        <p:nvSpPr>
          <p:cNvPr id="4" name="Espace réservé du numéro de diapositive 3"/>
          <p:cNvSpPr>
            <a:spLocks noGrp="1"/>
          </p:cNvSpPr>
          <p:nvPr>
            <p:ph type="sldNum" sz="quarter" idx="10"/>
          </p:nvPr>
        </p:nvSpPr>
        <p:spPr/>
        <p:txBody>
          <a:bodyPr/>
          <a:lstStyle/>
          <a:p>
            <a:fld id="{E92A9A70-B336-4666-905F-B7313FC6DD2F}" type="slidenum">
              <a:rPr lang="fr-FR" smtClean="0"/>
              <a:pPr/>
              <a:t>25</a:t>
            </a:fld>
            <a:endParaRPr lang="fr-FR"/>
          </a:p>
        </p:txBody>
      </p:sp>
    </p:spTree>
    <p:extLst>
      <p:ext uri="{BB962C8B-B14F-4D97-AF65-F5344CB8AC3E}">
        <p14:creationId xmlns:p14="http://schemas.microsoft.com/office/powerpoint/2010/main" val="383545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E92A9A70-B336-4666-905F-B7313FC6DD2F}" type="slidenum">
              <a:rPr lang="fr-FR" smtClean="0"/>
              <a:pPr/>
              <a:t>2</a:t>
            </a:fld>
            <a:endParaRPr lang="fr-FR"/>
          </a:p>
        </p:txBody>
      </p:sp>
    </p:spTree>
    <p:extLst>
      <p:ext uri="{BB962C8B-B14F-4D97-AF65-F5344CB8AC3E}">
        <p14:creationId xmlns:p14="http://schemas.microsoft.com/office/powerpoint/2010/main" val="2873256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Les caractéristiques les plus souvent associées à la réussite d’un </a:t>
            </a:r>
            <a:r>
              <a:rPr lang="fr-FR" sz="1200" kern="1200" dirty="0" err="1" smtClean="0">
                <a:solidFill>
                  <a:schemeClr val="tx1"/>
                </a:solidFill>
                <a:effectLst/>
                <a:latin typeface="+mn-lt"/>
                <a:ea typeface="+mn-ea"/>
                <a:cs typeface="+mn-cs"/>
              </a:rPr>
              <a:t>Datawerhouse</a:t>
            </a:r>
            <a:r>
              <a:rPr lang="fr-FR" sz="1200" kern="1200" dirty="0" smtClean="0">
                <a:solidFill>
                  <a:schemeClr val="tx1"/>
                </a:solidFill>
                <a:effectLst/>
                <a:latin typeface="+mn-lt"/>
                <a:ea typeface="+mn-ea"/>
                <a:cs typeface="+mn-cs"/>
              </a:rPr>
              <a:t> sont les suivantes :</a:t>
            </a:r>
          </a:p>
          <a:p>
            <a:r>
              <a:rPr lang="fr-FR" sz="1200" kern="1200" dirty="0" smtClean="0">
                <a:solidFill>
                  <a:schemeClr val="tx1"/>
                </a:solidFill>
                <a:effectLst/>
                <a:latin typeface="+mn-lt"/>
                <a:ea typeface="+mn-ea"/>
                <a:cs typeface="+mn-cs"/>
              </a:rPr>
              <a:t> </a:t>
            </a:r>
          </a:p>
          <a:p>
            <a:pPr lvl="0"/>
            <a:r>
              <a:rPr lang="fr-FR" sz="1200" kern="1200" dirty="0" smtClean="0">
                <a:solidFill>
                  <a:schemeClr val="tx1"/>
                </a:solidFill>
                <a:effectLst/>
                <a:latin typeface="+mn-lt"/>
                <a:ea typeface="+mn-ea"/>
                <a:cs typeface="+mn-cs"/>
              </a:rPr>
              <a:t>Objectifs de progrès clairs, mesurables. Si les enjeux ne sont pas définis suffisamment précis, le système risque de se limiter au rôle de réservoir de données et d’être trop générique. </a:t>
            </a:r>
          </a:p>
          <a:p>
            <a:pPr lvl="0"/>
            <a:r>
              <a:rPr lang="fr-FR" sz="1200" kern="1200" dirty="0" smtClean="0">
                <a:solidFill>
                  <a:schemeClr val="tx1"/>
                </a:solidFill>
                <a:effectLst/>
                <a:latin typeface="+mn-lt"/>
                <a:ea typeface="+mn-ea"/>
                <a:cs typeface="+mn-cs"/>
              </a:rPr>
              <a:t>Choix d’informations utiles (privilégier la pertinence à la disponibilité).</a:t>
            </a:r>
          </a:p>
          <a:p>
            <a:pPr lvl="0"/>
            <a:r>
              <a:rPr lang="fr-FR" sz="1200" kern="1200" dirty="0" smtClean="0">
                <a:solidFill>
                  <a:schemeClr val="tx1"/>
                </a:solidFill>
                <a:effectLst/>
                <a:latin typeface="+mn-lt"/>
                <a:ea typeface="+mn-ea"/>
                <a:cs typeface="+mn-cs"/>
              </a:rPr>
              <a:t>Faire intervenir les utilisateurs dans la conception pour choisir les indicateurs clefs et données pour mieux travailler.</a:t>
            </a:r>
          </a:p>
          <a:p>
            <a:pPr lvl="0"/>
            <a:r>
              <a:rPr lang="fr-FR" sz="1200" kern="1200" dirty="0" smtClean="0">
                <a:solidFill>
                  <a:schemeClr val="tx1"/>
                </a:solidFill>
                <a:effectLst/>
                <a:latin typeface="+mn-lt"/>
                <a:ea typeface="+mn-ea"/>
                <a:cs typeface="+mn-cs"/>
              </a:rPr>
              <a:t>Avoir une bonne qualité de données : cohérentes, à jour, documentées.</a:t>
            </a:r>
          </a:p>
          <a:p>
            <a:pPr lvl="0"/>
            <a:r>
              <a:rPr lang="fr-FR" sz="1200" kern="1200" dirty="0" smtClean="0">
                <a:solidFill>
                  <a:schemeClr val="tx1"/>
                </a:solidFill>
                <a:effectLst/>
                <a:latin typeface="+mn-lt"/>
                <a:ea typeface="+mn-ea"/>
                <a:cs typeface="+mn-cs"/>
              </a:rPr>
              <a:t>Avoir un accès direct pour les utilisateurs, leur donner les moyens d’être autonomes.</a:t>
            </a:r>
          </a:p>
          <a:p>
            <a:pPr lvl="0"/>
            <a:r>
              <a:rPr lang="fr-FR" sz="1200" kern="1200" dirty="0" smtClean="0">
                <a:solidFill>
                  <a:schemeClr val="tx1"/>
                </a:solidFill>
                <a:effectLst/>
                <a:latin typeface="+mn-lt"/>
                <a:ea typeface="+mn-ea"/>
                <a:cs typeface="+mn-cs"/>
              </a:rPr>
              <a:t>Etre flexible : pouvoir supporter l’augmentation des utilisateurs, de type de données, de volume de données. En effet, le nombre d’utilisateurs du </a:t>
            </a:r>
            <a:r>
              <a:rPr lang="fr-FR" sz="1200" kern="1200" dirty="0" err="1" smtClean="0">
                <a:solidFill>
                  <a:schemeClr val="tx1"/>
                </a:solidFill>
                <a:effectLst/>
                <a:latin typeface="+mn-lt"/>
                <a:ea typeface="+mn-ea"/>
                <a:cs typeface="+mn-cs"/>
              </a:rPr>
              <a:t>Datawerhouse</a:t>
            </a:r>
            <a:r>
              <a:rPr lang="fr-FR" sz="1200" kern="1200" dirty="0" smtClean="0">
                <a:solidFill>
                  <a:schemeClr val="tx1"/>
                </a:solidFill>
                <a:effectLst/>
                <a:latin typeface="+mn-lt"/>
                <a:ea typeface="+mn-ea"/>
                <a:cs typeface="+mn-cs"/>
              </a:rPr>
              <a:t> croît de manière exponentielle (nombre multiplié par 10 ou 15 en 2 ans). Plus il y a d’utilisateurs, plus il y a des requêtes, plus il y a des données qui transitent.</a:t>
            </a:r>
          </a:p>
          <a:p>
            <a:endParaRPr lang="fr-FR" dirty="0"/>
          </a:p>
        </p:txBody>
      </p:sp>
      <p:sp>
        <p:nvSpPr>
          <p:cNvPr id="4" name="Espace réservé du numéro de diapositive 3"/>
          <p:cNvSpPr>
            <a:spLocks noGrp="1"/>
          </p:cNvSpPr>
          <p:nvPr>
            <p:ph type="sldNum" sz="quarter" idx="10"/>
          </p:nvPr>
        </p:nvSpPr>
        <p:spPr/>
        <p:txBody>
          <a:bodyPr/>
          <a:lstStyle/>
          <a:p>
            <a:fld id="{E92A9A70-B336-4666-905F-B7313FC6DD2F}" type="slidenum">
              <a:rPr lang="fr-FR" smtClean="0"/>
              <a:pPr/>
              <a:t>27</a:t>
            </a:fld>
            <a:endParaRPr lang="fr-FR"/>
          </a:p>
        </p:txBody>
      </p:sp>
    </p:spTree>
    <p:extLst>
      <p:ext uri="{BB962C8B-B14F-4D97-AF65-F5344CB8AC3E}">
        <p14:creationId xmlns:p14="http://schemas.microsoft.com/office/powerpoint/2010/main" val="869641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Mauvaise estimation du planning prévisionnel</a:t>
            </a:r>
            <a:r>
              <a:rPr lang="fr-FR" sz="1200" kern="1200" baseline="0" dirty="0" smtClean="0">
                <a:solidFill>
                  <a:schemeClr val="tx1"/>
                </a:solidFill>
                <a:effectLst/>
                <a:latin typeface="+mn-lt"/>
                <a:ea typeface="+mn-ea"/>
                <a:cs typeface="+mn-cs"/>
              </a:rPr>
              <a:t> </a:t>
            </a:r>
            <a:r>
              <a:rPr lang="fr-FR" sz="1200" kern="1200" baseline="0" dirty="0" smtClean="0">
                <a:solidFill>
                  <a:schemeClr val="tx1"/>
                </a:solidFill>
                <a:effectLst/>
                <a:latin typeface="+mn-lt"/>
                <a:ea typeface="+mn-ea"/>
                <a:cs typeface="+mn-cs"/>
                <a:sym typeface="Wingdings" pitchFamily="2" charset="2"/>
              </a:rPr>
              <a:t> </a:t>
            </a:r>
            <a:r>
              <a:rPr lang="fr-FR" sz="1200" kern="1200" dirty="0" smtClean="0">
                <a:solidFill>
                  <a:schemeClr val="tx1"/>
                </a:solidFill>
                <a:effectLst/>
                <a:latin typeface="+mn-lt"/>
                <a:ea typeface="+mn-ea"/>
                <a:cs typeface="+mn-cs"/>
              </a:rPr>
              <a:t>Retard sur le planning réel.</a:t>
            </a:r>
          </a:p>
          <a:p>
            <a:r>
              <a:rPr lang="fr-FR" sz="1200" kern="1200" dirty="0" smtClean="0">
                <a:solidFill>
                  <a:schemeClr val="tx1"/>
                </a:solidFill>
                <a:effectLst/>
                <a:latin typeface="+mn-lt"/>
                <a:ea typeface="+mn-ea"/>
                <a:cs typeface="+mn-cs"/>
              </a:rPr>
              <a:t>---</a:t>
            </a:r>
          </a:p>
          <a:p>
            <a:pPr lvl="0"/>
            <a:r>
              <a:rPr lang="fr-FR" sz="1200" kern="1200" dirty="0" smtClean="0">
                <a:solidFill>
                  <a:schemeClr val="tx1"/>
                </a:solidFill>
                <a:effectLst/>
                <a:latin typeface="+mn-lt"/>
                <a:ea typeface="+mn-ea"/>
                <a:cs typeface="+mn-cs"/>
              </a:rPr>
              <a:t>Planning prévisionnel déterminé avec une marge de manœuvre.</a:t>
            </a:r>
          </a:p>
          <a:p>
            <a:pPr lvl="0"/>
            <a:r>
              <a:rPr lang="fr-FR" sz="1200" kern="1200" dirty="0" smtClean="0">
                <a:solidFill>
                  <a:schemeClr val="tx1"/>
                </a:solidFill>
                <a:effectLst/>
                <a:latin typeface="+mn-lt"/>
                <a:ea typeface="+mn-ea"/>
                <a:cs typeface="+mn-cs"/>
              </a:rPr>
              <a:t>--------------------------------</a:t>
            </a:r>
          </a:p>
          <a:p>
            <a:r>
              <a:rPr lang="fr-FR" sz="1200" kern="1200" dirty="0" smtClean="0">
                <a:solidFill>
                  <a:schemeClr val="tx1"/>
                </a:solidFill>
                <a:effectLst/>
                <a:latin typeface="+mn-lt"/>
                <a:ea typeface="+mn-ea"/>
                <a:cs typeface="+mn-cs"/>
              </a:rPr>
              <a:t>Le besoin est changeant selon le client</a:t>
            </a:r>
            <a:r>
              <a:rPr lang="fr-FR" sz="1200" kern="1200" baseline="0" dirty="0" smtClean="0">
                <a:solidFill>
                  <a:schemeClr val="tx1"/>
                </a:solidFill>
                <a:effectLst/>
                <a:latin typeface="+mn-lt"/>
                <a:ea typeface="+mn-ea"/>
                <a:cs typeface="+mn-cs"/>
              </a:rPr>
              <a:t> </a:t>
            </a:r>
            <a:r>
              <a:rPr lang="fr-FR" sz="1200" kern="1200" baseline="0" dirty="0" smtClean="0">
                <a:solidFill>
                  <a:schemeClr val="tx1"/>
                </a:solidFill>
                <a:effectLst/>
                <a:latin typeface="+mn-lt"/>
                <a:ea typeface="+mn-ea"/>
                <a:cs typeface="+mn-cs"/>
                <a:sym typeface="Wingdings" pitchFamily="2" charset="2"/>
              </a:rPr>
              <a:t> </a:t>
            </a:r>
            <a:r>
              <a:rPr lang="fr-FR" sz="1200" kern="1200" dirty="0" smtClean="0">
                <a:solidFill>
                  <a:schemeClr val="tx1"/>
                </a:solidFill>
                <a:effectLst/>
                <a:latin typeface="+mn-lt"/>
                <a:ea typeface="+mn-ea"/>
                <a:cs typeface="+mn-cs"/>
              </a:rPr>
              <a:t>Décalage sur le planning réel.</a:t>
            </a:r>
          </a:p>
          <a:p>
            <a:r>
              <a:rPr lang="fr-FR" sz="1200" kern="1200" dirty="0" smtClean="0">
                <a:solidFill>
                  <a:schemeClr val="tx1"/>
                </a:solidFill>
                <a:effectLst/>
                <a:latin typeface="+mn-lt"/>
                <a:ea typeface="+mn-ea"/>
                <a:cs typeface="+mn-cs"/>
              </a:rPr>
              <a:t>----</a:t>
            </a:r>
          </a:p>
          <a:p>
            <a:pPr lvl="0"/>
            <a:r>
              <a:rPr lang="fr-FR" sz="1200" kern="1200" dirty="0" smtClean="0">
                <a:solidFill>
                  <a:schemeClr val="tx1"/>
                </a:solidFill>
                <a:effectLst/>
                <a:latin typeface="+mn-lt"/>
                <a:ea typeface="+mn-ea"/>
                <a:cs typeface="+mn-cs"/>
              </a:rPr>
              <a:t>Rester flexible pour pouvoir changer ou remplacer des parties.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a:t>
            </a:r>
          </a:p>
          <a:p>
            <a:r>
              <a:rPr lang="fr-FR" sz="1200" kern="1200" dirty="0" smtClean="0">
                <a:solidFill>
                  <a:schemeClr val="tx1"/>
                </a:solidFill>
                <a:effectLst/>
                <a:latin typeface="+mn-lt"/>
                <a:ea typeface="+mn-ea"/>
                <a:cs typeface="+mn-cs"/>
              </a:rPr>
              <a:t>Les compétences de l'équipe sont insuffisantes</a:t>
            </a:r>
            <a:r>
              <a:rPr lang="fr-FR" sz="1200" kern="1200" baseline="0" dirty="0" smtClean="0">
                <a:solidFill>
                  <a:schemeClr val="tx1"/>
                </a:solidFill>
                <a:effectLst/>
                <a:latin typeface="+mn-lt"/>
                <a:ea typeface="+mn-ea"/>
                <a:cs typeface="+mn-cs"/>
              </a:rPr>
              <a:t> </a:t>
            </a:r>
            <a:r>
              <a:rPr lang="fr-FR" sz="1200" kern="1200" baseline="0" dirty="0" smtClean="0">
                <a:solidFill>
                  <a:schemeClr val="tx1"/>
                </a:solidFill>
                <a:effectLst/>
                <a:latin typeface="+mn-lt"/>
                <a:ea typeface="+mn-ea"/>
                <a:cs typeface="+mn-cs"/>
                <a:sym typeface="Wingdings" pitchFamily="2" charset="2"/>
              </a:rPr>
              <a:t> </a:t>
            </a:r>
            <a:r>
              <a:rPr lang="fr-FR" sz="1200" kern="1200" dirty="0" smtClean="0">
                <a:solidFill>
                  <a:schemeClr val="tx1"/>
                </a:solidFill>
                <a:effectLst/>
                <a:latin typeface="+mn-lt"/>
                <a:ea typeface="+mn-ea"/>
                <a:cs typeface="+mn-cs"/>
              </a:rPr>
              <a:t>Ralentissement des travaux.</a:t>
            </a:r>
          </a:p>
          <a:p>
            <a:pPr lvl="0"/>
            <a:r>
              <a:rPr lang="fr-FR" sz="1200" kern="1200" dirty="0" smtClean="0">
                <a:solidFill>
                  <a:schemeClr val="tx1"/>
                </a:solidFill>
                <a:effectLst/>
                <a:latin typeface="+mn-lt"/>
                <a:ea typeface="+mn-ea"/>
                <a:cs typeface="+mn-cs"/>
              </a:rPr>
              <a:t>-----</a:t>
            </a:r>
          </a:p>
          <a:p>
            <a:pPr lvl="0"/>
            <a:r>
              <a:rPr lang="fr-FR" sz="1200" kern="1200" dirty="0" smtClean="0">
                <a:solidFill>
                  <a:schemeClr val="tx1"/>
                </a:solidFill>
                <a:effectLst/>
                <a:latin typeface="+mn-lt"/>
                <a:ea typeface="+mn-ea"/>
                <a:cs typeface="+mn-cs"/>
              </a:rPr>
              <a:t>Structuration de l'équipe.</a:t>
            </a:r>
          </a:p>
          <a:p>
            <a:pPr lvl="0"/>
            <a:r>
              <a:rPr lang="fr-FR" sz="1200" kern="1200" dirty="0" smtClean="0">
                <a:solidFill>
                  <a:schemeClr val="tx1"/>
                </a:solidFill>
                <a:effectLst/>
                <a:latin typeface="+mn-lt"/>
                <a:ea typeface="+mn-ea"/>
                <a:cs typeface="+mn-cs"/>
              </a:rPr>
              <a:t>Redistribution des rôles.</a:t>
            </a:r>
          </a:p>
          <a:p>
            <a:pPr lvl="0"/>
            <a:r>
              <a:rPr lang="fr-FR" sz="1200" kern="1200" dirty="0" smtClean="0">
                <a:solidFill>
                  <a:schemeClr val="tx1"/>
                </a:solidFill>
                <a:effectLst/>
                <a:latin typeface="+mn-lt"/>
                <a:ea typeface="+mn-ea"/>
                <a:cs typeface="+mn-cs"/>
              </a:rPr>
              <a:t>Formation, motivation.</a:t>
            </a:r>
          </a:p>
          <a:p>
            <a:pPr lvl="0"/>
            <a:r>
              <a:rPr lang="fr-FR" sz="1200" kern="1200" dirty="0" smtClean="0">
                <a:solidFill>
                  <a:schemeClr val="tx1"/>
                </a:solidFill>
                <a:effectLst/>
                <a:latin typeface="+mn-lt"/>
                <a:ea typeface="+mn-ea"/>
                <a:cs typeface="+mn-cs"/>
              </a:rPr>
              <a:t>---------------------------------</a:t>
            </a:r>
          </a:p>
          <a:p>
            <a:r>
              <a:rPr lang="fr-FR" sz="1200" kern="1200" dirty="0" smtClean="0">
                <a:solidFill>
                  <a:schemeClr val="tx1"/>
                </a:solidFill>
                <a:effectLst/>
                <a:latin typeface="+mn-lt"/>
                <a:ea typeface="+mn-ea"/>
                <a:cs typeface="+mn-cs"/>
              </a:rPr>
              <a:t>Manque de motivation des équipes</a:t>
            </a:r>
            <a:r>
              <a:rPr lang="fr-FR" sz="1200" kern="1200" baseline="0" dirty="0" smtClean="0">
                <a:solidFill>
                  <a:schemeClr val="tx1"/>
                </a:solidFill>
                <a:effectLst/>
                <a:latin typeface="+mn-lt"/>
                <a:ea typeface="+mn-ea"/>
                <a:cs typeface="+mn-cs"/>
              </a:rPr>
              <a:t> </a:t>
            </a:r>
            <a:r>
              <a:rPr lang="fr-FR" sz="1200" kern="1200" baseline="0" dirty="0" smtClean="0">
                <a:solidFill>
                  <a:schemeClr val="tx1"/>
                </a:solidFill>
                <a:effectLst/>
                <a:latin typeface="+mn-lt"/>
                <a:ea typeface="+mn-ea"/>
                <a:cs typeface="+mn-cs"/>
                <a:sym typeface="Wingdings" pitchFamily="2" charset="2"/>
              </a:rPr>
              <a:t> </a:t>
            </a:r>
            <a:r>
              <a:rPr lang="fr-FR" sz="1200" kern="1200" dirty="0" smtClean="0">
                <a:solidFill>
                  <a:schemeClr val="tx1"/>
                </a:solidFill>
                <a:effectLst/>
                <a:latin typeface="+mn-lt"/>
                <a:ea typeface="+mn-ea"/>
                <a:cs typeface="+mn-cs"/>
              </a:rPr>
              <a:t>Glissement de planning et objectifs moins bien atteints.</a:t>
            </a:r>
          </a:p>
          <a:p>
            <a:r>
              <a:rPr lang="fr-FR" sz="1200" kern="1200" dirty="0" smtClean="0">
                <a:solidFill>
                  <a:schemeClr val="tx1"/>
                </a:solidFill>
                <a:effectLst/>
                <a:latin typeface="+mn-lt"/>
                <a:ea typeface="+mn-ea"/>
                <a:cs typeface="+mn-cs"/>
              </a:rPr>
              <a:t>-----</a:t>
            </a:r>
          </a:p>
          <a:p>
            <a:pPr lvl="0"/>
            <a:r>
              <a:rPr lang="fr-FR" sz="1200" kern="1200" dirty="0" smtClean="0">
                <a:solidFill>
                  <a:schemeClr val="tx1"/>
                </a:solidFill>
                <a:effectLst/>
                <a:latin typeface="+mn-lt"/>
                <a:ea typeface="+mn-ea"/>
                <a:cs typeface="+mn-cs"/>
              </a:rPr>
              <a:t>Redistribution des rôles.</a:t>
            </a:r>
          </a:p>
          <a:p>
            <a:pPr lvl="0"/>
            <a:r>
              <a:rPr lang="fr-FR" sz="1200" kern="1200" dirty="0" smtClean="0">
                <a:solidFill>
                  <a:schemeClr val="tx1"/>
                </a:solidFill>
                <a:effectLst/>
                <a:latin typeface="+mn-lt"/>
                <a:ea typeface="+mn-ea"/>
                <a:cs typeface="+mn-cs"/>
              </a:rPr>
              <a:t>Responsabilisation.</a:t>
            </a:r>
          </a:p>
          <a:p>
            <a:pPr lvl="0"/>
            <a:r>
              <a:rPr lang="fr-FR" sz="1200" kern="1200" dirty="0" smtClean="0">
                <a:solidFill>
                  <a:schemeClr val="tx1"/>
                </a:solidFill>
                <a:effectLst/>
                <a:latin typeface="+mn-lt"/>
                <a:ea typeface="+mn-ea"/>
                <a:cs typeface="+mn-cs"/>
              </a:rPr>
              <a:t>Formation.</a:t>
            </a:r>
          </a:p>
          <a:p>
            <a:pPr lvl="0"/>
            <a:r>
              <a:rPr lang="fr-FR" sz="1200" kern="1200" dirty="0" smtClean="0">
                <a:solidFill>
                  <a:schemeClr val="tx1"/>
                </a:solidFill>
                <a:effectLst/>
                <a:latin typeface="+mn-lt"/>
                <a:ea typeface="+mn-ea"/>
                <a:cs typeface="+mn-cs"/>
              </a:rPr>
              <a:t>----------------------------------</a:t>
            </a:r>
          </a:p>
          <a:p>
            <a:r>
              <a:rPr lang="fr-FR" sz="1200" kern="1200" dirty="0" smtClean="0">
                <a:solidFill>
                  <a:schemeClr val="tx1"/>
                </a:solidFill>
                <a:effectLst/>
                <a:latin typeface="+mn-lt"/>
                <a:ea typeface="+mn-ea"/>
                <a:cs typeface="+mn-cs"/>
              </a:rPr>
              <a:t>Manque / Problème des machines</a:t>
            </a:r>
            <a:r>
              <a:rPr lang="fr-FR" sz="1200" kern="1200" baseline="0" dirty="0" smtClean="0">
                <a:solidFill>
                  <a:schemeClr val="tx1"/>
                </a:solidFill>
                <a:effectLst/>
                <a:latin typeface="+mn-lt"/>
                <a:ea typeface="+mn-ea"/>
                <a:cs typeface="+mn-cs"/>
              </a:rPr>
              <a:t> </a:t>
            </a:r>
            <a:r>
              <a:rPr lang="fr-FR" sz="1200" kern="1200" baseline="0" dirty="0" smtClean="0">
                <a:solidFill>
                  <a:schemeClr val="tx1"/>
                </a:solidFill>
                <a:effectLst/>
                <a:latin typeface="+mn-lt"/>
                <a:ea typeface="+mn-ea"/>
                <a:cs typeface="+mn-cs"/>
                <a:sym typeface="Wingdings" pitchFamily="2" charset="2"/>
              </a:rPr>
              <a:t></a:t>
            </a:r>
            <a:r>
              <a:rPr lang="fr-FR" sz="1200" kern="1200" dirty="0" smtClean="0">
                <a:solidFill>
                  <a:schemeClr val="tx1"/>
                </a:solidFill>
                <a:effectLst/>
                <a:latin typeface="+mn-lt"/>
                <a:ea typeface="+mn-ea"/>
                <a:cs typeface="+mn-cs"/>
              </a:rPr>
              <a:t>Ca bloquera l’avancement du projet.</a:t>
            </a:r>
          </a:p>
          <a:p>
            <a:r>
              <a:rPr lang="fr-FR" sz="1200" kern="1200" dirty="0" smtClean="0">
                <a:solidFill>
                  <a:schemeClr val="tx1"/>
                </a:solidFill>
                <a:effectLst/>
                <a:latin typeface="+mn-lt"/>
                <a:ea typeface="+mn-ea"/>
                <a:cs typeface="+mn-cs"/>
              </a:rPr>
              <a:t>----- </a:t>
            </a:r>
          </a:p>
          <a:p>
            <a:pPr lvl="0"/>
            <a:r>
              <a:rPr lang="fr-FR" sz="1200" kern="1200" dirty="0" smtClean="0">
                <a:solidFill>
                  <a:schemeClr val="tx1"/>
                </a:solidFill>
                <a:effectLst/>
                <a:latin typeface="+mn-lt"/>
                <a:ea typeface="+mn-ea"/>
                <a:cs typeface="+mn-cs"/>
              </a:rPr>
              <a:t>Des sauvegardes sont à faire chaque fin de journée pour minimiser les pertes de données.</a:t>
            </a:r>
          </a:p>
          <a:p>
            <a:pPr lvl="0"/>
            <a:r>
              <a:rPr lang="fr-FR" sz="1200" kern="1200" dirty="0" smtClean="0">
                <a:solidFill>
                  <a:schemeClr val="tx1"/>
                </a:solidFill>
                <a:effectLst/>
                <a:latin typeface="+mn-lt"/>
                <a:ea typeface="+mn-ea"/>
                <a:cs typeface="+mn-cs"/>
              </a:rPr>
              <a:t>----------------------------------</a:t>
            </a:r>
          </a:p>
          <a:p>
            <a:r>
              <a:rPr lang="fr-FR" sz="1200" kern="1200" dirty="0" smtClean="0">
                <a:solidFill>
                  <a:schemeClr val="tx1"/>
                </a:solidFill>
                <a:effectLst/>
                <a:latin typeface="+mn-lt"/>
                <a:ea typeface="+mn-ea"/>
                <a:cs typeface="+mn-cs"/>
              </a:rPr>
              <a:t>Les utilisateurs ne sont pas impliqués </a:t>
            </a:r>
            <a:r>
              <a:rPr lang="fr-FR" sz="1200" kern="1200" dirty="0" smtClean="0">
                <a:solidFill>
                  <a:schemeClr val="tx1"/>
                </a:solidFill>
                <a:effectLst/>
                <a:latin typeface="+mn-lt"/>
                <a:ea typeface="+mn-ea"/>
                <a:cs typeface="+mn-cs"/>
                <a:sym typeface="Wingdings" pitchFamily="2" charset="2"/>
              </a:rPr>
              <a:t> </a:t>
            </a:r>
            <a:r>
              <a:rPr lang="fr-FR" sz="1200" kern="1200" dirty="0" smtClean="0">
                <a:solidFill>
                  <a:schemeClr val="tx1"/>
                </a:solidFill>
                <a:effectLst/>
                <a:latin typeface="+mn-lt"/>
                <a:ea typeface="+mn-ea"/>
                <a:cs typeface="+mn-cs"/>
              </a:rPr>
              <a:t>Retarder le projet.</a:t>
            </a:r>
          </a:p>
          <a:p>
            <a:pPr lvl="0"/>
            <a:r>
              <a:rPr lang="fr-FR" sz="1200" kern="1200" dirty="0" smtClean="0">
                <a:solidFill>
                  <a:schemeClr val="tx1"/>
                </a:solidFill>
                <a:effectLst/>
                <a:latin typeface="+mn-lt"/>
                <a:ea typeface="+mn-ea"/>
                <a:cs typeface="+mn-cs"/>
              </a:rPr>
              <a:t>-------</a:t>
            </a:r>
          </a:p>
          <a:p>
            <a:pPr lvl="0"/>
            <a:r>
              <a:rPr lang="fr-FR" sz="1200" kern="1200" dirty="0" smtClean="0">
                <a:solidFill>
                  <a:schemeClr val="tx1"/>
                </a:solidFill>
                <a:effectLst/>
                <a:latin typeface="+mn-lt"/>
                <a:ea typeface="+mn-ea"/>
                <a:cs typeface="+mn-cs"/>
              </a:rPr>
              <a:t>Organisation de groupes de travail.</a:t>
            </a:r>
          </a:p>
          <a:p>
            <a:pPr lvl="0"/>
            <a:r>
              <a:rPr lang="fr-FR" sz="1200" kern="1200" dirty="0" smtClean="0">
                <a:solidFill>
                  <a:schemeClr val="tx1"/>
                </a:solidFill>
                <a:effectLst/>
                <a:latin typeface="+mn-lt"/>
                <a:ea typeface="+mn-ea"/>
                <a:cs typeface="+mn-cs"/>
              </a:rPr>
              <a:t>Création d'un comité des utilisateurs.</a:t>
            </a:r>
          </a:p>
          <a:p>
            <a:pPr lvl="0"/>
            <a:r>
              <a:rPr lang="fr-FR" sz="1200" kern="1200" dirty="0" smtClean="0">
                <a:solidFill>
                  <a:schemeClr val="tx1"/>
                </a:solidFill>
                <a:effectLst/>
                <a:latin typeface="+mn-lt"/>
                <a:ea typeface="+mn-ea"/>
                <a:cs typeface="+mn-cs"/>
              </a:rPr>
              <a:t>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Attitude hostile des futurs utilisateurs</a:t>
            </a:r>
            <a:r>
              <a:rPr lang="fr-FR" sz="1200" kern="1200" baseline="0" dirty="0" smtClean="0">
                <a:solidFill>
                  <a:schemeClr val="tx1"/>
                </a:solidFill>
                <a:effectLst/>
                <a:latin typeface="+mn-lt"/>
                <a:ea typeface="+mn-ea"/>
                <a:cs typeface="+mn-cs"/>
              </a:rPr>
              <a:t> </a:t>
            </a:r>
            <a:r>
              <a:rPr lang="fr-FR" sz="1200" kern="1200" baseline="0" dirty="0" smtClean="0">
                <a:solidFill>
                  <a:schemeClr val="tx1"/>
                </a:solidFill>
                <a:effectLst/>
                <a:latin typeface="+mn-lt"/>
                <a:ea typeface="+mn-ea"/>
                <a:cs typeface="+mn-cs"/>
                <a:sym typeface="Wingdings" pitchFamily="2" charset="2"/>
              </a:rPr>
              <a:t> </a:t>
            </a:r>
            <a:r>
              <a:rPr lang="fr-FR" sz="1200" kern="1200" dirty="0" smtClean="0">
                <a:solidFill>
                  <a:schemeClr val="tx1"/>
                </a:solidFill>
                <a:effectLst/>
                <a:latin typeface="+mn-lt"/>
                <a:ea typeface="+mn-ea"/>
                <a:cs typeface="+mn-cs"/>
              </a:rPr>
              <a:t>Instabilité du système.</a:t>
            </a:r>
          </a:p>
          <a:p>
            <a:r>
              <a:rPr lang="fr-FR" sz="1200" kern="1200" dirty="0" smtClean="0">
                <a:solidFill>
                  <a:schemeClr val="tx1"/>
                </a:solidFill>
                <a:effectLst/>
                <a:latin typeface="+mn-lt"/>
                <a:ea typeface="+mn-ea"/>
                <a:cs typeface="+mn-cs"/>
              </a:rPr>
              <a:t>-----</a:t>
            </a:r>
          </a:p>
          <a:p>
            <a:pPr lvl="0"/>
            <a:r>
              <a:rPr lang="fr-FR" sz="1200" kern="1200" dirty="0" smtClean="0">
                <a:solidFill>
                  <a:schemeClr val="tx1"/>
                </a:solidFill>
                <a:effectLst/>
                <a:latin typeface="+mn-lt"/>
                <a:ea typeface="+mn-ea"/>
                <a:cs typeface="+mn-cs"/>
              </a:rPr>
              <a:t>Organisation de groupes de travail d'utilisateurs.</a:t>
            </a:r>
          </a:p>
          <a:p>
            <a:pPr lvl="0"/>
            <a:r>
              <a:rPr lang="fr-FR" sz="1200" kern="1200" dirty="0" smtClean="0">
                <a:solidFill>
                  <a:schemeClr val="tx1"/>
                </a:solidFill>
                <a:effectLst/>
                <a:latin typeface="+mn-lt"/>
                <a:ea typeface="+mn-ea"/>
                <a:cs typeface="+mn-cs"/>
              </a:rPr>
              <a:t>Création d'un comité des utilisateurs.</a:t>
            </a:r>
          </a:p>
          <a:p>
            <a:pPr lvl="0"/>
            <a:r>
              <a:rPr lang="fr-FR" sz="1200" kern="1200" dirty="0" smtClean="0">
                <a:solidFill>
                  <a:schemeClr val="tx1"/>
                </a:solidFill>
                <a:effectLst/>
                <a:latin typeface="+mn-lt"/>
                <a:ea typeface="+mn-ea"/>
                <a:cs typeface="+mn-cs"/>
              </a:rPr>
              <a:t>Communication.</a:t>
            </a:r>
          </a:p>
          <a:p>
            <a:pPr lvl="0"/>
            <a:r>
              <a:rPr lang="fr-FR" sz="1200" kern="1200" dirty="0" smtClean="0">
                <a:solidFill>
                  <a:schemeClr val="tx1"/>
                </a:solidFill>
                <a:effectLst/>
                <a:latin typeface="+mn-lt"/>
                <a:ea typeface="+mn-ea"/>
                <a:cs typeface="+mn-cs"/>
              </a:rPr>
              <a:t>Formation.</a:t>
            </a:r>
          </a:p>
          <a:p>
            <a:pPr lvl="0"/>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E92A9A70-B336-4666-905F-B7313FC6DD2F}" type="slidenum">
              <a:rPr lang="fr-FR" smtClean="0"/>
              <a:pPr/>
              <a:t>28</a:t>
            </a:fld>
            <a:endParaRPr lang="fr-FR"/>
          </a:p>
        </p:txBody>
      </p:sp>
    </p:spTree>
    <p:extLst>
      <p:ext uri="{BB962C8B-B14F-4D97-AF65-F5344CB8AC3E}">
        <p14:creationId xmlns:p14="http://schemas.microsoft.com/office/powerpoint/2010/main" val="2306833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gn="l"/>
            <a:r>
              <a:rPr lang="en-US" dirty="0" smtClean="0"/>
              <a:t>Step-1 :    Conception</a:t>
            </a:r>
          </a:p>
          <a:p>
            <a:pPr lvl="3" algn="l">
              <a:buFont typeface="Wingdings" pitchFamily="2" charset="2"/>
              <a:buChar char="§"/>
            </a:pPr>
            <a:r>
              <a:rPr lang="en-US" dirty="0" smtClean="0"/>
              <a:t>   </a:t>
            </a:r>
            <a:r>
              <a:rPr lang="en-US" dirty="0" err="1" smtClean="0"/>
              <a:t>Définition</a:t>
            </a:r>
            <a:r>
              <a:rPr lang="en-US" dirty="0" smtClean="0"/>
              <a:t> des process </a:t>
            </a:r>
          </a:p>
          <a:p>
            <a:pPr lvl="3" algn="l">
              <a:buFont typeface="Wingdings" pitchFamily="2" charset="2"/>
              <a:buChar char="§"/>
            </a:pPr>
            <a:r>
              <a:rPr lang="en-US" dirty="0" smtClean="0"/>
              <a:t>   </a:t>
            </a:r>
            <a:r>
              <a:rPr lang="en-US" dirty="0" err="1" smtClean="0"/>
              <a:t>Définition</a:t>
            </a:r>
            <a:r>
              <a:rPr lang="en-US" dirty="0" smtClean="0"/>
              <a:t> des reporting par process</a:t>
            </a:r>
          </a:p>
          <a:p>
            <a:pPr lvl="3" algn="l">
              <a:buFont typeface="Wingdings" pitchFamily="2" charset="2"/>
              <a:buChar char="§"/>
            </a:pPr>
            <a:r>
              <a:rPr lang="en-US" dirty="0" smtClean="0"/>
              <a:t>   </a:t>
            </a:r>
            <a:r>
              <a:rPr lang="en-US" dirty="0" err="1" smtClean="0"/>
              <a:t>Spécification</a:t>
            </a:r>
            <a:r>
              <a:rPr lang="en-US" dirty="0" smtClean="0"/>
              <a:t> (sources, </a:t>
            </a:r>
            <a:r>
              <a:rPr lang="en-US" dirty="0" err="1" smtClean="0"/>
              <a:t>cibles</a:t>
            </a:r>
            <a:r>
              <a:rPr lang="en-US" dirty="0" smtClean="0"/>
              <a:t>…)</a:t>
            </a:r>
          </a:p>
          <a:p>
            <a:pPr algn="l"/>
            <a:r>
              <a:rPr lang="en-US" dirty="0" smtClean="0"/>
              <a:t>Step-2 :    </a:t>
            </a:r>
            <a:r>
              <a:rPr lang="en-US" dirty="0" err="1" smtClean="0"/>
              <a:t>Modélisation</a:t>
            </a:r>
            <a:endParaRPr lang="en-US" dirty="0" smtClean="0"/>
          </a:p>
          <a:p>
            <a:pPr lvl="3" algn="l">
              <a:buFont typeface="Wingdings" pitchFamily="2" charset="2"/>
              <a:buChar char="§"/>
            </a:pPr>
            <a:r>
              <a:rPr lang="en-US" dirty="0" smtClean="0"/>
              <a:t>   </a:t>
            </a:r>
            <a:r>
              <a:rPr lang="en-US" dirty="0" err="1" smtClean="0"/>
              <a:t>Analyse</a:t>
            </a:r>
            <a:r>
              <a:rPr lang="en-US" dirty="0" smtClean="0"/>
              <a:t> des </a:t>
            </a:r>
            <a:r>
              <a:rPr lang="en-US" dirty="0" err="1" smtClean="0"/>
              <a:t>exigences</a:t>
            </a:r>
            <a:r>
              <a:rPr lang="en-US" dirty="0" smtClean="0"/>
              <a:t> pour </a:t>
            </a:r>
            <a:r>
              <a:rPr lang="en-US" dirty="0" err="1" smtClean="0"/>
              <a:t>chaque</a:t>
            </a:r>
            <a:r>
              <a:rPr lang="en-US" dirty="0" smtClean="0"/>
              <a:t> report</a:t>
            </a:r>
          </a:p>
          <a:p>
            <a:pPr lvl="3" algn="l">
              <a:buFont typeface="Wingdings" pitchFamily="2" charset="2"/>
              <a:buChar char="§"/>
            </a:pPr>
            <a:r>
              <a:rPr lang="en-US" dirty="0" smtClean="0"/>
              <a:t>   </a:t>
            </a:r>
            <a:r>
              <a:rPr lang="en-US" dirty="0" err="1" smtClean="0"/>
              <a:t>Adéquation</a:t>
            </a:r>
            <a:r>
              <a:rPr lang="en-US" dirty="0" smtClean="0"/>
              <a:t> avec Business Content et </a:t>
            </a:r>
            <a:r>
              <a:rPr lang="en-US" dirty="0" err="1" smtClean="0"/>
              <a:t>création</a:t>
            </a:r>
            <a:r>
              <a:rPr lang="en-US" dirty="0" smtClean="0"/>
              <a:t> de  </a:t>
            </a:r>
          </a:p>
          <a:p>
            <a:pPr lvl="3" algn="l"/>
            <a:r>
              <a:rPr lang="en-US" dirty="0" smtClean="0"/>
              <a:t>     </a:t>
            </a:r>
            <a:r>
              <a:rPr lang="en-US" dirty="0" err="1" smtClean="0"/>
              <a:t>modéle</a:t>
            </a:r>
            <a:r>
              <a:rPr lang="en-US" dirty="0" smtClean="0"/>
              <a:t> de </a:t>
            </a:r>
            <a:r>
              <a:rPr lang="en-US" dirty="0" err="1" smtClean="0"/>
              <a:t>données</a:t>
            </a:r>
            <a:r>
              <a:rPr lang="en-US" dirty="0" smtClean="0"/>
              <a:t> </a:t>
            </a:r>
            <a:r>
              <a:rPr lang="en-US" dirty="0" err="1" smtClean="0"/>
              <a:t>basé</a:t>
            </a:r>
            <a:r>
              <a:rPr lang="en-US" dirty="0" smtClean="0"/>
              <a:t> </a:t>
            </a:r>
            <a:r>
              <a:rPr lang="en-US" dirty="0" err="1" smtClean="0"/>
              <a:t>sur</a:t>
            </a:r>
            <a:r>
              <a:rPr lang="en-US" dirty="0" smtClean="0"/>
              <a:t> BC</a:t>
            </a:r>
          </a:p>
          <a:p>
            <a:pPr lvl="3" algn="l">
              <a:buFont typeface="Wingdings" pitchFamily="2" charset="2"/>
              <a:buChar char="§"/>
            </a:pPr>
            <a:r>
              <a:rPr lang="en-US" dirty="0" smtClean="0"/>
              <a:t>   </a:t>
            </a:r>
            <a:r>
              <a:rPr lang="en-US" dirty="0" err="1" smtClean="0"/>
              <a:t>Décision</a:t>
            </a:r>
            <a:r>
              <a:rPr lang="en-US" dirty="0" smtClean="0"/>
              <a:t> </a:t>
            </a:r>
            <a:r>
              <a:rPr lang="en-US" dirty="0" err="1" smtClean="0"/>
              <a:t>sur</a:t>
            </a:r>
            <a:r>
              <a:rPr lang="en-US" dirty="0" smtClean="0"/>
              <a:t> GAP: </a:t>
            </a:r>
            <a:r>
              <a:rPr lang="en-US" dirty="0" err="1" smtClean="0"/>
              <a:t>Développement</a:t>
            </a:r>
            <a:r>
              <a:rPr lang="en-US" dirty="0" smtClean="0"/>
              <a:t> </a:t>
            </a:r>
            <a:r>
              <a:rPr lang="en-US" dirty="0" err="1" smtClean="0"/>
              <a:t>autour</a:t>
            </a:r>
            <a:r>
              <a:rPr lang="en-US" dirty="0" smtClean="0"/>
              <a:t> de BI </a:t>
            </a:r>
            <a:r>
              <a:rPr lang="en-US" dirty="0" err="1" smtClean="0"/>
              <a:t>ou</a:t>
            </a:r>
            <a:r>
              <a:rPr lang="en-US" dirty="0" smtClean="0"/>
              <a:t> SAP  </a:t>
            </a:r>
          </a:p>
          <a:p>
            <a:pPr lvl="3" algn="l"/>
            <a:r>
              <a:rPr lang="en-US" dirty="0" smtClean="0"/>
              <a:t>    (ABAP)</a:t>
            </a:r>
          </a:p>
          <a:p>
            <a:pPr algn="l"/>
            <a:r>
              <a:rPr lang="en-US" dirty="0" smtClean="0"/>
              <a:t>Step-3 :    </a:t>
            </a:r>
            <a:r>
              <a:rPr lang="en-US" dirty="0" err="1" smtClean="0"/>
              <a:t>Catégorisation</a:t>
            </a:r>
            <a:r>
              <a:rPr lang="en-US" dirty="0" smtClean="0"/>
              <a:t> des TBs</a:t>
            </a:r>
          </a:p>
          <a:p>
            <a:pPr lvl="3" algn="l">
              <a:buFont typeface="Wingdings" pitchFamily="2" charset="2"/>
              <a:buChar char="§"/>
            </a:pPr>
            <a:r>
              <a:rPr lang="en-US" dirty="0" smtClean="0"/>
              <a:t>   TBs </a:t>
            </a:r>
            <a:r>
              <a:rPr lang="en-US" dirty="0" err="1" smtClean="0"/>
              <a:t>opérationnels</a:t>
            </a:r>
            <a:r>
              <a:rPr lang="en-US" dirty="0" smtClean="0"/>
              <a:t>, de </a:t>
            </a:r>
            <a:r>
              <a:rPr lang="en-US" dirty="0" err="1" smtClean="0"/>
              <a:t>décision</a:t>
            </a:r>
            <a:r>
              <a:rPr lang="en-US" dirty="0" smtClean="0"/>
              <a:t>, interne, </a:t>
            </a:r>
            <a:r>
              <a:rPr lang="en-US" dirty="0" err="1" smtClean="0"/>
              <a:t>externe</a:t>
            </a:r>
            <a:r>
              <a:rPr lang="en-US" dirty="0" smtClean="0"/>
              <a:t>…</a:t>
            </a:r>
          </a:p>
          <a:p>
            <a:pPr lvl="3" algn="l">
              <a:buFont typeface="Wingdings" pitchFamily="2" charset="2"/>
              <a:buChar char="§"/>
            </a:pPr>
            <a:r>
              <a:rPr lang="en-US" dirty="0" smtClean="0"/>
              <a:t>   </a:t>
            </a:r>
            <a:r>
              <a:rPr lang="en-US" dirty="0" err="1" smtClean="0"/>
              <a:t>Stratégie</a:t>
            </a:r>
            <a:r>
              <a:rPr lang="en-US" dirty="0" smtClean="0"/>
              <a:t>: mode de publication, </a:t>
            </a:r>
            <a:r>
              <a:rPr lang="en-US" dirty="0" err="1" smtClean="0"/>
              <a:t>Rôles</a:t>
            </a:r>
            <a:r>
              <a:rPr lang="en-US" dirty="0" smtClean="0"/>
              <a:t>, </a:t>
            </a:r>
            <a:r>
              <a:rPr lang="en-US" dirty="0" err="1" smtClean="0"/>
              <a:t>fréquence</a:t>
            </a:r>
            <a:r>
              <a:rPr lang="en-US" dirty="0" smtClean="0"/>
              <a:t>….</a:t>
            </a:r>
          </a:p>
          <a:p>
            <a:pPr algn="l"/>
            <a:r>
              <a:rPr lang="en-US" dirty="0" smtClean="0"/>
              <a:t>Step-4 :    </a:t>
            </a:r>
            <a:r>
              <a:rPr lang="en-US" dirty="0" err="1" smtClean="0"/>
              <a:t>Réalisation</a:t>
            </a:r>
            <a:endParaRPr lang="en-US" dirty="0" smtClean="0"/>
          </a:p>
          <a:p>
            <a:pPr lvl="3" algn="l">
              <a:buFont typeface="Wingdings" pitchFamily="2" charset="2"/>
              <a:buChar char="§"/>
            </a:pPr>
            <a:r>
              <a:rPr lang="en-US" dirty="0" smtClean="0"/>
              <a:t> </a:t>
            </a:r>
            <a:r>
              <a:rPr lang="en-US" dirty="0" err="1" smtClean="0"/>
              <a:t>Paramétrage</a:t>
            </a:r>
            <a:r>
              <a:rPr lang="en-US" dirty="0" smtClean="0"/>
              <a:t>, </a:t>
            </a:r>
            <a:r>
              <a:rPr lang="en-US" dirty="0" err="1" smtClean="0"/>
              <a:t>Recettage</a:t>
            </a:r>
            <a:r>
              <a:rPr lang="en-US" dirty="0" smtClean="0"/>
              <a:t> et </a:t>
            </a:r>
            <a:r>
              <a:rPr lang="en-US" dirty="0" err="1" smtClean="0"/>
              <a:t>déploiement</a:t>
            </a:r>
            <a:endParaRPr lang="en-US" dirty="0" smtClean="0"/>
          </a:p>
          <a:p>
            <a:endParaRPr lang="fr-FR" dirty="0" smtClean="0"/>
          </a:p>
          <a:p>
            <a:endParaRPr lang="fr-FR" dirty="0" smtClean="0"/>
          </a:p>
          <a:p>
            <a:r>
              <a:rPr lang="fr-FR" b="1" dirty="0" smtClean="0">
                <a:effectLst/>
              </a:rPr>
              <a:t>Etudes préalables</a:t>
            </a:r>
            <a:r>
              <a:rPr lang="fr-FR" dirty="0" smtClean="0"/>
              <a:t> :</a:t>
            </a:r>
            <a:r>
              <a:rPr lang="fr-FR" dirty="0" err="1" smtClean="0"/>
              <a:t>AuditÉtudes</a:t>
            </a:r>
            <a:r>
              <a:rPr lang="fr-FR" dirty="0" smtClean="0"/>
              <a:t> d’</a:t>
            </a:r>
            <a:r>
              <a:rPr lang="fr-FR" dirty="0" err="1" smtClean="0"/>
              <a:t>opportunitéExpression</a:t>
            </a:r>
            <a:r>
              <a:rPr lang="fr-FR" dirty="0" smtClean="0"/>
              <a:t> des </a:t>
            </a:r>
            <a:r>
              <a:rPr lang="fr-FR" dirty="0" err="1" smtClean="0"/>
              <a:t>besoins</a:t>
            </a:r>
            <a:r>
              <a:rPr lang="fr-FR" b="1" dirty="0" err="1" smtClean="0">
                <a:effectLst/>
              </a:rPr>
              <a:t>Spécifications</a:t>
            </a:r>
            <a:r>
              <a:rPr lang="fr-FR" b="1" dirty="0" smtClean="0">
                <a:effectLst/>
              </a:rPr>
              <a:t> fonctionnelles</a:t>
            </a:r>
            <a:r>
              <a:rPr lang="fr-FR" dirty="0" smtClean="0"/>
              <a:t> :Indicateurs et </a:t>
            </a:r>
            <a:r>
              <a:rPr lang="fr-FR" dirty="0" err="1" smtClean="0"/>
              <a:t>agrégatsMaquettes</a:t>
            </a:r>
            <a:r>
              <a:rPr lang="fr-FR" dirty="0" smtClean="0"/>
              <a:t> et </a:t>
            </a:r>
            <a:r>
              <a:rPr lang="fr-FR" dirty="0" err="1" smtClean="0"/>
              <a:t>restitutionsModélisation</a:t>
            </a:r>
            <a:r>
              <a:rPr lang="fr-FR" dirty="0" smtClean="0"/>
              <a:t> des </a:t>
            </a:r>
            <a:r>
              <a:rPr lang="fr-FR" dirty="0" err="1" smtClean="0"/>
              <a:t>données</a:t>
            </a:r>
            <a:r>
              <a:rPr lang="fr-FR" b="1" dirty="0" err="1" smtClean="0">
                <a:effectLst/>
              </a:rPr>
              <a:t>Conceptions</a:t>
            </a:r>
            <a:r>
              <a:rPr lang="fr-FR" b="1" dirty="0" smtClean="0">
                <a:effectLst/>
              </a:rPr>
              <a:t> et réalisation</a:t>
            </a:r>
            <a:r>
              <a:rPr lang="fr-FR" dirty="0" smtClean="0"/>
              <a:t> :</a:t>
            </a:r>
            <a:r>
              <a:rPr lang="fr-FR" dirty="0" err="1" smtClean="0"/>
              <a:t>DatawarehouseDatamartsAlimentation</a:t>
            </a:r>
            <a:r>
              <a:rPr lang="fr-FR" dirty="0" smtClean="0"/>
              <a:t> des </a:t>
            </a:r>
            <a:r>
              <a:rPr lang="fr-FR" dirty="0" err="1" smtClean="0"/>
              <a:t>données</a:t>
            </a:r>
            <a:r>
              <a:rPr lang="fr-FR" b="1" dirty="0" err="1" smtClean="0">
                <a:effectLst/>
              </a:rPr>
              <a:t>Recette</a:t>
            </a:r>
            <a:r>
              <a:rPr lang="fr-FR" b="1" dirty="0" smtClean="0">
                <a:effectLst/>
              </a:rPr>
              <a:t> et accompagnement</a:t>
            </a:r>
            <a:r>
              <a:rPr lang="fr-FR" dirty="0" smtClean="0"/>
              <a:t> :Stratégie de </a:t>
            </a:r>
            <a:r>
              <a:rPr lang="fr-FR" dirty="0" err="1" smtClean="0"/>
              <a:t>recetteTests</a:t>
            </a:r>
            <a:r>
              <a:rPr lang="fr-FR" dirty="0" smtClean="0"/>
              <a:t> </a:t>
            </a:r>
            <a:r>
              <a:rPr lang="fr-FR" dirty="0" err="1" smtClean="0"/>
              <a:t>fonctionnelsTests</a:t>
            </a:r>
            <a:r>
              <a:rPr lang="fr-FR" dirty="0" smtClean="0"/>
              <a:t> </a:t>
            </a:r>
            <a:r>
              <a:rPr lang="fr-FR" dirty="0" err="1" smtClean="0"/>
              <a:t>techniques</a:t>
            </a:r>
            <a:r>
              <a:rPr lang="fr-FR" b="1" dirty="0" err="1" smtClean="0">
                <a:effectLst/>
              </a:rPr>
              <a:t>Accompagnement</a:t>
            </a:r>
            <a:r>
              <a:rPr lang="fr-FR" dirty="0" smtClean="0"/>
              <a:t> :Assistance au </a:t>
            </a:r>
            <a:r>
              <a:rPr lang="fr-FR" dirty="0" err="1" smtClean="0"/>
              <a:t>déploiementConduite</a:t>
            </a:r>
            <a:r>
              <a:rPr lang="fr-FR" dirty="0" smtClean="0"/>
              <a:t> du changement</a:t>
            </a:r>
            <a:endParaRPr lang="fr-FR" dirty="0"/>
          </a:p>
        </p:txBody>
      </p:sp>
      <p:sp>
        <p:nvSpPr>
          <p:cNvPr id="4" name="Espace réservé du numéro de diapositive 3"/>
          <p:cNvSpPr>
            <a:spLocks noGrp="1"/>
          </p:cNvSpPr>
          <p:nvPr>
            <p:ph type="sldNum" sz="quarter" idx="10"/>
          </p:nvPr>
        </p:nvSpPr>
        <p:spPr/>
        <p:txBody>
          <a:bodyPr/>
          <a:lstStyle/>
          <a:p>
            <a:fld id="{E92A9A70-B336-4666-905F-B7313FC6DD2F}" type="slidenum">
              <a:rPr lang="fr-FR" smtClean="0"/>
              <a:pPr/>
              <a:t>29</a:t>
            </a:fld>
            <a:endParaRPr lang="fr-FR"/>
          </a:p>
        </p:txBody>
      </p:sp>
    </p:spTree>
    <p:extLst>
      <p:ext uri="{BB962C8B-B14F-4D97-AF65-F5344CB8AC3E}">
        <p14:creationId xmlns:p14="http://schemas.microsoft.com/office/powerpoint/2010/main" val="1039037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La démarche de projet a consisté en 5</a:t>
            </a:r>
            <a:r>
              <a:rPr lang="fr-FR" baseline="0" dirty="0" smtClean="0"/>
              <a:t> grandes phases :</a:t>
            </a:r>
          </a:p>
          <a:p>
            <a:r>
              <a:rPr lang="fr-FR" baseline="0" dirty="0" smtClean="0"/>
              <a:t>1-Lancement du projet : réunion d’organisation  </a:t>
            </a:r>
          </a:p>
          <a:p>
            <a:r>
              <a:rPr lang="fr-FR" baseline="0" dirty="0" smtClean="0"/>
              <a:t>2-prise en charge de projet : étape qui me concerne pour la prise en charge des différents nouveaux concepts et les outils a utilisé</a:t>
            </a:r>
          </a:p>
          <a:p>
            <a:r>
              <a:rPr lang="fr-FR" baseline="0" dirty="0" smtClean="0"/>
              <a:t>3-Etudes et modélisation</a:t>
            </a:r>
          </a:p>
          <a:p>
            <a:r>
              <a:rPr lang="fr-FR" baseline="0" dirty="0" smtClean="0"/>
              <a:t>4- Réalisation et data </a:t>
            </a:r>
            <a:r>
              <a:rPr lang="fr-FR" baseline="0" dirty="0" err="1" smtClean="0"/>
              <a:t>quality</a:t>
            </a:r>
            <a:endParaRPr lang="fr-FR" baseline="0" dirty="0" smtClean="0"/>
          </a:p>
          <a:p>
            <a:r>
              <a:rPr lang="fr-FR" baseline="0" dirty="0" smtClean="0"/>
              <a:t>5-Formation utilisateurs</a:t>
            </a:r>
            <a:endParaRPr lang="fr-FR" dirty="0"/>
          </a:p>
        </p:txBody>
      </p:sp>
      <p:sp>
        <p:nvSpPr>
          <p:cNvPr id="4" name="Espace réservé du numéro de diapositive 3"/>
          <p:cNvSpPr>
            <a:spLocks noGrp="1"/>
          </p:cNvSpPr>
          <p:nvPr>
            <p:ph type="sldNum" sz="quarter" idx="10"/>
          </p:nvPr>
        </p:nvSpPr>
        <p:spPr/>
        <p:txBody>
          <a:bodyPr/>
          <a:lstStyle/>
          <a:p>
            <a:fld id="{E92A9A70-B336-4666-905F-B7313FC6DD2F}" type="slidenum">
              <a:rPr lang="fr-FR" smtClean="0"/>
              <a:pPr/>
              <a:t>30</a:t>
            </a:fld>
            <a:endParaRPr 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buFontTx/>
              <a:buChar char="-"/>
            </a:pPr>
            <a:r>
              <a:rPr lang="fr-FR" dirty="0" smtClean="0"/>
              <a:t>J’étais dans la nécessité de faire de l’auto formation sur</a:t>
            </a:r>
            <a:r>
              <a:rPr lang="fr-FR" baseline="0" dirty="0" smtClean="0"/>
              <a:t> un nouveau concept : le décisionnel , de nouveaux outils ( SAP , Bex..) et un nouveau métier qui est les achats </a:t>
            </a:r>
          </a:p>
          <a:p>
            <a:pPr>
              <a:buFontTx/>
              <a:buChar char="-"/>
            </a:pPr>
            <a:r>
              <a:rPr lang="fr-FR" baseline="0" dirty="0" smtClean="0"/>
              <a:t>A chaque fin de période de formation je faisais une formations devant les membres de l’</a:t>
            </a:r>
            <a:r>
              <a:rPr lang="fr-FR" baseline="0" dirty="0" err="1" smtClean="0"/>
              <a:t>equipe</a:t>
            </a:r>
            <a:r>
              <a:rPr lang="fr-FR" baseline="0" dirty="0" smtClean="0"/>
              <a:t> ainsi que les stagiaires présent a </a:t>
            </a:r>
            <a:r>
              <a:rPr lang="fr-FR" baseline="0" dirty="0" err="1" smtClean="0"/>
              <a:t>lydec</a:t>
            </a:r>
            <a:r>
              <a:rPr lang="fr-FR" baseline="0" dirty="0" smtClean="0"/>
              <a:t> autour de SAP aussi mais surtout pour le décisionnel autour de SAP MM ( les LO-extractions ) que les consultants fonctionnel et les administrateurs système ont réclamé qu’il devront comprendre comment ca se passe dans le BI.</a:t>
            </a:r>
          </a:p>
          <a:p>
            <a:pPr>
              <a:buFontTx/>
              <a:buChar char="-"/>
            </a:pPr>
            <a:endParaRPr lang="fr-FR" baseline="0" dirty="0" smtClean="0"/>
          </a:p>
          <a:p>
            <a:pPr>
              <a:buFontTx/>
              <a:buChar char="-"/>
            </a:pPr>
            <a:r>
              <a:rPr lang="fr-FR" baseline="0" dirty="0" smtClean="0"/>
              <a:t>Après viens la phase d’analyse et modélisation pour Identifier dans le business content des cubes nécessaire puis les extracteurs nécessaires  et les règles de transformations et enfin une études des indicateurs et axes d’analyses …</a:t>
            </a:r>
            <a:endParaRPr lang="fr-FR" dirty="0"/>
          </a:p>
        </p:txBody>
      </p:sp>
      <p:sp>
        <p:nvSpPr>
          <p:cNvPr id="4" name="Espace réservé du numéro de diapositive 3"/>
          <p:cNvSpPr>
            <a:spLocks noGrp="1"/>
          </p:cNvSpPr>
          <p:nvPr>
            <p:ph type="sldNum" sz="quarter" idx="10"/>
          </p:nvPr>
        </p:nvSpPr>
        <p:spPr/>
        <p:txBody>
          <a:bodyPr/>
          <a:lstStyle/>
          <a:p>
            <a:fld id="{E92A9A70-B336-4666-905F-B7313FC6DD2F}" type="slidenum">
              <a:rPr lang="fr-FR" smtClean="0"/>
              <a:pPr/>
              <a:t>31</a:t>
            </a:fld>
            <a:endParaRPr 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dirty="0" smtClean="0">
                <a:solidFill>
                  <a:schemeClr val="tx1"/>
                </a:solidFill>
                <a:latin typeface="+mn-lt"/>
                <a:ea typeface="+mn-ea"/>
                <a:cs typeface="+mn-cs"/>
              </a:rPr>
              <a:t>Plus le suivi quotidien avec le responsable projet qui est  mon encadrant d’entreprise, des réunions hebdomadaires sont organisées entre les membres de  l’équipe du projet.</a:t>
            </a:r>
          </a:p>
          <a:p>
            <a:r>
              <a:rPr lang="fr-FR" sz="1200" kern="1200" dirty="0" smtClean="0">
                <a:solidFill>
                  <a:schemeClr val="tx1"/>
                </a:solidFill>
                <a:latin typeface="+mn-lt"/>
                <a:ea typeface="+mn-ea"/>
                <a:cs typeface="+mn-cs"/>
              </a:rPr>
              <a:t>Aussi, des réunions sont organisées sur demande par le responsable du service achats.</a:t>
            </a:r>
          </a:p>
          <a:p>
            <a:r>
              <a:rPr lang="fr-FR" sz="1200" kern="1200" dirty="0" smtClean="0">
                <a:solidFill>
                  <a:schemeClr val="tx1"/>
                </a:solidFill>
                <a:latin typeface="+mn-lt"/>
                <a:ea typeface="+mn-ea"/>
                <a:cs typeface="+mn-cs"/>
              </a:rPr>
              <a:t>	Ces réunions ont pour objectifs : </a:t>
            </a:r>
          </a:p>
          <a:p>
            <a:pPr lvl="0"/>
            <a:r>
              <a:rPr lang="fr-FR" sz="1200" kern="1200" dirty="0" smtClean="0">
                <a:solidFill>
                  <a:schemeClr val="tx1"/>
                </a:solidFill>
                <a:latin typeface="+mn-lt"/>
                <a:ea typeface="+mn-ea"/>
                <a:cs typeface="+mn-cs"/>
              </a:rPr>
              <a:t>Le suivi détaillé de l’avancement du projet et l’affectation des ressources sur le projet.</a:t>
            </a:r>
          </a:p>
          <a:p>
            <a:pPr lvl="0"/>
            <a:r>
              <a:rPr lang="fr-FR" sz="1200" kern="1200" dirty="0" smtClean="0">
                <a:solidFill>
                  <a:schemeClr val="tx1"/>
                </a:solidFill>
                <a:latin typeface="+mn-lt"/>
                <a:ea typeface="+mn-ea"/>
                <a:cs typeface="+mn-cs"/>
              </a:rPr>
              <a:t>Le suivi des actions interne et externe à mener sur le projet.</a:t>
            </a:r>
          </a:p>
          <a:p>
            <a:pPr lvl="0"/>
            <a:r>
              <a:rPr lang="fr-FR" sz="1200" kern="1200" dirty="0" smtClean="0">
                <a:solidFill>
                  <a:schemeClr val="tx1"/>
                </a:solidFill>
                <a:latin typeface="+mn-lt"/>
                <a:ea typeface="+mn-ea"/>
                <a:cs typeface="+mn-cs"/>
              </a:rPr>
              <a:t>La synchronisation entre les intervenants.</a:t>
            </a:r>
          </a:p>
          <a:p>
            <a:pPr lvl="0"/>
            <a:r>
              <a:rPr lang="fr-FR" sz="1200" kern="1200" dirty="0" smtClean="0">
                <a:solidFill>
                  <a:schemeClr val="tx1"/>
                </a:solidFill>
                <a:latin typeface="+mn-lt"/>
                <a:ea typeface="+mn-ea"/>
                <a:cs typeface="+mn-cs"/>
              </a:rPr>
              <a:t>La validation de la révision des risques.</a:t>
            </a:r>
          </a:p>
          <a:p>
            <a:pPr lvl="0"/>
            <a:r>
              <a:rPr lang="fr-FR" sz="1200" kern="1200" dirty="0" smtClean="0">
                <a:solidFill>
                  <a:schemeClr val="tx1"/>
                </a:solidFill>
                <a:latin typeface="+mn-lt"/>
                <a:ea typeface="+mn-ea"/>
                <a:cs typeface="+mn-cs"/>
              </a:rPr>
              <a:t>La validation de la ré-estimation et la </a:t>
            </a:r>
            <a:r>
              <a:rPr lang="fr-FR" sz="1200" kern="1200" dirty="0" err="1" smtClean="0">
                <a:solidFill>
                  <a:schemeClr val="tx1"/>
                </a:solidFill>
                <a:latin typeface="+mn-lt"/>
                <a:ea typeface="+mn-ea"/>
                <a:cs typeface="+mn-cs"/>
              </a:rPr>
              <a:t>re</a:t>
            </a:r>
            <a:r>
              <a:rPr lang="fr-FR" sz="1200" kern="1200" dirty="0" smtClean="0">
                <a:solidFill>
                  <a:schemeClr val="tx1"/>
                </a:solidFill>
                <a:latin typeface="+mn-lt"/>
                <a:ea typeface="+mn-ea"/>
                <a:cs typeface="+mn-cs"/>
              </a:rPr>
              <a:t>-planification du projet.</a:t>
            </a:r>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E92A9A70-B336-4666-905F-B7313FC6DD2F}" type="slidenum">
              <a:rPr lang="fr-FR" smtClean="0"/>
              <a:pPr/>
              <a:t>32</a:t>
            </a:fld>
            <a:endParaRPr 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b="0" i="0" kern="1200" dirty="0" smtClean="0">
                <a:solidFill>
                  <a:schemeClr val="tx1"/>
                </a:solidFill>
                <a:effectLst/>
                <a:latin typeface="+mn-lt"/>
                <a:ea typeface="+mn-ea"/>
                <a:cs typeface="+mn-cs"/>
              </a:rPr>
              <a:t>Key User : C'est avant tout un utilisateur de référence qui connait les aspects fonctionnels business.</a:t>
            </a:r>
          </a:p>
          <a:p>
            <a:r>
              <a:rPr lang="fr-FR" sz="1200" b="0" i="0" kern="1200" dirty="0" smtClean="0">
                <a:solidFill>
                  <a:schemeClr val="tx1"/>
                </a:solidFill>
                <a:effectLst/>
                <a:latin typeface="+mn-lt"/>
                <a:ea typeface="+mn-ea"/>
                <a:cs typeface="+mn-cs"/>
              </a:rPr>
              <a:t>'est aussi la personne de contact, côté utilisateur, pour l'informaticien qui est en charge du domaine d'application. C'est souvent lui qui centralise les demandes des utilisateurs sur son domaine d'application, qui aide aux spécifications des nouvelles demandes, qui fait les tests des nouveaux développement, qui valide et qui forme les utilisateurs.</a:t>
            </a:r>
            <a:r>
              <a:rPr lang="fr-FR" dirty="0" smtClean="0"/>
              <a:t/>
            </a:r>
            <a:br>
              <a:rPr lang="fr-FR" dirty="0" smtClean="0"/>
            </a:br>
            <a:r>
              <a:rPr lang="fr-FR" dirty="0" smtClean="0"/>
              <a:t/>
            </a:r>
            <a:br>
              <a:rPr lang="fr-FR" dirty="0" smtClean="0"/>
            </a:br>
            <a:r>
              <a:rPr lang="fr-FR" sz="1200" b="0" i="0" kern="1200" dirty="0" smtClean="0">
                <a:solidFill>
                  <a:schemeClr val="tx1"/>
                </a:solidFill>
                <a:effectLst/>
                <a:latin typeface="+mn-lt"/>
                <a:ea typeface="+mn-ea"/>
                <a:cs typeface="+mn-cs"/>
              </a:rPr>
              <a:t>Le key user doit bien connaître la partie "</a:t>
            </a:r>
            <a:r>
              <a:rPr lang="fr-FR" sz="1200" b="0" i="0" kern="1200" dirty="0" err="1" smtClean="0">
                <a:solidFill>
                  <a:schemeClr val="tx1"/>
                </a:solidFill>
                <a:effectLst/>
                <a:latin typeface="+mn-lt"/>
                <a:ea typeface="+mn-ea"/>
                <a:cs typeface="+mn-cs"/>
              </a:rPr>
              <a:t>metier</a:t>
            </a:r>
            <a:r>
              <a:rPr lang="fr-FR" sz="1200" b="0" i="0" kern="1200" dirty="0" smtClean="0">
                <a:solidFill>
                  <a:schemeClr val="tx1"/>
                </a:solidFill>
                <a:effectLst/>
                <a:latin typeface="+mn-lt"/>
                <a:ea typeface="+mn-ea"/>
                <a:cs typeface="+mn-cs"/>
              </a:rPr>
              <a:t>" de son domaine d'application et aussi la partie fonctionnelle du </a:t>
            </a:r>
            <a:r>
              <a:rPr lang="fr-FR" sz="1200" b="0" i="0" kern="1200" dirty="0" err="1" smtClean="0">
                <a:solidFill>
                  <a:schemeClr val="tx1"/>
                </a:solidFill>
                <a:effectLst/>
                <a:latin typeface="+mn-lt"/>
                <a:ea typeface="+mn-ea"/>
                <a:cs typeface="+mn-cs"/>
              </a:rPr>
              <a:t>progitiel</a:t>
            </a:r>
            <a:r>
              <a:rPr lang="fr-FR" sz="1200" b="0" i="0" kern="1200" dirty="0" smtClean="0">
                <a:solidFill>
                  <a:schemeClr val="tx1"/>
                </a:solidFill>
                <a:effectLst/>
                <a:latin typeface="+mn-lt"/>
                <a:ea typeface="+mn-ea"/>
                <a:cs typeface="+mn-cs"/>
              </a:rPr>
              <a:t>, relative à ce même domaine.</a:t>
            </a:r>
            <a:endParaRPr lang="fr-FR" dirty="0"/>
          </a:p>
        </p:txBody>
      </p:sp>
      <p:sp>
        <p:nvSpPr>
          <p:cNvPr id="4" name="Espace réservé du numéro de diapositive 3"/>
          <p:cNvSpPr>
            <a:spLocks noGrp="1"/>
          </p:cNvSpPr>
          <p:nvPr>
            <p:ph type="sldNum" sz="quarter" idx="10"/>
          </p:nvPr>
        </p:nvSpPr>
        <p:spPr/>
        <p:txBody>
          <a:bodyPr/>
          <a:lstStyle/>
          <a:p>
            <a:fld id="{E92A9A70-B336-4666-905F-B7313FC6DD2F}" type="slidenum">
              <a:rPr lang="fr-FR" smtClean="0"/>
              <a:pPr/>
              <a:t>33</a:t>
            </a:fld>
            <a:endParaRPr 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10000"/>
          </a:bodyPr>
          <a:lstStyle/>
          <a:p>
            <a:r>
              <a:rPr lang="fr-FR" sz="1200" kern="1200" dirty="0" smtClean="0">
                <a:solidFill>
                  <a:schemeClr val="tx1"/>
                </a:solidFill>
                <a:latin typeface="+mn-lt"/>
                <a:ea typeface="+mn-ea"/>
                <a:cs typeface="+mn-cs"/>
              </a:rPr>
              <a:t>Une gestion efficace des achats et stock garantit un flux de </a:t>
            </a:r>
            <a:r>
              <a:rPr lang="fr-FR" sz="1200" kern="1200" dirty="0" err="1" smtClean="0">
                <a:solidFill>
                  <a:schemeClr val="tx1"/>
                </a:solidFill>
                <a:latin typeface="+mn-lt"/>
                <a:ea typeface="+mn-ea"/>
                <a:cs typeface="+mn-cs"/>
              </a:rPr>
              <a:t>matieres</a:t>
            </a:r>
            <a:r>
              <a:rPr lang="fr-FR" sz="1200" kern="1200" dirty="0" smtClean="0">
                <a:solidFill>
                  <a:schemeClr val="tx1"/>
                </a:solidFill>
                <a:latin typeface="+mn-lt"/>
                <a:ea typeface="+mn-ea"/>
                <a:cs typeface="+mn-cs"/>
              </a:rPr>
              <a:t> de produits et services efficace sur l’ensemble</a:t>
            </a:r>
            <a:r>
              <a:rPr lang="fr-FR" sz="1200" kern="1200" baseline="0" dirty="0" smtClean="0">
                <a:solidFill>
                  <a:schemeClr val="tx1"/>
                </a:solidFill>
                <a:latin typeface="+mn-lt"/>
                <a:ea typeface="+mn-ea"/>
                <a:cs typeface="+mn-cs"/>
              </a:rPr>
              <a:t> de l’entreprise a un cout raisonnable et prévisible.</a:t>
            </a:r>
          </a:p>
          <a:p>
            <a:r>
              <a:rPr lang="fr-FR" sz="1200" kern="1200" baseline="0" dirty="0" smtClean="0">
                <a:solidFill>
                  <a:schemeClr val="tx1"/>
                </a:solidFill>
                <a:latin typeface="+mn-lt"/>
                <a:ea typeface="+mn-ea"/>
                <a:cs typeface="+mn-cs"/>
              </a:rPr>
              <a:t>SAP MM offre un jeu de fonctions hautement intégrés , il comprend notamment le calcul des </a:t>
            </a:r>
            <a:r>
              <a:rPr lang="fr-FR" sz="1200" kern="1200" baseline="0" dirty="0" err="1" smtClean="0">
                <a:solidFill>
                  <a:schemeClr val="tx1"/>
                </a:solidFill>
                <a:latin typeface="+mn-lt"/>
                <a:ea typeface="+mn-ea"/>
                <a:cs typeface="+mn-cs"/>
              </a:rPr>
              <a:t>besoins,la</a:t>
            </a:r>
            <a:r>
              <a:rPr lang="fr-FR" sz="1200" kern="1200" baseline="0" dirty="0" smtClean="0">
                <a:solidFill>
                  <a:schemeClr val="tx1"/>
                </a:solidFill>
                <a:latin typeface="+mn-lt"/>
                <a:ea typeface="+mn-ea"/>
                <a:cs typeface="+mn-cs"/>
              </a:rPr>
              <a:t> gestion des demandes d’achats ,la gestion de </a:t>
            </a:r>
            <a:r>
              <a:rPr lang="fr-FR" sz="1200" kern="1200" baseline="0" dirty="0" err="1" smtClean="0">
                <a:solidFill>
                  <a:schemeClr val="tx1"/>
                </a:solidFill>
                <a:latin typeface="+mn-lt"/>
                <a:ea typeface="+mn-ea"/>
                <a:cs typeface="+mn-cs"/>
              </a:rPr>
              <a:t>stock,la</a:t>
            </a:r>
            <a:r>
              <a:rPr lang="fr-FR" sz="1200" kern="1200" baseline="0" dirty="0" smtClean="0">
                <a:solidFill>
                  <a:schemeClr val="tx1"/>
                </a:solidFill>
                <a:latin typeface="+mn-lt"/>
                <a:ea typeface="+mn-ea"/>
                <a:cs typeface="+mn-cs"/>
              </a:rPr>
              <a:t> gestion des emplacement </a:t>
            </a:r>
            <a:r>
              <a:rPr lang="fr-FR" sz="1200" kern="1200" baseline="0" dirty="0" err="1" smtClean="0">
                <a:solidFill>
                  <a:schemeClr val="tx1"/>
                </a:solidFill>
                <a:latin typeface="+mn-lt"/>
                <a:ea typeface="+mn-ea"/>
                <a:cs typeface="+mn-cs"/>
              </a:rPr>
              <a:t>magazins,gestion</a:t>
            </a:r>
            <a:r>
              <a:rPr lang="fr-FR" sz="1200" kern="1200" baseline="0" dirty="0" smtClean="0">
                <a:solidFill>
                  <a:schemeClr val="tx1"/>
                </a:solidFill>
                <a:latin typeface="+mn-lt"/>
                <a:ea typeface="+mn-ea"/>
                <a:cs typeface="+mn-cs"/>
              </a:rPr>
              <a:t> de facture et payement et enfin la distribution vers le client .</a:t>
            </a:r>
          </a:p>
          <a:p>
            <a:r>
              <a:rPr lang="fr-FR" sz="1200" kern="1200" baseline="0" dirty="0" smtClean="0">
                <a:solidFill>
                  <a:schemeClr val="tx1"/>
                </a:solidFill>
                <a:latin typeface="+mn-lt"/>
                <a:ea typeface="+mn-ea"/>
                <a:cs typeface="+mn-cs"/>
              </a:rPr>
              <a:t>Toute opérations d’achats et stocks </a:t>
            </a:r>
            <a:r>
              <a:rPr lang="fr-FR" sz="1200" kern="1200" baseline="0" dirty="0" err="1" smtClean="0">
                <a:solidFill>
                  <a:schemeClr val="tx1"/>
                </a:solidFill>
                <a:latin typeface="+mn-lt"/>
                <a:ea typeface="+mn-ea"/>
                <a:cs typeface="+mn-cs"/>
              </a:rPr>
              <a:t>mét</a:t>
            </a:r>
            <a:r>
              <a:rPr lang="fr-FR" sz="1200" kern="1200" baseline="0" dirty="0" smtClean="0">
                <a:solidFill>
                  <a:schemeClr val="tx1"/>
                </a:solidFill>
                <a:latin typeface="+mn-lt"/>
                <a:ea typeface="+mn-ea"/>
                <a:cs typeface="+mn-cs"/>
              </a:rPr>
              <a:t> a jour immédiatement les données concernés dans les données connexes et dans les autres </a:t>
            </a:r>
            <a:r>
              <a:rPr lang="fr-FR" sz="1200" kern="1200" baseline="0" dirty="0" err="1" smtClean="0">
                <a:solidFill>
                  <a:schemeClr val="tx1"/>
                </a:solidFill>
                <a:latin typeface="+mn-lt"/>
                <a:ea typeface="+mn-ea"/>
                <a:cs typeface="+mn-cs"/>
              </a:rPr>
              <a:t>app</a:t>
            </a:r>
            <a:r>
              <a:rPr lang="fr-FR" sz="1200" kern="1200" baseline="0" dirty="0" smtClean="0">
                <a:solidFill>
                  <a:schemeClr val="tx1"/>
                </a:solidFill>
                <a:latin typeface="+mn-lt"/>
                <a:ea typeface="+mn-ea"/>
                <a:cs typeface="+mn-cs"/>
              </a:rPr>
              <a:t> ECC</a:t>
            </a:r>
            <a:endParaRPr lang="fr-FR" dirty="0"/>
          </a:p>
        </p:txBody>
      </p:sp>
      <p:sp>
        <p:nvSpPr>
          <p:cNvPr id="4" name="Espace réservé du numéro de diapositive 3"/>
          <p:cNvSpPr>
            <a:spLocks noGrp="1"/>
          </p:cNvSpPr>
          <p:nvPr>
            <p:ph type="sldNum" sz="quarter" idx="10"/>
          </p:nvPr>
        </p:nvSpPr>
        <p:spPr/>
        <p:txBody>
          <a:bodyPr/>
          <a:lstStyle/>
          <a:p>
            <a:fld id="{E92A9A70-B336-4666-905F-B7313FC6DD2F}" type="slidenum">
              <a:rPr lang="fr-FR" smtClean="0"/>
              <a:pPr/>
              <a:t>35</a:t>
            </a:fld>
            <a:endParaRPr 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200" b="1" kern="1200" dirty="0" smtClean="0">
                <a:solidFill>
                  <a:schemeClr val="tx1"/>
                </a:solidFill>
                <a:latin typeface="+mn-lt"/>
                <a:ea typeface="+mn-ea"/>
                <a:cs typeface="+mn-cs"/>
              </a:rPr>
              <a:t>Identification </a:t>
            </a:r>
            <a:r>
              <a:rPr lang="fr-FR" sz="1200" b="1" kern="1200" dirty="0" smtClean="0">
                <a:solidFill>
                  <a:schemeClr val="tx1"/>
                </a:solidFill>
                <a:latin typeface="+mn-lt"/>
                <a:ea typeface="+mn-ea"/>
                <a:cs typeface="+mn-cs"/>
              </a:rPr>
              <a:t>du besoin </a:t>
            </a:r>
            <a:endParaRPr lang="fr-FR" sz="1200"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Le processus débute avec la manifestation  des besoins, elle peut être Instinctive, réaction à une urgence ou bien résultat d’une planification (calcul du besoin net).</a:t>
            </a:r>
          </a:p>
          <a:p>
            <a:r>
              <a:rPr lang="fr-FR" sz="1200" kern="1200" dirty="0" smtClean="0">
                <a:solidFill>
                  <a:schemeClr val="tx1"/>
                </a:solidFill>
                <a:latin typeface="+mn-lt"/>
                <a:ea typeface="+mn-ea"/>
                <a:cs typeface="+mn-cs"/>
              </a:rPr>
              <a:t> </a:t>
            </a:r>
          </a:p>
          <a:p>
            <a:r>
              <a:rPr lang="fr-FR" sz="1200" b="1" kern="1200" dirty="0" smtClean="0">
                <a:solidFill>
                  <a:schemeClr val="tx1"/>
                </a:solidFill>
                <a:latin typeface="+mn-lt"/>
                <a:ea typeface="+mn-ea"/>
                <a:cs typeface="+mn-cs"/>
              </a:rPr>
              <a:t>Demande d’achat</a:t>
            </a:r>
            <a:endParaRPr lang="fr-FR" sz="1200"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Les besoins sont  formalisés dans le cahier des charges .Le responsable rédige une demande d’achat assortie d’un cahier des charges dans lequel il précise : la quantité à commander, le type et les caractéristiques techniques exigées, la qualité et les délais de livraison souhaités et l’enveloppe budgétaire prévue.</a:t>
            </a:r>
          </a:p>
          <a:p>
            <a:r>
              <a:rPr lang="fr-FR" sz="1200" kern="1200" dirty="0" smtClean="0">
                <a:solidFill>
                  <a:schemeClr val="tx1"/>
                </a:solidFill>
                <a:latin typeface="+mn-lt"/>
                <a:ea typeface="+mn-ea"/>
                <a:cs typeface="+mn-cs"/>
              </a:rPr>
              <a:t> </a:t>
            </a:r>
          </a:p>
          <a:p>
            <a:r>
              <a:rPr lang="fr-FR" sz="1200" b="1" kern="1200" dirty="0" smtClean="0">
                <a:solidFill>
                  <a:schemeClr val="tx1"/>
                </a:solidFill>
                <a:latin typeface="+mn-lt"/>
                <a:ea typeface="+mn-ea"/>
                <a:cs typeface="+mn-cs"/>
              </a:rPr>
              <a:t>Commande</a:t>
            </a:r>
            <a:endParaRPr lang="fr-FR" sz="1200"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La passation de la commande est réalisée par la rédaction de la commande qui rappelle le descriptif du produit et les conditions générales et particulières d’achat, et par l’envoi du bon de commande au fournisseur retenu. Le suivi de la commande consiste en le contrôle de l’accusé de réception de la commande pour s’assurer que le fournisseur répond parfaitement aux besoins définis dans le cahier des charges et que les délais de livraison sont respectés.</a:t>
            </a:r>
          </a:p>
          <a:p>
            <a:r>
              <a:rPr lang="fr-FR" sz="1200" kern="1200" dirty="0" smtClean="0">
                <a:solidFill>
                  <a:schemeClr val="tx1"/>
                </a:solidFill>
                <a:latin typeface="+mn-lt"/>
                <a:ea typeface="+mn-ea"/>
                <a:cs typeface="+mn-cs"/>
              </a:rPr>
              <a:t> </a:t>
            </a:r>
          </a:p>
          <a:p>
            <a:r>
              <a:rPr lang="fr-FR" sz="1200" b="1" kern="1200" dirty="0" smtClean="0">
                <a:solidFill>
                  <a:schemeClr val="tx1"/>
                </a:solidFill>
                <a:latin typeface="+mn-lt"/>
                <a:ea typeface="+mn-ea"/>
                <a:cs typeface="+mn-cs"/>
              </a:rPr>
              <a:t>Réception </a:t>
            </a:r>
            <a:endParaRPr lang="fr-FR" sz="1200"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À la livraison, la réception doit vérifier la conformité à la commande (quantité, type...).</a:t>
            </a:r>
          </a:p>
          <a:p>
            <a:r>
              <a:rPr lang="fr-FR" sz="1200" kern="1200" dirty="0" smtClean="0">
                <a:solidFill>
                  <a:schemeClr val="tx1"/>
                </a:solidFill>
                <a:latin typeface="+mn-lt"/>
                <a:ea typeface="+mn-ea"/>
                <a:cs typeface="+mn-cs"/>
              </a:rPr>
              <a:t>De même, la facture doit être saisie et contrôlée par rapport à la commande (quantité livrée, désignation, conditions de paiement...) avant de la transmettre à la comptabilité pour ordre de paiement.</a:t>
            </a:r>
          </a:p>
          <a:p>
            <a:r>
              <a:rPr lang="fr-FR" sz="1200" kern="1200" dirty="0" smtClean="0">
                <a:solidFill>
                  <a:schemeClr val="tx1"/>
                </a:solidFill>
                <a:latin typeface="+mn-lt"/>
                <a:ea typeface="+mn-ea"/>
                <a:cs typeface="+mn-cs"/>
              </a:rPr>
              <a:t>Quel que soit le type d’achat ou d’entreprise, ce processus est presque toujours respecté.</a:t>
            </a:r>
          </a:p>
          <a:p>
            <a:r>
              <a:rPr lang="fr-FR" sz="1200" kern="1200" dirty="0" smtClean="0">
                <a:solidFill>
                  <a:schemeClr val="tx1"/>
                </a:solidFill>
                <a:latin typeface="+mn-lt"/>
                <a:ea typeface="+mn-ea"/>
                <a:cs typeface="+mn-cs"/>
              </a:rPr>
              <a:t>Ainsi, pour bien optimiser la réalisation de ce processus, la fonction achats s’implique dans l’analyse des besoins en interface avec les autres fonctions de l’entreprise, dans les négociations et dans le respect des engagements et ce, avec rigueur et esprit d’anticipation.</a:t>
            </a:r>
          </a:p>
          <a:p>
            <a:r>
              <a:rPr lang="fr-FR" sz="1200" kern="1200" dirty="0" smtClean="0">
                <a:solidFill>
                  <a:schemeClr val="tx1"/>
                </a:solidFill>
                <a:latin typeface="+mn-lt"/>
                <a:ea typeface="+mn-ea"/>
                <a:cs typeface="+mn-cs"/>
              </a:rPr>
              <a:t>Validation électronique de la DA par le responsable directe de l’entité</a:t>
            </a:r>
          </a:p>
          <a:p>
            <a:r>
              <a:rPr lang="fr-FR" dirty="0" smtClean="0"/>
              <a:t>----------------------------------------------------------------------------------</a:t>
            </a:r>
          </a:p>
          <a:p>
            <a:r>
              <a:rPr lang="fr-FR" sz="1200" b="0" kern="1200" dirty="0" smtClean="0">
                <a:solidFill>
                  <a:schemeClr val="tx1"/>
                </a:solidFill>
                <a:latin typeface="+mn-lt"/>
                <a:ea typeface="+mn-ea"/>
                <a:cs typeface="+mn-cs"/>
              </a:rPr>
              <a:t>Besoins</a:t>
            </a:r>
            <a:r>
              <a:rPr lang="fr-FR" sz="1200" b="0" kern="1200" baseline="0" dirty="0" smtClean="0">
                <a:solidFill>
                  <a:schemeClr val="tx1"/>
                </a:solidFill>
                <a:latin typeface="+mn-lt"/>
                <a:ea typeface="+mn-ea"/>
                <a:cs typeface="+mn-cs"/>
              </a:rPr>
              <a:t> pas bien </a:t>
            </a:r>
            <a:r>
              <a:rPr lang="fr-FR" sz="1200" b="0" kern="1200" baseline="0" dirty="0" err="1" smtClean="0">
                <a:solidFill>
                  <a:schemeClr val="tx1"/>
                </a:solidFill>
                <a:latin typeface="+mn-lt"/>
                <a:ea typeface="+mn-ea"/>
                <a:cs typeface="+mn-cs"/>
              </a:rPr>
              <a:t>idéntifiés</a:t>
            </a:r>
            <a:r>
              <a:rPr lang="fr-FR" sz="1200" b="0" kern="1200" baseline="0" dirty="0" smtClean="0">
                <a:solidFill>
                  <a:schemeClr val="tx1"/>
                </a:solidFill>
                <a:latin typeface="+mn-lt"/>
                <a:ea typeface="+mn-ea"/>
                <a:cs typeface="+mn-cs"/>
              </a:rPr>
              <a:t> !! Je vous donne un simple exemple :</a:t>
            </a:r>
          </a:p>
          <a:p>
            <a:r>
              <a:rPr lang="fr-FR" sz="1200" b="0" kern="1200" baseline="0" dirty="0" smtClean="0">
                <a:solidFill>
                  <a:schemeClr val="tx1"/>
                </a:solidFill>
                <a:latin typeface="+mn-lt"/>
                <a:ea typeface="+mn-ea"/>
                <a:cs typeface="+mn-cs"/>
              </a:rPr>
              <a:t>Sur SAP chez la </a:t>
            </a:r>
            <a:r>
              <a:rPr lang="fr-FR" sz="1200" b="0" kern="1200" baseline="0" dirty="0" err="1" smtClean="0">
                <a:solidFill>
                  <a:schemeClr val="tx1"/>
                </a:solidFill>
                <a:latin typeface="+mn-lt"/>
                <a:ea typeface="+mn-ea"/>
                <a:cs typeface="+mn-cs"/>
              </a:rPr>
              <a:t>lydec</a:t>
            </a:r>
            <a:r>
              <a:rPr lang="fr-FR" sz="1200" b="0" kern="1200" baseline="0" dirty="0" smtClean="0">
                <a:solidFill>
                  <a:schemeClr val="tx1"/>
                </a:solidFill>
                <a:latin typeface="+mn-lt"/>
                <a:ea typeface="+mn-ea"/>
                <a:cs typeface="+mn-cs"/>
              </a:rPr>
              <a:t> on peut bien lancer une demande une fois le besoin identifié  on choisissant juste le code de l’article dans le système ou bien on peut le faire avec le </a:t>
            </a:r>
            <a:r>
              <a:rPr lang="fr-FR" sz="1200" b="0" kern="1200" baseline="0" dirty="0" err="1" smtClean="0">
                <a:solidFill>
                  <a:schemeClr val="tx1"/>
                </a:solidFill>
                <a:latin typeface="+mn-lt"/>
                <a:ea typeface="+mn-ea"/>
                <a:cs typeface="+mn-cs"/>
              </a:rPr>
              <a:t>text</a:t>
            </a:r>
            <a:r>
              <a:rPr lang="fr-FR" sz="1200" b="0" kern="1200" baseline="0" dirty="0" smtClean="0">
                <a:solidFill>
                  <a:schemeClr val="tx1"/>
                </a:solidFill>
                <a:latin typeface="+mn-lt"/>
                <a:ea typeface="+mn-ea"/>
                <a:cs typeface="+mn-cs"/>
              </a:rPr>
              <a:t> donc la saisi d’un </a:t>
            </a:r>
            <a:r>
              <a:rPr lang="fr-FR" sz="1200" b="0" kern="1200" baseline="0" dirty="0" err="1" smtClean="0">
                <a:solidFill>
                  <a:schemeClr val="tx1"/>
                </a:solidFill>
                <a:latin typeface="+mn-lt"/>
                <a:ea typeface="+mn-ea"/>
                <a:cs typeface="+mn-cs"/>
              </a:rPr>
              <a:t>nouveau,ya</a:t>
            </a:r>
            <a:r>
              <a:rPr lang="fr-FR" sz="1200" b="0" kern="1200" baseline="0" dirty="0" smtClean="0">
                <a:solidFill>
                  <a:schemeClr val="tx1"/>
                </a:solidFill>
                <a:latin typeface="+mn-lt"/>
                <a:ea typeface="+mn-ea"/>
                <a:cs typeface="+mn-cs"/>
              </a:rPr>
              <a:t> une personne qui va saisir pc une autre ordinateur et une autre encore par exemple micro-ordinateur , sachant que c’est le </a:t>
            </a:r>
            <a:r>
              <a:rPr lang="fr-FR" sz="1200" b="0" kern="1200" baseline="0" dirty="0" err="1" smtClean="0">
                <a:solidFill>
                  <a:schemeClr val="tx1"/>
                </a:solidFill>
                <a:latin typeface="+mn-lt"/>
                <a:ea typeface="+mn-ea"/>
                <a:cs typeface="+mn-cs"/>
              </a:rPr>
              <a:t>meme</a:t>
            </a:r>
            <a:r>
              <a:rPr lang="fr-FR" sz="1200" b="0" kern="1200" baseline="0" dirty="0" smtClean="0">
                <a:solidFill>
                  <a:schemeClr val="tx1"/>
                </a:solidFill>
                <a:latin typeface="+mn-lt"/>
                <a:ea typeface="+mn-ea"/>
                <a:cs typeface="+mn-cs"/>
              </a:rPr>
              <a:t> besoin pour les 3 mais le système va les </a:t>
            </a:r>
            <a:r>
              <a:rPr lang="fr-FR" sz="1200" b="0" kern="1200" baseline="0" dirty="0" err="1" smtClean="0">
                <a:solidFill>
                  <a:schemeClr val="tx1"/>
                </a:solidFill>
                <a:latin typeface="+mn-lt"/>
                <a:ea typeface="+mn-ea"/>
                <a:cs typeface="+mn-cs"/>
              </a:rPr>
              <a:t>consideré</a:t>
            </a:r>
            <a:r>
              <a:rPr lang="fr-FR" sz="1200" b="0" kern="1200" baseline="0" dirty="0" smtClean="0">
                <a:solidFill>
                  <a:schemeClr val="tx1"/>
                </a:solidFill>
                <a:latin typeface="+mn-lt"/>
                <a:ea typeface="+mn-ea"/>
                <a:cs typeface="+mn-cs"/>
              </a:rPr>
              <a:t> bien sur 3 besoins différents et donc on le saura jamais si on traite pas les DA une par une … autre exemple </a:t>
            </a:r>
            <a:r>
              <a:rPr lang="fr-FR" sz="1200" b="0" kern="1200" baseline="0" dirty="0" err="1" smtClean="0">
                <a:solidFill>
                  <a:schemeClr val="tx1"/>
                </a:solidFill>
                <a:latin typeface="+mn-lt"/>
                <a:ea typeface="+mn-ea"/>
                <a:cs typeface="+mn-cs"/>
              </a:rPr>
              <a:t>tjr</a:t>
            </a:r>
            <a:r>
              <a:rPr lang="fr-FR" sz="1200" b="0" kern="1200" baseline="0" dirty="0" smtClean="0">
                <a:solidFill>
                  <a:schemeClr val="tx1"/>
                </a:solidFill>
                <a:latin typeface="+mn-lt"/>
                <a:ea typeface="+mn-ea"/>
                <a:cs typeface="+mn-cs"/>
              </a:rPr>
              <a:t> en relation avec les ordinateur et qui concerne les caractéristique du pc , quelqu’un voudra un pc avec processus i5 un autre un </a:t>
            </a:r>
            <a:r>
              <a:rPr lang="fr-FR" sz="1200" b="0" kern="1200" baseline="0" dirty="0" err="1" smtClean="0">
                <a:solidFill>
                  <a:schemeClr val="tx1"/>
                </a:solidFill>
                <a:latin typeface="+mn-lt"/>
                <a:ea typeface="+mn-ea"/>
                <a:cs typeface="+mn-cs"/>
              </a:rPr>
              <a:t>core</a:t>
            </a:r>
            <a:r>
              <a:rPr lang="fr-FR" sz="1200" b="0" kern="1200" baseline="0" dirty="0" smtClean="0">
                <a:solidFill>
                  <a:schemeClr val="tx1"/>
                </a:solidFill>
                <a:latin typeface="+mn-lt"/>
                <a:ea typeface="+mn-ea"/>
                <a:cs typeface="+mn-cs"/>
              </a:rPr>
              <a:t> 2 duo et si jamais j’ai 100 DA de demande d’achat de pc je dois traiter les 100 DA chose qui n’est pas évidente et qui implique le retard de lancement de la DA et sa transformation en Commande</a:t>
            </a:r>
          </a:p>
          <a:p>
            <a:r>
              <a:rPr lang="fr-FR" sz="1200" b="0" kern="1200" baseline="0" dirty="0" smtClean="0">
                <a:solidFill>
                  <a:schemeClr val="tx1"/>
                </a:solidFill>
                <a:latin typeface="+mn-lt"/>
                <a:ea typeface="+mn-ea"/>
                <a:cs typeface="+mn-cs"/>
              </a:rPr>
              <a:t>Et si jamais on lance les DA avec tous ces problèmes leur traitement sera </a:t>
            </a:r>
            <a:r>
              <a:rPr lang="fr-FR" sz="1200" b="0" kern="1200" baseline="0" dirty="0" err="1" smtClean="0">
                <a:solidFill>
                  <a:schemeClr val="tx1"/>
                </a:solidFill>
                <a:latin typeface="+mn-lt"/>
                <a:ea typeface="+mn-ea"/>
                <a:cs typeface="+mn-cs"/>
              </a:rPr>
              <a:t>dificile</a:t>
            </a:r>
            <a:r>
              <a:rPr lang="fr-FR" sz="1200" b="0" kern="1200" baseline="0" dirty="0" smtClean="0">
                <a:solidFill>
                  <a:schemeClr val="tx1"/>
                </a:solidFill>
                <a:latin typeface="+mn-lt"/>
                <a:ea typeface="+mn-ea"/>
                <a:cs typeface="+mn-cs"/>
              </a:rPr>
              <a:t> et donc très lent et c’est tt a fait normal.</a:t>
            </a:r>
          </a:p>
          <a:p>
            <a:r>
              <a:rPr lang="fr-FR" sz="1200" b="0" kern="1200" baseline="0" dirty="0" smtClean="0">
                <a:solidFill>
                  <a:schemeClr val="tx1"/>
                </a:solidFill>
                <a:latin typeface="+mn-lt"/>
                <a:ea typeface="+mn-ea"/>
                <a:cs typeface="+mn-cs"/>
              </a:rPr>
              <a:t>Après la réception pourra prendre plus de temps et donc un non respect du délai de livraison et la qualité de service pourra ne pas être la même demandé par la LYDEC</a:t>
            </a:r>
          </a:p>
          <a:p>
            <a:endParaRPr lang="fr-FR" sz="1200" b="0" kern="1200" baseline="0" dirty="0" smtClean="0">
              <a:solidFill>
                <a:schemeClr val="tx1"/>
              </a:solidFill>
              <a:latin typeface="+mn-lt"/>
              <a:ea typeface="+mn-ea"/>
              <a:cs typeface="+mn-cs"/>
            </a:endParaRPr>
          </a:p>
          <a:p>
            <a:r>
              <a:rPr lang="fr-FR" sz="1200" b="0" kern="1200" baseline="0" dirty="0" smtClean="0">
                <a:solidFill>
                  <a:schemeClr val="tx1"/>
                </a:solidFill>
                <a:latin typeface="+mn-lt"/>
                <a:ea typeface="+mn-ea"/>
                <a:cs typeface="+mn-cs"/>
              </a:rPr>
              <a:t>Pour solutionner tous ces problèmes il faut des interfaces , des tableaux de bords pour visualiser les états ,analyser et puis ressortir avec des résultats et solution … par exemple si j’ai un tableaux de bords qui visualise toutes les DA faites et de la je pourrais voir les DA par mots clé les regrouper et faire mon traitement </a:t>
            </a:r>
          </a:p>
          <a:p>
            <a:r>
              <a:rPr lang="fr-FR" sz="1200" b="0" kern="1200" baseline="0" dirty="0" smtClean="0">
                <a:solidFill>
                  <a:schemeClr val="tx1"/>
                </a:solidFill>
                <a:latin typeface="+mn-lt"/>
                <a:ea typeface="+mn-ea"/>
                <a:cs typeface="+mn-cs"/>
                <a:sym typeface="Wingdings" pitchFamily="2" charset="2"/>
              </a:rPr>
              <a:t>le cycle décisionnel consiste en 3 phases : analyser optimiser et améliorer et pour être clair la LYEDEC est </a:t>
            </a:r>
            <a:r>
              <a:rPr lang="fr-FR" sz="1200" b="0" kern="1200" baseline="0" dirty="0" err="1" smtClean="0">
                <a:solidFill>
                  <a:schemeClr val="tx1"/>
                </a:solidFill>
                <a:latin typeface="+mn-lt"/>
                <a:ea typeface="+mn-ea"/>
                <a:cs typeface="+mn-cs"/>
                <a:sym typeface="Wingdings" pitchFamily="2" charset="2"/>
              </a:rPr>
              <a:t>tjr</a:t>
            </a:r>
            <a:r>
              <a:rPr lang="fr-FR" sz="1200" b="0" kern="1200" baseline="0" dirty="0" smtClean="0">
                <a:solidFill>
                  <a:schemeClr val="tx1"/>
                </a:solidFill>
                <a:latin typeface="+mn-lt"/>
                <a:ea typeface="+mn-ea"/>
                <a:cs typeface="+mn-cs"/>
                <a:sym typeface="Wingdings" pitchFamily="2" charset="2"/>
              </a:rPr>
              <a:t> dans la première !! Analyse des GAP … cela est du a une culture !! La culture décisionnel qu’on a pas encore dans la plupart des entreprise marocaines , il faut gérer une conduite au changement </a:t>
            </a:r>
            <a:endParaRPr lang="fr-FR" sz="1200" b="0" kern="1200" baseline="0" dirty="0" smtClean="0">
              <a:solidFill>
                <a:schemeClr val="tx1"/>
              </a:solidFill>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E92A9A70-B336-4666-905F-B7313FC6DD2F}" type="slidenum">
              <a:rPr lang="fr-FR" smtClean="0"/>
              <a:pPr/>
              <a:t>36</a:t>
            </a:fld>
            <a:endParaRPr 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Pour l’analyse multidimensionnelle ou la vision cubique c’est</a:t>
            </a:r>
            <a:r>
              <a:rPr lang="fr-FR" sz="1200" kern="1200" baseline="0" dirty="0" smtClean="0">
                <a:solidFill>
                  <a:schemeClr val="tx1"/>
                </a:solidFill>
                <a:effectLst/>
                <a:latin typeface="+mn-lt"/>
                <a:ea typeface="+mn-ea"/>
                <a:cs typeface="+mn-cs"/>
              </a:rPr>
              <a:t> de pouvoir analyser une donnée maitre tels qu’une commande par exemple , un fournisseur , client par rapports a plusieurs dimensions ou axe d’analyses comme le temps, les régions ,pays … on peut par exemple analyser les fournisseurs par rapport aux temps </a:t>
            </a:r>
            <a:r>
              <a:rPr lang="fr-FR" sz="1200" kern="1200" baseline="0" dirty="0" err="1" smtClean="0">
                <a:solidFill>
                  <a:schemeClr val="tx1"/>
                </a:solidFill>
                <a:effectLst/>
                <a:latin typeface="+mn-lt"/>
                <a:ea typeface="+mn-ea"/>
                <a:cs typeface="+mn-cs"/>
              </a:rPr>
              <a:t>biensur</a:t>
            </a:r>
            <a:r>
              <a:rPr lang="fr-FR" sz="1200" kern="1200" baseline="0" dirty="0" smtClean="0">
                <a:solidFill>
                  <a:schemeClr val="tx1"/>
                </a:solidFill>
                <a:effectLst/>
                <a:latin typeface="+mn-lt"/>
                <a:ea typeface="+mn-ea"/>
                <a:cs typeface="+mn-cs"/>
              </a:rPr>
              <a:t> , par rapport a leur article et les conditions d’achats …</a:t>
            </a: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La modélisation dimensionnelle a pour principal objectif de mettre l'information à la disposition des utilisateurs et de la structurer sous forme d’indicateurs qui seront analysés selon des axes d’analyse que nous avons dénommés dimensions.</a:t>
            </a:r>
          </a:p>
          <a:p>
            <a:r>
              <a:rPr lang="fr-FR" sz="1200" kern="1200" dirty="0" smtClean="0">
                <a:solidFill>
                  <a:schemeClr val="tx1"/>
                </a:solidFill>
                <a:effectLst/>
                <a:latin typeface="+mn-lt"/>
                <a:ea typeface="+mn-ea"/>
                <a:cs typeface="+mn-cs"/>
              </a:rPr>
              <a:t>Ces dimensions (temporelles, géographiques,…) offrent une souplesse d'utilisation et d'exploration constituant ainsi le point fort du modèle dimensionnel.</a:t>
            </a:r>
          </a:p>
          <a:p>
            <a:r>
              <a:rPr lang="fr-FR" sz="1200" kern="1200" dirty="0" smtClean="0">
                <a:solidFill>
                  <a:schemeClr val="tx1"/>
                </a:solidFill>
                <a:effectLst/>
                <a:latin typeface="+mn-lt"/>
                <a:ea typeface="+mn-ea"/>
                <a:cs typeface="+mn-cs"/>
              </a:rPr>
              <a:t>Les dimensions peuvent être affinées, décomposées en hiérarchies, afin de permettre à l’utilisateur d’examiner ses indicateurs à différents niveaux de détail.</a:t>
            </a:r>
          </a:p>
          <a:p>
            <a:r>
              <a:rPr lang="fr-FR" sz="1200" kern="1200" dirty="0" smtClean="0">
                <a:solidFill>
                  <a:schemeClr val="tx1"/>
                </a:solidFill>
                <a:effectLst/>
                <a:latin typeface="+mn-lt"/>
                <a:ea typeface="+mn-ea"/>
                <a:cs typeface="+mn-cs"/>
              </a:rPr>
              <a:t>Cette hiérarchie peut être schématisée à l’aide d’une pyramide des données où la base représente le niveau le plus détaillé et le haut le niveau le plus global.</a:t>
            </a:r>
          </a:p>
          <a:p>
            <a:r>
              <a:rPr lang="fr-FR" sz="1200" kern="1200" dirty="0" smtClean="0">
                <a:solidFill>
                  <a:schemeClr val="tx1"/>
                </a:solidFill>
                <a:effectLst/>
                <a:latin typeface="+mn-lt"/>
                <a:ea typeface="+mn-ea"/>
                <a:cs typeface="+mn-cs"/>
              </a:rPr>
              <a:t>-------------------------------------------------------------------------------------------</a:t>
            </a:r>
          </a:p>
          <a:p>
            <a:r>
              <a:rPr lang="fr-FR" sz="1200" b="0" i="0" kern="1200" dirty="0" smtClean="0">
                <a:solidFill>
                  <a:schemeClr val="tx1"/>
                </a:solidFill>
                <a:effectLst/>
                <a:latin typeface="+mn-lt"/>
                <a:ea typeface="+mn-ea"/>
                <a:cs typeface="+mn-cs"/>
              </a:rPr>
              <a:t>Un cube OLAP est une représentation abstraite d'informations multidimensionnelles exclusivement numérique utilisé par l'approche OLAP (acronyme de On-line </a:t>
            </a:r>
            <a:r>
              <a:rPr lang="fr-FR" sz="1200" b="0" i="0" kern="1200" dirty="0" err="1" smtClean="0">
                <a:solidFill>
                  <a:schemeClr val="tx1"/>
                </a:solidFill>
                <a:effectLst/>
                <a:latin typeface="+mn-lt"/>
                <a:ea typeface="+mn-ea"/>
                <a:cs typeface="+mn-cs"/>
              </a:rPr>
              <a:t>Analytical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Processing</a:t>
            </a:r>
            <a:r>
              <a:rPr lang="fr-FR" sz="1200" b="0" i="0" kern="1200" dirty="0" smtClean="0">
                <a:solidFill>
                  <a:schemeClr val="tx1"/>
                </a:solidFill>
                <a:effectLst/>
                <a:latin typeface="+mn-lt"/>
                <a:ea typeface="+mn-ea"/>
                <a:cs typeface="+mn-cs"/>
              </a:rPr>
              <a:t>). Cette structure est prévue à des fins d'analyses interactives par une ou plusieurs personnes (souvent ni informaticiens ni statisticiens) du métier que ces données sont censées représenter. </a:t>
            </a:r>
            <a:r>
              <a:rPr lang="fr-FR" dirty="0" smtClean="0"/>
              <a:t/>
            </a:r>
            <a:br>
              <a:rPr lang="fr-FR" dirty="0" smtClean="0"/>
            </a:br>
            <a:r>
              <a:rPr lang="fr-FR" dirty="0" smtClean="0"/>
              <a:t/>
            </a:r>
            <a:br>
              <a:rPr lang="fr-FR" dirty="0" smtClean="0"/>
            </a:br>
            <a:r>
              <a:rPr lang="fr-FR" sz="1200" b="0" i="0" kern="1200" dirty="0" smtClean="0">
                <a:solidFill>
                  <a:schemeClr val="tx1"/>
                </a:solidFill>
                <a:effectLst/>
                <a:latin typeface="+mn-lt"/>
                <a:ea typeface="+mn-ea"/>
                <a:cs typeface="+mn-cs"/>
              </a:rPr>
              <a:t>Les cubes OLAP ont les caractéristiques suivantes :</a:t>
            </a:r>
            <a:r>
              <a:rPr lang="fr-FR" dirty="0" smtClean="0"/>
              <a:t/>
            </a:r>
            <a:br>
              <a:rPr lang="fr-FR" dirty="0" smtClean="0"/>
            </a:br>
            <a:r>
              <a:rPr lang="fr-FR" dirty="0" smtClean="0"/>
              <a:t/>
            </a:r>
            <a:br>
              <a:rPr lang="fr-FR" dirty="0" smtClean="0"/>
            </a:br>
            <a:r>
              <a:rPr lang="fr-FR" sz="1200" b="0" i="0" kern="1200" dirty="0" smtClean="0">
                <a:solidFill>
                  <a:schemeClr val="tx1"/>
                </a:solidFill>
                <a:effectLst/>
                <a:latin typeface="+mn-lt"/>
                <a:ea typeface="+mn-ea"/>
                <a:cs typeface="+mn-cs"/>
              </a:rPr>
              <a:t>1- obtenir des informations déjà agrégées selon les besoins de l’utilisateur.</a:t>
            </a:r>
            <a:r>
              <a:rPr lang="fr-FR" dirty="0" smtClean="0"/>
              <a:t/>
            </a:r>
            <a:br>
              <a:rPr lang="fr-FR" dirty="0" smtClean="0"/>
            </a:br>
            <a:r>
              <a:rPr lang="fr-FR" sz="1200" b="0" i="0" kern="1200" dirty="0" smtClean="0">
                <a:solidFill>
                  <a:schemeClr val="tx1"/>
                </a:solidFill>
                <a:effectLst/>
                <a:latin typeface="+mn-lt"/>
                <a:ea typeface="+mn-ea"/>
                <a:cs typeface="+mn-cs"/>
              </a:rPr>
              <a:t>2- simplicité et rapidité d’accès</a:t>
            </a:r>
            <a:r>
              <a:rPr lang="fr-FR" dirty="0" smtClean="0"/>
              <a:t/>
            </a:r>
            <a:br>
              <a:rPr lang="fr-FR" dirty="0" smtClean="0"/>
            </a:br>
            <a:r>
              <a:rPr lang="fr-FR" sz="1200" b="0" i="0" kern="1200" dirty="0" smtClean="0">
                <a:solidFill>
                  <a:schemeClr val="tx1"/>
                </a:solidFill>
                <a:effectLst/>
                <a:latin typeface="+mn-lt"/>
                <a:ea typeface="+mn-ea"/>
                <a:cs typeface="+mn-cs"/>
              </a:rPr>
              <a:t>3- capacité à manipuler les données agrégées selon différentes dimensions</a:t>
            </a:r>
            <a:r>
              <a:rPr lang="fr-FR" dirty="0" smtClean="0"/>
              <a:t/>
            </a:r>
            <a:br>
              <a:rPr lang="fr-FR" dirty="0" smtClean="0"/>
            </a:br>
            <a:r>
              <a:rPr lang="fr-FR" sz="1200" b="0" i="0" kern="1200" dirty="0" smtClean="0">
                <a:solidFill>
                  <a:schemeClr val="tx1"/>
                </a:solidFill>
                <a:effectLst/>
                <a:latin typeface="+mn-lt"/>
                <a:ea typeface="+mn-ea"/>
                <a:cs typeface="+mn-cs"/>
              </a:rPr>
              <a:t>4- un cube utilise les fonctions classiques d’agrégation : min, max, count, </a:t>
            </a:r>
            <a:r>
              <a:rPr lang="fr-FR" sz="1200" b="0" i="0" kern="1200" dirty="0" err="1" smtClean="0">
                <a:solidFill>
                  <a:schemeClr val="tx1"/>
                </a:solidFill>
                <a:effectLst/>
                <a:latin typeface="+mn-lt"/>
                <a:ea typeface="+mn-ea"/>
                <a:cs typeface="+mn-cs"/>
              </a:rPr>
              <a:t>sum</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avg</a:t>
            </a:r>
            <a:r>
              <a:rPr lang="fr-FR" sz="1200" b="0" i="0" kern="1200" dirty="0" smtClean="0">
                <a:solidFill>
                  <a:schemeClr val="tx1"/>
                </a:solidFill>
                <a:effectLst/>
                <a:latin typeface="+mn-lt"/>
                <a:ea typeface="+mn-ea"/>
                <a:cs typeface="+mn-cs"/>
              </a:rPr>
              <a:t>, mais peut utiliser des fonctions d’agrégations spécifiques.</a:t>
            </a:r>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Il existe quatre objectifs principaux à atteindre lors d’une modélisation dimensionnelle:</a:t>
            </a:r>
          </a:p>
          <a:p>
            <a:r>
              <a:rPr lang="fr-FR" sz="1200" kern="1200" dirty="0" smtClean="0">
                <a:solidFill>
                  <a:schemeClr val="tx1"/>
                </a:solidFill>
                <a:effectLst/>
                <a:latin typeface="+mn-lt"/>
                <a:ea typeface="+mn-ea"/>
                <a:cs typeface="+mn-cs"/>
              </a:rPr>
              <a:t> </a:t>
            </a:r>
          </a:p>
          <a:p>
            <a:pPr lvl="0"/>
            <a:r>
              <a:rPr lang="fr-FR" sz="1200" kern="1200" dirty="0" smtClean="0">
                <a:solidFill>
                  <a:schemeClr val="tx1"/>
                </a:solidFill>
                <a:effectLst/>
                <a:latin typeface="+mn-lt"/>
                <a:ea typeface="+mn-ea"/>
                <a:cs typeface="+mn-cs"/>
              </a:rPr>
              <a:t>La lisibilité du point de vue de l'utilisateur final, le modèle doit être simple pour assurer la réactivité et l'autonomie de l'utilisateur final.</a:t>
            </a:r>
          </a:p>
          <a:p>
            <a:pPr lvl="0"/>
            <a:r>
              <a:rPr lang="fr-FR" sz="1200" kern="1200" dirty="0" smtClean="0">
                <a:solidFill>
                  <a:schemeClr val="tx1"/>
                </a:solidFill>
                <a:effectLst/>
                <a:latin typeface="+mn-lt"/>
                <a:ea typeface="+mn-ea"/>
                <a:cs typeface="+mn-cs"/>
              </a:rPr>
              <a:t>Les performances au niveau chargement et celles liées à l'exécution des requêtes.</a:t>
            </a:r>
          </a:p>
          <a:p>
            <a:pPr lvl="0"/>
            <a:r>
              <a:rPr lang="fr-FR" sz="1200" kern="1200" dirty="0" smtClean="0">
                <a:solidFill>
                  <a:schemeClr val="tx1"/>
                </a:solidFill>
                <a:effectLst/>
                <a:latin typeface="+mn-lt"/>
                <a:ea typeface="+mn-ea"/>
                <a:cs typeface="+mn-cs"/>
              </a:rPr>
              <a:t>L’évolutivité, c'est à dire, le modèle de données doit être extensible dans le temps pour permettre l'intégration des nouvelles applications. </a:t>
            </a:r>
          </a:p>
          <a:p>
            <a:pPr lvl="0"/>
            <a:r>
              <a:rPr lang="fr-FR" sz="1200" kern="1200" dirty="0" smtClean="0">
                <a:solidFill>
                  <a:schemeClr val="tx1"/>
                </a:solidFill>
                <a:effectLst/>
                <a:latin typeface="+mn-lt"/>
                <a:ea typeface="+mn-ea"/>
                <a:cs typeface="+mn-cs"/>
              </a:rPr>
              <a:t>L'efficacité de l’administration du </a:t>
            </a:r>
            <a:r>
              <a:rPr lang="fr-FR" sz="1200" kern="1200" dirty="0" err="1" smtClean="0">
                <a:solidFill>
                  <a:schemeClr val="tx1"/>
                </a:solidFill>
                <a:effectLst/>
                <a:latin typeface="+mn-lt"/>
                <a:ea typeface="+mn-ea"/>
                <a:cs typeface="+mn-cs"/>
              </a:rPr>
              <a:t>DataMart</a:t>
            </a:r>
            <a:r>
              <a:rPr lang="fr-FR" sz="1200" kern="1200" dirty="0" smtClean="0">
                <a:solidFill>
                  <a:schemeClr val="tx1"/>
                </a:solidFill>
                <a:effectLst/>
                <a:latin typeface="+mn-lt"/>
                <a:ea typeface="+mn-ea"/>
                <a:cs typeface="+mn-cs"/>
              </a:rPr>
              <a:t> par l’établissement de politiques de sauvegarde et de reprises après pannes et garantir la cohérence des informations.</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Notons toutefois que certains de ces objectifs sont antagonistes. En effet, l’optimisation des performances reliées à l'exécution engendre souvent l’ajout de redondances ou de calcul d’agrégats lors des phases de chargement ce qui augmente la complexité de l’administration. La réalisation de </a:t>
            </a:r>
          </a:p>
          <a:p>
            <a:r>
              <a:rPr lang="fr-FR" sz="1200" kern="1200" dirty="0" smtClean="0">
                <a:solidFill>
                  <a:schemeClr val="tx1"/>
                </a:solidFill>
                <a:effectLst/>
                <a:latin typeface="+mn-lt"/>
                <a:ea typeface="+mn-ea"/>
                <a:cs typeface="+mn-cs"/>
              </a:rPr>
              <a:t>compromis entre ces quatre objectifs s’avère donc indispensable.</a:t>
            </a:r>
          </a:p>
          <a:p>
            <a:endParaRPr lang="fr-FR" dirty="0"/>
          </a:p>
        </p:txBody>
      </p:sp>
      <p:sp>
        <p:nvSpPr>
          <p:cNvPr id="4" name="Espace réservé du numéro de diapositive 3"/>
          <p:cNvSpPr>
            <a:spLocks noGrp="1"/>
          </p:cNvSpPr>
          <p:nvPr>
            <p:ph type="sldNum" sz="quarter" idx="10"/>
          </p:nvPr>
        </p:nvSpPr>
        <p:spPr/>
        <p:txBody>
          <a:bodyPr/>
          <a:lstStyle/>
          <a:p>
            <a:fld id="{E92A9A70-B336-4666-905F-B7313FC6DD2F}" type="slidenum">
              <a:rPr lang="fr-FR" smtClean="0"/>
              <a:pPr/>
              <a:t>37</a:t>
            </a:fld>
            <a:endParaRPr lang="fr-FR"/>
          </a:p>
        </p:txBody>
      </p:sp>
    </p:spTree>
    <p:extLst>
      <p:ext uri="{BB962C8B-B14F-4D97-AF65-F5344CB8AC3E}">
        <p14:creationId xmlns:p14="http://schemas.microsoft.com/office/powerpoint/2010/main" val="138663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2A9A70-B336-4666-905F-B7313FC6DD2F}" type="slidenum">
              <a:rPr lang="fr-FR" smtClean="0"/>
              <a:pPr/>
              <a:t>3</a:t>
            </a:fld>
            <a:endParaRPr lang="fr-FR"/>
          </a:p>
        </p:txBody>
      </p:sp>
    </p:spTree>
    <p:extLst>
      <p:ext uri="{BB962C8B-B14F-4D97-AF65-F5344CB8AC3E}">
        <p14:creationId xmlns:p14="http://schemas.microsoft.com/office/powerpoint/2010/main" val="2432638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Les transformations comportent principalement le </a:t>
            </a:r>
            <a:r>
              <a:rPr lang="fr-FR" sz="1200" kern="1200" dirty="0" err="1" smtClean="0">
                <a:solidFill>
                  <a:schemeClr val="tx1"/>
                </a:solidFill>
                <a:effectLst/>
                <a:latin typeface="+mn-lt"/>
                <a:ea typeface="+mn-ea"/>
                <a:cs typeface="+mn-cs"/>
              </a:rPr>
              <a:t>mapping</a:t>
            </a:r>
            <a:r>
              <a:rPr lang="fr-FR" sz="1200" kern="1200" dirty="0" smtClean="0">
                <a:solidFill>
                  <a:schemeClr val="tx1"/>
                </a:solidFill>
                <a:effectLst/>
                <a:latin typeface="+mn-lt"/>
                <a:ea typeface="+mn-ea"/>
                <a:cs typeface="+mn-cs"/>
              </a:rPr>
              <a:t>, entre deux objets, mais aussi dans une moindre mesure les règles de gestion simples, décrites sous forme de routines ou de dérivations, que l’on peut effectuer à l’aide du code ABAP (utilisé par SAP).</a:t>
            </a:r>
          </a:p>
          <a:p>
            <a:r>
              <a:rPr lang="fr-FR" sz="1200" kern="1200" dirty="0" smtClean="0">
                <a:solidFill>
                  <a:schemeClr val="tx1"/>
                </a:solidFill>
                <a:effectLst/>
                <a:latin typeface="+mn-lt"/>
                <a:ea typeface="+mn-ea"/>
                <a:cs typeface="+mn-cs"/>
              </a:rPr>
              <a:t>Décrivons à présent le scénario de base d’alimentation d’un flux transactionnel. Le processus comprend l’extraction ainsi que la copie des données du </a:t>
            </a:r>
            <a:r>
              <a:rPr lang="fr-FR" sz="1200" kern="1200" dirty="0" err="1" smtClean="0">
                <a:solidFill>
                  <a:schemeClr val="tx1"/>
                </a:solidFill>
                <a:effectLst/>
                <a:latin typeface="+mn-lt"/>
                <a:ea typeface="+mn-ea"/>
                <a:cs typeface="+mn-cs"/>
              </a:rPr>
              <a:t>DataSource</a:t>
            </a:r>
            <a:r>
              <a:rPr lang="fr-FR" sz="1200" kern="1200" dirty="0" smtClean="0">
                <a:solidFill>
                  <a:schemeClr val="tx1"/>
                </a:solidFill>
                <a:effectLst/>
                <a:latin typeface="+mn-lt"/>
                <a:ea typeface="+mn-ea"/>
                <a:cs typeface="+mn-cs"/>
              </a:rPr>
              <a:t> côté ECC, si nécessaire, dans la PSA. Les données extraites sont recueillies dans la structure de transfert (</a:t>
            </a:r>
            <a:r>
              <a:rPr lang="fr-FR" sz="1200" kern="1200" dirty="0" err="1" smtClean="0">
                <a:solidFill>
                  <a:schemeClr val="tx1"/>
                </a:solidFill>
                <a:effectLst/>
                <a:latin typeface="+mn-lt"/>
                <a:ea typeface="+mn-ea"/>
                <a:cs typeface="+mn-cs"/>
              </a:rPr>
              <a:t>DataSource</a:t>
            </a:r>
            <a:r>
              <a:rPr lang="fr-FR" sz="1200" kern="1200" dirty="0" smtClean="0">
                <a:solidFill>
                  <a:schemeClr val="tx1"/>
                </a:solidFill>
                <a:effectLst/>
                <a:latin typeface="+mn-lt"/>
                <a:ea typeface="+mn-ea"/>
                <a:cs typeface="+mn-cs"/>
              </a:rPr>
              <a:t> côté BW). Les données vont subir des transformations pour établir un lien avec un ou plusieurs cubes. Ces transformations vont établir la correspondance entre les caractéristiques et ratios de la structure de communication et les caractéristiques et ratios de l’</a:t>
            </a:r>
            <a:r>
              <a:rPr lang="fr-FR" sz="1200" kern="1200" dirty="0" err="1" smtClean="0">
                <a:solidFill>
                  <a:schemeClr val="tx1"/>
                </a:solidFill>
                <a:effectLst/>
                <a:latin typeface="+mn-lt"/>
                <a:ea typeface="+mn-ea"/>
                <a:cs typeface="+mn-cs"/>
              </a:rPr>
              <a:t>InfoCube</a:t>
            </a:r>
            <a:r>
              <a:rPr lang="fr-FR" sz="1200" kern="1200" dirty="0" smtClean="0">
                <a:solidFill>
                  <a:schemeClr val="tx1"/>
                </a:solidFill>
                <a:effectLst/>
                <a:latin typeface="+mn-lt"/>
                <a:ea typeface="+mn-ea"/>
                <a:cs typeface="+mn-cs"/>
              </a:rPr>
              <a:t>. </a:t>
            </a:r>
          </a:p>
          <a:p>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r>
              <a:rPr lang="fr-FR" sz="1200" b="0" i="0" kern="1200" dirty="0" smtClean="0">
                <a:solidFill>
                  <a:schemeClr val="tx1"/>
                </a:solidFill>
                <a:latin typeface="+mn-lt"/>
                <a:ea typeface="+mn-ea"/>
                <a:cs typeface="+mn-cs"/>
              </a:rPr>
              <a:t>Le chargement des données (par exemple de R/3 vers BW) se fait par des unités paramétrables de chargements : </a:t>
            </a:r>
            <a:r>
              <a:rPr lang="fr-FR" sz="1200" b="0" i="0" kern="1200" dirty="0" err="1" smtClean="0">
                <a:solidFill>
                  <a:schemeClr val="tx1"/>
                </a:solidFill>
                <a:latin typeface="+mn-lt"/>
                <a:ea typeface="+mn-ea"/>
                <a:cs typeface="+mn-cs"/>
              </a:rPr>
              <a:t>Infopackages</a:t>
            </a:r>
            <a:r>
              <a:rPr lang="fr-FR" sz="1200" b="0" i="0" kern="1200" dirty="0" smtClean="0">
                <a:solidFill>
                  <a:schemeClr val="tx1"/>
                </a:solidFill>
                <a:latin typeface="+mn-lt"/>
                <a:ea typeface="+mn-ea"/>
                <a:cs typeface="+mn-cs"/>
              </a:rPr>
              <a:t>.</a:t>
            </a:r>
            <a:r>
              <a:rPr lang="fr-FR" dirty="0" smtClean="0"/>
              <a:t/>
            </a:r>
            <a:br>
              <a:rPr lang="fr-FR" dirty="0" smtClean="0"/>
            </a:br>
            <a:r>
              <a:rPr lang="fr-FR" sz="1200" b="0" i="0" kern="1200" dirty="0" smtClean="0">
                <a:solidFill>
                  <a:schemeClr val="tx1"/>
                </a:solidFill>
                <a:latin typeface="+mn-lt"/>
                <a:ea typeface="+mn-ea"/>
                <a:cs typeface="+mn-cs"/>
              </a:rPr>
              <a:t>Un </a:t>
            </a:r>
            <a:r>
              <a:rPr lang="fr-FR" sz="1200" b="0" i="0" kern="1200" dirty="0" err="1" smtClean="0">
                <a:solidFill>
                  <a:schemeClr val="tx1"/>
                </a:solidFill>
                <a:latin typeface="+mn-lt"/>
                <a:ea typeface="+mn-ea"/>
                <a:cs typeface="+mn-cs"/>
              </a:rPr>
              <a:t>Infopackage</a:t>
            </a:r>
            <a:r>
              <a:rPr lang="fr-FR" sz="1200" b="0" i="0" kern="1200" dirty="0" smtClean="0">
                <a:solidFill>
                  <a:schemeClr val="tx1"/>
                </a:solidFill>
                <a:latin typeface="+mn-lt"/>
                <a:ea typeface="+mn-ea"/>
                <a:cs typeface="+mn-cs"/>
              </a:rPr>
              <a:t> est relié à un </a:t>
            </a:r>
            <a:r>
              <a:rPr lang="fr-FR" sz="1200" b="0" i="0" kern="1200" dirty="0" err="1" smtClean="0">
                <a:solidFill>
                  <a:schemeClr val="tx1"/>
                </a:solidFill>
                <a:latin typeface="+mn-lt"/>
                <a:ea typeface="+mn-ea"/>
                <a:cs typeface="+mn-cs"/>
              </a:rPr>
              <a:t>Datasource</a:t>
            </a:r>
            <a:r>
              <a:rPr lang="fr-FR" sz="1200" b="0" i="0" kern="1200" dirty="0" smtClean="0">
                <a:solidFill>
                  <a:schemeClr val="tx1"/>
                </a:solidFill>
                <a:latin typeface="+mn-lt"/>
                <a:ea typeface="+mn-ea"/>
                <a:cs typeface="+mn-cs"/>
              </a:rPr>
              <a:t>, point d'entrée du flux BW.</a:t>
            </a:r>
            <a:r>
              <a:rPr lang="fr-FR" dirty="0" smtClean="0"/>
              <a:t/>
            </a:r>
            <a:br>
              <a:rPr lang="fr-FR" dirty="0" smtClean="0"/>
            </a:br>
            <a:r>
              <a:rPr lang="fr-FR" sz="1200" b="0" i="0" kern="1200" dirty="0" smtClean="0">
                <a:solidFill>
                  <a:schemeClr val="tx1"/>
                </a:solidFill>
                <a:latin typeface="+mn-lt"/>
                <a:ea typeface="+mn-ea"/>
                <a:cs typeface="+mn-cs"/>
              </a:rPr>
              <a:t>Le </a:t>
            </a:r>
            <a:r>
              <a:rPr lang="fr-FR" sz="1200" b="0" i="0" kern="1200" dirty="0" err="1" smtClean="0">
                <a:solidFill>
                  <a:schemeClr val="tx1"/>
                </a:solidFill>
                <a:latin typeface="+mn-lt"/>
                <a:ea typeface="+mn-ea"/>
                <a:cs typeface="+mn-cs"/>
              </a:rPr>
              <a:t>Datasource</a:t>
            </a:r>
            <a:r>
              <a:rPr lang="fr-FR" sz="1200" b="0" i="0" kern="1200" dirty="0" smtClean="0">
                <a:solidFill>
                  <a:schemeClr val="tx1"/>
                </a:solidFill>
                <a:latin typeface="+mn-lt"/>
                <a:ea typeface="+mn-ea"/>
                <a:cs typeface="+mn-cs"/>
              </a:rPr>
              <a:t> est lui même assigné à un </a:t>
            </a:r>
            <a:r>
              <a:rPr lang="fr-FR" sz="1200" b="0" i="0" kern="1200" dirty="0" err="1" smtClean="0">
                <a:solidFill>
                  <a:schemeClr val="tx1"/>
                </a:solidFill>
                <a:latin typeface="+mn-lt"/>
                <a:ea typeface="+mn-ea"/>
                <a:cs typeface="+mn-cs"/>
              </a:rPr>
              <a:t>Infosource</a:t>
            </a:r>
            <a:r>
              <a:rPr lang="fr-FR" sz="1200" b="0" i="0" kern="1200" dirty="0" smtClean="0">
                <a:solidFill>
                  <a:schemeClr val="tx1"/>
                </a:solidFill>
                <a:latin typeface="+mn-lt"/>
                <a:ea typeface="+mn-ea"/>
                <a:cs typeface="+mn-cs"/>
              </a:rPr>
              <a:t>.</a:t>
            </a:r>
            <a:r>
              <a:rPr lang="fr-FR" dirty="0" smtClean="0"/>
              <a:t/>
            </a:r>
            <a:br>
              <a:rPr lang="fr-FR" dirty="0" smtClean="0"/>
            </a:br>
            <a:r>
              <a:rPr lang="fr-FR" sz="1200" b="0" i="0" kern="1200" dirty="0" smtClean="0">
                <a:solidFill>
                  <a:schemeClr val="tx1"/>
                </a:solidFill>
                <a:latin typeface="+mn-lt"/>
                <a:ea typeface="+mn-ea"/>
                <a:cs typeface="+mn-cs"/>
              </a:rPr>
              <a:t>Le stockage des données se fait dans des ODS (</a:t>
            </a:r>
            <a:r>
              <a:rPr lang="fr-FR" sz="1200" b="0" i="0" kern="1200" dirty="0" err="1" smtClean="0">
                <a:solidFill>
                  <a:schemeClr val="tx1"/>
                </a:solidFill>
                <a:latin typeface="+mn-lt"/>
                <a:ea typeface="+mn-ea"/>
                <a:cs typeface="+mn-cs"/>
              </a:rPr>
              <a:t>Operational</a:t>
            </a:r>
            <a:r>
              <a:rPr lang="fr-FR" sz="1200" b="0" i="0" kern="1200" dirty="0" smtClean="0">
                <a:solidFill>
                  <a:schemeClr val="tx1"/>
                </a:solidFill>
                <a:latin typeface="+mn-lt"/>
                <a:ea typeface="+mn-ea"/>
                <a:cs typeface="+mn-cs"/>
              </a:rPr>
              <a:t> Data Store) ou dans des </a:t>
            </a:r>
            <a:r>
              <a:rPr lang="fr-FR" sz="1200" b="0" i="0" kern="1200" dirty="0" err="1" smtClean="0">
                <a:solidFill>
                  <a:schemeClr val="tx1"/>
                </a:solidFill>
                <a:latin typeface="+mn-lt"/>
                <a:ea typeface="+mn-ea"/>
                <a:cs typeface="+mn-cs"/>
              </a:rPr>
              <a:t>Infocubes</a:t>
            </a:r>
            <a:r>
              <a:rPr lang="fr-FR" sz="1200" b="0" i="0" kern="1200" dirty="0" smtClean="0">
                <a:solidFill>
                  <a:schemeClr val="tx1"/>
                </a:solidFill>
                <a:latin typeface="+mn-lt"/>
                <a:ea typeface="+mn-ea"/>
                <a:cs typeface="+mn-cs"/>
              </a:rPr>
              <a:t> dont le schéma en étoile, est dédié au </a:t>
            </a:r>
            <a:r>
              <a:rPr lang="fr-FR" sz="1200" b="0" i="0" kern="1200" dirty="0" err="1" smtClean="0">
                <a:solidFill>
                  <a:schemeClr val="tx1"/>
                </a:solidFill>
                <a:latin typeface="+mn-lt"/>
                <a:ea typeface="+mn-ea"/>
                <a:cs typeface="+mn-cs"/>
              </a:rPr>
              <a:t>reporting</a:t>
            </a:r>
            <a:r>
              <a:rPr lang="fr-FR" sz="1200" b="0" i="0" kern="1200" dirty="0" smtClean="0">
                <a:solidFill>
                  <a:schemeClr val="tx1"/>
                </a:solidFill>
                <a:latin typeface="+mn-lt"/>
                <a:ea typeface="+mn-ea"/>
                <a:cs typeface="+mn-cs"/>
              </a:rPr>
              <a:t>.</a:t>
            </a:r>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E92A9A70-B336-4666-905F-B7313FC6DD2F}" type="slidenum">
              <a:rPr lang="fr-FR" smtClean="0"/>
              <a:pPr/>
              <a:t>42</a:t>
            </a:fld>
            <a:endParaRPr lang="fr-FR"/>
          </a:p>
        </p:txBody>
      </p:sp>
    </p:spTree>
    <p:extLst>
      <p:ext uri="{BB962C8B-B14F-4D97-AF65-F5344CB8AC3E}">
        <p14:creationId xmlns:p14="http://schemas.microsoft.com/office/powerpoint/2010/main" val="3004118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latin typeface="+mn-lt"/>
                <a:ea typeface="+mn-ea"/>
                <a:cs typeface="+mn-cs"/>
              </a:rPr>
              <a:t>Les données remonte depuis la source système vers le data source ainsi on  appliquera les règles de transfert puis les données seront transmis à l’info source, appliquer les règles de mise à jour après pour insérer les données dans le cube </a:t>
            </a:r>
            <a:r>
              <a:rPr lang="fr-FR" sz="1200" b="1" kern="1200" dirty="0" smtClean="0">
                <a:solidFill>
                  <a:schemeClr val="tx1"/>
                </a:solidFill>
                <a:latin typeface="+mn-lt"/>
                <a:ea typeface="+mn-ea"/>
                <a:cs typeface="+mn-cs"/>
              </a:rPr>
              <a:t>Evaluation des fournisseurs</a:t>
            </a:r>
            <a:r>
              <a:rPr lang="fr-FR" sz="1200" kern="1200" dirty="0" smtClean="0">
                <a:solidFill>
                  <a:schemeClr val="tx1"/>
                </a:solidFill>
                <a:latin typeface="+mn-lt"/>
                <a:ea typeface="+mn-ea"/>
                <a:cs typeface="+mn-cs"/>
              </a:rPr>
              <a:t>.</a:t>
            </a:r>
          </a:p>
          <a:p>
            <a:endParaRPr lang="fr-FR" dirty="0" smtClean="0"/>
          </a:p>
          <a:p>
            <a:r>
              <a:rPr lang="fr-FR" sz="1200" kern="1200" dirty="0" smtClean="0">
                <a:solidFill>
                  <a:schemeClr val="tx1"/>
                </a:solidFill>
                <a:latin typeface="+mn-lt"/>
                <a:ea typeface="+mn-ea"/>
                <a:cs typeface="+mn-cs"/>
              </a:rPr>
              <a:t> Les données remonte depuis la source système vers le data source qui a la même structure que la source système, ainsi on appliquera les règles de transfert puis les données seront transmis  à l’info source, appliquer les règles de mise à jour après pour insérer les données  dans le cube </a:t>
            </a:r>
            <a:r>
              <a:rPr lang="fr-FR" sz="1200" b="1" kern="1200" dirty="0" smtClean="0">
                <a:solidFill>
                  <a:schemeClr val="tx1"/>
                </a:solidFill>
                <a:latin typeface="+mn-lt"/>
                <a:ea typeface="+mn-ea"/>
                <a:cs typeface="+mn-cs"/>
              </a:rPr>
              <a:t>Prestation de Service</a:t>
            </a:r>
            <a:r>
              <a:rPr lang="fr-FR" sz="1200" kern="1200" dirty="0" smtClean="0">
                <a:solidFill>
                  <a:schemeClr val="tx1"/>
                </a:solidFill>
                <a:latin typeface="+mn-lt"/>
                <a:ea typeface="+mn-ea"/>
                <a:cs typeface="+mn-cs"/>
              </a:rPr>
              <a:t>.</a:t>
            </a:r>
            <a:endParaRPr lang="fr-FR" dirty="0"/>
          </a:p>
        </p:txBody>
      </p:sp>
      <p:sp>
        <p:nvSpPr>
          <p:cNvPr id="4" name="Espace réservé du numéro de diapositive 3"/>
          <p:cNvSpPr>
            <a:spLocks noGrp="1"/>
          </p:cNvSpPr>
          <p:nvPr>
            <p:ph type="sldNum" sz="quarter" idx="10"/>
          </p:nvPr>
        </p:nvSpPr>
        <p:spPr/>
        <p:txBody>
          <a:bodyPr/>
          <a:lstStyle/>
          <a:p>
            <a:fld id="{E92A9A70-B336-4666-905F-B7313FC6DD2F}" type="slidenum">
              <a:rPr lang="fr-FR" smtClean="0"/>
              <a:pPr/>
              <a:t>43</a:t>
            </a:fld>
            <a:endParaRPr lang="fr-FR"/>
          </a:p>
        </p:txBody>
      </p:sp>
    </p:spTree>
    <p:extLst>
      <p:ext uri="{BB962C8B-B14F-4D97-AF65-F5344CB8AC3E}">
        <p14:creationId xmlns:p14="http://schemas.microsoft.com/office/powerpoint/2010/main" val="8003732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2A9A70-B336-4666-905F-B7313FC6DD2F}" type="slidenum">
              <a:rPr lang="fr-FR" smtClean="0"/>
              <a:pPr/>
              <a:t>45</a:t>
            </a:fld>
            <a:endParaRPr lang="fr-FR"/>
          </a:p>
        </p:txBody>
      </p:sp>
    </p:spTree>
    <p:extLst>
      <p:ext uri="{BB962C8B-B14F-4D97-AF65-F5344CB8AC3E}">
        <p14:creationId xmlns:p14="http://schemas.microsoft.com/office/powerpoint/2010/main" val="4219544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smtClean="0">
                <a:solidFill>
                  <a:schemeClr val="bg1"/>
                </a:solidFill>
                <a:latin typeface="Calibri" pitchFamily="34" charset="0"/>
                <a:cs typeface="Calibri" pitchFamily="34" charset="0"/>
              </a:rPr>
              <a:t>LYDEC est un opérateur</a:t>
            </a:r>
            <a:r>
              <a:rPr lang="fr-FR" sz="1200" baseline="0" dirty="0" smtClean="0">
                <a:solidFill>
                  <a:schemeClr val="bg1"/>
                </a:solidFill>
                <a:latin typeface="Calibri" pitchFamily="34" charset="0"/>
                <a:cs typeface="Calibri" pitchFamily="34" charset="0"/>
              </a:rPr>
              <a:t> de services public </a:t>
            </a:r>
            <a:r>
              <a:rPr lang="fr-FR" sz="1200" b="0" i="0" kern="1200" baseline="0" dirty="0" smtClean="0">
                <a:solidFill>
                  <a:schemeClr val="tx1"/>
                </a:solidFill>
                <a:latin typeface="+mn-lt"/>
                <a:ea typeface="+mn-ea"/>
                <a:cs typeface="+mn-cs"/>
              </a:rPr>
              <a:t>e</a:t>
            </a:r>
            <a:r>
              <a:rPr lang="fr-FR" sz="1200" b="0" i="0" kern="1200" dirty="0" smtClean="0">
                <a:solidFill>
                  <a:schemeClr val="tx1"/>
                </a:solidFill>
                <a:latin typeface="+mn-lt"/>
                <a:ea typeface="+mn-ea"/>
                <a:cs typeface="+mn-cs"/>
              </a:rPr>
              <a:t>ntré en vigueur en </a:t>
            </a:r>
            <a:r>
              <a:rPr lang="fr-FR" sz="1200" baseline="0" dirty="0" smtClean="0">
                <a:solidFill>
                  <a:schemeClr val="bg1"/>
                </a:solidFill>
                <a:latin typeface="Calibri" pitchFamily="34" charset="0"/>
                <a:cs typeface="Calibri" pitchFamily="34" charset="0"/>
              </a:rPr>
              <a:t>1997 avec comme contrat un contrat de gestion déléguée </a:t>
            </a:r>
            <a:r>
              <a:rPr lang="fr-FR" sz="1200" dirty="0" smtClean="0">
                <a:solidFill>
                  <a:schemeClr val="bg1"/>
                </a:solidFill>
                <a:latin typeface="Calibri" pitchFamily="34" charset="0"/>
                <a:cs typeface="Calibri" pitchFamily="34" charset="0"/>
              </a:rPr>
              <a:t>- </a:t>
            </a:r>
            <a:r>
              <a:rPr lang="fr-FR" sz="1200" dirty="0" err="1" smtClean="0">
                <a:solidFill>
                  <a:schemeClr val="bg1"/>
                </a:solidFill>
                <a:latin typeface="Calibri" pitchFamily="34" charset="0"/>
                <a:cs typeface="Calibri" pitchFamily="34" charset="0"/>
              </a:rPr>
              <a:t>Lydec</a:t>
            </a:r>
            <a:r>
              <a:rPr lang="fr-FR" sz="1200" dirty="0" smtClean="0">
                <a:solidFill>
                  <a:schemeClr val="bg1"/>
                </a:solidFill>
                <a:latin typeface="Calibri" pitchFamily="34" charset="0"/>
                <a:cs typeface="Calibri" pitchFamily="34" charset="0"/>
              </a:rPr>
              <a:t> </a:t>
            </a:r>
            <a:r>
              <a:rPr lang="fr-FR" sz="1200" dirty="0" err="1" smtClean="0">
                <a:solidFill>
                  <a:schemeClr val="bg1"/>
                </a:solidFill>
                <a:latin typeface="Calibri" pitchFamily="34" charset="0"/>
                <a:cs typeface="Calibri" pitchFamily="34" charset="0"/>
              </a:rPr>
              <a:t>gere</a:t>
            </a:r>
            <a:r>
              <a:rPr lang="fr-FR" sz="1200" dirty="0" smtClean="0">
                <a:solidFill>
                  <a:schemeClr val="bg1"/>
                </a:solidFill>
                <a:latin typeface="Calibri" pitchFamily="34" charset="0"/>
                <a:cs typeface="Calibri" pitchFamily="34" charset="0"/>
              </a:rPr>
              <a:t> les ressources de plus de 5 millions d’habitants casa et </a:t>
            </a:r>
            <a:r>
              <a:rPr lang="fr-FR" sz="1200" dirty="0" err="1" smtClean="0">
                <a:solidFill>
                  <a:schemeClr val="bg1"/>
                </a:solidFill>
                <a:latin typeface="Calibri" pitchFamily="34" charset="0"/>
                <a:cs typeface="Calibri" pitchFamily="34" charset="0"/>
              </a:rPr>
              <a:t>mohamedia</a:t>
            </a:r>
            <a:r>
              <a:rPr lang="fr-FR" sz="1200" dirty="0" smtClean="0">
                <a:solidFill>
                  <a:schemeClr val="bg1"/>
                </a:solidFill>
                <a:latin typeface="Calibri" pitchFamily="34" charset="0"/>
                <a:cs typeface="Calibri" pitchFamily="34" charset="0"/>
              </a:rPr>
              <a:t> </a:t>
            </a:r>
            <a:r>
              <a:rPr lang="fr-FR" sz="1200" dirty="0" err="1" smtClean="0">
                <a:solidFill>
                  <a:schemeClr val="bg1"/>
                </a:solidFill>
                <a:latin typeface="Calibri" pitchFamily="34" charset="0"/>
                <a:cs typeface="Calibri" pitchFamily="34" charset="0"/>
              </a:rPr>
              <a:t>confendu</a:t>
            </a:r>
            <a:r>
              <a:rPr lang="fr-FR" sz="1200" dirty="0" smtClean="0">
                <a:solidFill>
                  <a:schemeClr val="bg1"/>
                </a:solidFill>
                <a:latin typeface="Calibri" pitchFamily="34" charset="0"/>
                <a:cs typeface="Calibri" pitchFamily="34" charset="0"/>
              </a:rPr>
              <a:t> </a:t>
            </a:r>
            <a:r>
              <a:rPr lang="fr-FR" sz="1200" dirty="0" err="1" smtClean="0">
                <a:solidFill>
                  <a:schemeClr val="bg1"/>
                </a:solidFill>
                <a:latin typeface="Calibri" pitchFamily="34" charset="0"/>
                <a:cs typeface="Calibri" pitchFamily="34" charset="0"/>
              </a:rPr>
              <a:t>avbec</a:t>
            </a:r>
            <a:r>
              <a:rPr lang="fr-FR" sz="1200" dirty="0" smtClean="0">
                <a:solidFill>
                  <a:schemeClr val="bg1"/>
                </a:solidFill>
                <a:latin typeface="Calibri" pitchFamily="34" charset="0"/>
                <a:cs typeface="Calibri" pitchFamily="34" charset="0"/>
              </a:rPr>
              <a:t> plus de 3400 employés</a:t>
            </a:r>
          </a:p>
          <a:p>
            <a:r>
              <a:rPr lang="fr-FR" sz="1200" b="0" i="0" kern="1200" dirty="0" smtClean="0">
                <a:solidFill>
                  <a:schemeClr val="tx1"/>
                </a:solidFill>
                <a:effectLst/>
                <a:latin typeface="+mn-lt"/>
                <a:ea typeface="+mn-ea"/>
                <a:cs typeface="+mn-cs"/>
              </a:rPr>
              <a:t>L'activité est structurée autour de quatre métiers :</a:t>
            </a:r>
          </a:p>
          <a:p>
            <a:r>
              <a:rPr lang="fr-FR" sz="1200" b="0" i="0" kern="1200" dirty="0" smtClean="0">
                <a:solidFill>
                  <a:schemeClr val="tx1"/>
                </a:solidFill>
                <a:effectLst/>
                <a:latin typeface="+mn-lt"/>
                <a:ea typeface="+mn-ea"/>
                <a:cs typeface="+mn-cs"/>
              </a:rPr>
              <a:t> </a:t>
            </a:r>
          </a:p>
          <a:p>
            <a:r>
              <a:rPr lang="fr-FR" sz="1200" b="1" i="0" kern="1200" dirty="0" smtClean="0">
                <a:solidFill>
                  <a:schemeClr val="tx1"/>
                </a:solidFill>
                <a:effectLst/>
                <a:latin typeface="+mn-lt"/>
                <a:ea typeface="+mn-ea"/>
                <a:cs typeface="+mn-cs"/>
              </a:rPr>
              <a:t>1 - La distribution de l'eau potable :</a:t>
            </a:r>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Nous distribuons une eau potable de qualité, conforme aux normes sanitaires marocaines en vigueur. Cette eau nous est fournie par deux producteurs nationaux : l'ONEP (Office National de l'Eau Potable) et la SEOER (Société des Eaux d'Oum </a:t>
            </a:r>
            <a:r>
              <a:rPr lang="fr-FR" sz="1200" b="0" i="0" kern="1200" dirty="0" err="1" smtClean="0">
                <a:solidFill>
                  <a:schemeClr val="tx1"/>
                </a:solidFill>
                <a:effectLst/>
                <a:latin typeface="+mn-lt"/>
                <a:ea typeface="+mn-ea"/>
                <a:cs typeface="+mn-cs"/>
              </a:rPr>
              <a:t>Erbiaa</a:t>
            </a:r>
            <a:r>
              <a:rPr lang="fr-FR" sz="1200" b="0" i="0" kern="1200" dirty="0" smtClean="0">
                <a:solidFill>
                  <a:schemeClr val="tx1"/>
                </a:solidFill>
                <a:effectLst/>
                <a:latin typeface="+mn-lt"/>
                <a:ea typeface="+mn-ea"/>
                <a:cs typeface="+mn-cs"/>
              </a:rPr>
              <a:t>).</a:t>
            </a:r>
          </a:p>
          <a:p>
            <a:r>
              <a:rPr lang="fr-FR" sz="1200" b="0" i="0" kern="1200" dirty="0" smtClean="0">
                <a:solidFill>
                  <a:schemeClr val="tx1"/>
                </a:solidFill>
                <a:effectLst/>
                <a:latin typeface="+mn-lt"/>
                <a:ea typeface="+mn-ea"/>
                <a:cs typeface="+mn-cs"/>
              </a:rPr>
              <a:t> </a:t>
            </a:r>
          </a:p>
          <a:p>
            <a:r>
              <a:rPr lang="fr-FR" sz="1200" b="1" i="0" kern="1200" dirty="0" smtClean="0">
                <a:solidFill>
                  <a:schemeClr val="tx1"/>
                </a:solidFill>
                <a:effectLst/>
                <a:latin typeface="+mn-lt"/>
                <a:ea typeface="+mn-ea"/>
                <a:cs typeface="+mn-cs"/>
              </a:rPr>
              <a:t>2 – La gestion de l'assainissement liquide (eaux usées et eaux pluviales) :</a:t>
            </a:r>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Nous gérons 4130 km de collecteurs et développons le réseau d'assainissement pour offrir aux habitants un environnement sain.</a:t>
            </a:r>
          </a:p>
          <a:p>
            <a:r>
              <a:rPr lang="fr-FR" sz="1200" b="0" i="0" kern="1200" dirty="0" smtClean="0">
                <a:solidFill>
                  <a:schemeClr val="tx1"/>
                </a:solidFill>
                <a:effectLst/>
                <a:latin typeface="+mn-lt"/>
                <a:ea typeface="+mn-ea"/>
                <a:cs typeface="+mn-cs"/>
              </a:rPr>
              <a:t> </a:t>
            </a:r>
          </a:p>
          <a:p>
            <a:r>
              <a:rPr lang="fr-FR" sz="1200" b="1" i="0" kern="1200" dirty="0" smtClean="0">
                <a:solidFill>
                  <a:schemeClr val="tx1"/>
                </a:solidFill>
                <a:effectLst/>
                <a:latin typeface="+mn-lt"/>
                <a:ea typeface="+mn-ea"/>
                <a:cs typeface="+mn-cs"/>
              </a:rPr>
              <a:t>3 - La distribution de l'électricité :</a:t>
            </a:r>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Nous renforçons et sécurisons le réseau d'électricité composé de plus de 2260 km pour la Moyenne Tension uniquement, pour répondre aux besoins croissants de l'agglomération en énergie. L'énergie que nous distribuons provient de l'ONE (Office National d'Electricité).</a:t>
            </a:r>
          </a:p>
          <a:p>
            <a:r>
              <a:rPr lang="fr-FR" sz="1200" b="0" i="0" kern="1200" dirty="0" smtClean="0">
                <a:solidFill>
                  <a:schemeClr val="tx1"/>
                </a:solidFill>
                <a:effectLst/>
                <a:latin typeface="+mn-lt"/>
                <a:ea typeface="+mn-ea"/>
                <a:cs typeface="+mn-cs"/>
              </a:rPr>
              <a:t> </a:t>
            </a:r>
          </a:p>
          <a:p>
            <a:r>
              <a:rPr lang="fr-FR" sz="1200" b="1" i="0" kern="1200" dirty="0" smtClean="0">
                <a:solidFill>
                  <a:schemeClr val="tx1"/>
                </a:solidFill>
                <a:effectLst/>
                <a:latin typeface="+mn-lt"/>
                <a:ea typeface="+mn-ea"/>
                <a:cs typeface="+mn-cs"/>
              </a:rPr>
              <a:t>4 – La gestion de l'éclairage public :</a:t>
            </a:r>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Nous gérons l'éclairage public (112 000 points lumineux) avec l'objectif d'augmenter le taux d'éclairement,  tout en veillant à économiser l'énergie grâce à des techniques innovantes.</a:t>
            </a:r>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E92A9A70-B336-4666-905F-B7313FC6DD2F}" type="slidenum">
              <a:rPr lang="fr-FR" smtClean="0"/>
              <a:pPr/>
              <a:t>5</a:t>
            </a:fld>
            <a:endParaRPr lang="fr-FR"/>
          </a:p>
        </p:txBody>
      </p:sp>
    </p:spTree>
    <p:extLst>
      <p:ext uri="{BB962C8B-B14F-4D97-AF65-F5344CB8AC3E}">
        <p14:creationId xmlns:p14="http://schemas.microsoft.com/office/powerpoint/2010/main" val="3917097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smtClean="0">
                <a:solidFill>
                  <a:schemeClr val="bg1"/>
                </a:solidFill>
                <a:latin typeface="Calibri" pitchFamily="34" charset="0"/>
                <a:ea typeface="Batang" panose="02030600000101010101" pitchFamily="18" charset="-127"/>
                <a:cs typeface="Calibri" pitchFamily="34" charset="0"/>
              </a:rPr>
              <a:t>- Le groupe SUEZ est présent dans 120 pays (argentine, Etats-Unis, Chine, Jordanie…). Au Maroc depuis 1912 de façon évolutive dans les métiers de l’eau.</a:t>
            </a:r>
            <a:endParaRPr lang="fr-FR" sz="1200" dirty="0" smtClean="0">
              <a:solidFill>
                <a:schemeClr val="bg1"/>
              </a:solidFill>
              <a:latin typeface="Calibri" pitchFamily="34" charset="0"/>
              <a:cs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dirty="0" smtClean="0">
              <a:solidFill>
                <a:schemeClr val="bg1"/>
              </a:solidFill>
              <a:latin typeface="Calibri" pitchFamily="34" charset="0"/>
              <a:cs typeface="Calibri" pitchFamily="34" charset="0"/>
            </a:endParaRPr>
          </a:p>
          <a:p>
            <a:r>
              <a:rPr lang="fr-FR" sz="1200" b="1" i="0" u="none" strike="noStrike" kern="1200" dirty="0" smtClean="0">
                <a:solidFill>
                  <a:schemeClr val="tx1"/>
                </a:solidFill>
                <a:effectLst/>
                <a:latin typeface="+mn-lt"/>
                <a:ea typeface="+mn-ea"/>
                <a:cs typeface="+mn-cs"/>
                <a:hlinkClick r:id="rId3"/>
              </a:rPr>
              <a:t/>
            </a:r>
            <a:br>
              <a:rPr lang="fr-FR" sz="1200" b="1" i="0" u="none" strike="noStrike" kern="1200" dirty="0" smtClean="0">
                <a:solidFill>
                  <a:schemeClr val="tx1"/>
                </a:solidFill>
                <a:effectLst/>
                <a:latin typeface="+mn-lt"/>
                <a:ea typeface="+mn-ea"/>
                <a:cs typeface="+mn-cs"/>
                <a:hlinkClick r:id="rId3"/>
              </a:rPr>
            </a:br>
            <a:r>
              <a:rPr lang="fr-FR" sz="1200" b="1" i="0" u="none" strike="noStrike" kern="1200" dirty="0" smtClean="0">
                <a:solidFill>
                  <a:schemeClr val="tx1"/>
                </a:solidFill>
                <a:effectLst/>
                <a:latin typeface="+mn-lt"/>
                <a:ea typeface="+mn-ea"/>
                <a:cs typeface="+mn-cs"/>
                <a:hlinkClick r:id="rId3"/>
              </a:rPr>
              <a:t>Suez Environnement</a:t>
            </a:r>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Les ressources naturelles ne sont pas infinies. SUEZ ENVIRONNEMENT (Paris : SEV, Bruxelles : SEVB), et ses filiales s'engagent au quotidien à relever le défi de la protection des ressources en apportant des solutions innovantes à des millions de personnes et aux industries. SUEZ ENVIRONNEMENT alimente 91 millions de personnes en eau potable, 63 millions en services d'assainissement et assure la collecte des déchets de près de 57 millions de personnes. Avec 80 410 collaborateurs, SUEZ ENVIRONNEMENT est un leader mondial exclusivement dédié aux métiers de l'eau et des déchets et présent sur les cinq continents. En 2011, SUEZ ENVIRONNEMENT, filiale détenue à 35,7% par GDF SUEZ, a réalisé un chiffre d'affaires de 14,8 milliards d'euros.</a:t>
            </a:r>
          </a:p>
          <a:p>
            <a:r>
              <a:rPr lang="fr-FR" sz="1200" b="0" i="0" kern="1200" dirty="0" smtClean="0">
                <a:solidFill>
                  <a:schemeClr val="tx1"/>
                </a:solidFill>
                <a:effectLst/>
                <a:latin typeface="+mn-lt"/>
                <a:ea typeface="+mn-ea"/>
                <a:cs typeface="+mn-cs"/>
              </a:rPr>
              <a:t> </a:t>
            </a:r>
          </a:p>
          <a:p>
            <a:r>
              <a:rPr lang="fr-FR" sz="1200" b="0" i="0" kern="1200" dirty="0" smtClean="0">
                <a:solidFill>
                  <a:schemeClr val="tx1"/>
                </a:solidFill>
                <a:effectLst/>
                <a:latin typeface="+mn-lt"/>
                <a:ea typeface="+mn-ea"/>
                <a:cs typeface="+mn-cs"/>
              </a:rPr>
              <a:t> </a:t>
            </a:r>
          </a:p>
          <a:p>
            <a:r>
              <a:rPr lang="fr-FR" sz="1200" b="1" i="0" u="none" strike="noStrike" kern="1200" dirty="0" smtClean="0">
                <a:solidFill>
                  <a:schemeClr val="tx1"/>
                </a:solidFill>
                <a:effectLst/>
                <a:latin typeface="+mn-lt"/>
                <a:ea typeface="+mn-ea"/>
                <a:cs typeface="+mn-cs"/>
                <a:hlinkClick r:id="rId4"/>
              </a:rPr>
              <a:t>RMA </a:t>
            </a:r>
            <a:r>
              <a:rPr lang="fr-FR" sz="1200" b="1" i="0" u="none" strike="noStrike" kern="1200" dirty="0" err="1" smtClean="0">
                <a:solidFill>
                  <a:schemeClr val="tx1"/>
                </a:solidFill>
                <a:effectLst/>
                <a:latin typeface="+mn-lt"/>
                <a:ea typeface="+mn-ea"/>
                <a:cs typeface="+mn-cs"/>
                <a:hlinkClick r:id="rId4"/>
              </a:rPr>
              <a:t>Watanya</a:t>
            </a:r>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Filiale de </a:t>
            </a:r>
            <a:r>
              <a:rPr lang="fr-FR" sz="1200" b="0" i="0" kern="1200" dirty="0" err="1" smtClean="0">
                <a:solidFill>
                  <a:schemeClr val="tx1"/>
                </a:solidFill>
                <a:effectLst/>
                <a:latin typeface="+mn-lt"/>
                <a:ea typeface="+mn-ea"/>
                <a:cs typeface="+mn-cs"/>
              </a:rPr>
              <a:t>FinanceCom</a:t>
            </a:r>
            <a:r>
              <a:rPr lang="fr-FR" sz="1200" b="0" i="0" kern="1200" dirty="0" smtClean="0">
                <a:solidFill>
                  <a:schemeClr val="tx1"/>
                </a:solidFill>
                <a:effectLst/>
                <a:latin typeface="+mn-lt"/>
                <a:ea typeface="+mn-ea"/>
                <a:cs typeface="+mn-cs"/>
              </a:rPr>
              <a:t>, RMA </a:t>
            </a:r>
            <a:r>
              <a:rPr lang="fr-FR" sz="1200" b="0" i="0" kern="1200" dirty="0" err="1" smtClean="0">
                <a:solidFill>
                  <a:schemeClr val="tx1"/>
                </a:solidFill>
                <a:effectLst/>
                <a:latin typeface="+mn-lt"/>
                <a:ea typeface="+mn-ea"/>
                <a:cs typeface="+mn-cs"/>
              </a:rPr>
              <a:t>Watanya</a:t>
            </a:r>
            <a:r>
              <a:rPr lang="fr-FR" sz="1200" b="0" i="0" kern="1200" dirty="0" smtClean="0">
                <a:solidFill>
                  <a:schemeClr val="tx1"/>
                </a:solidFill>
                <a:effectLst/>
                <a:latin typeface="+mn-lt"/>
                <a:ea typeface="+mn-ea"/>
                <a:cs typeface="+mn-cs"/>
              </a:rPr>
              <a:t> est une compagnie d'assurance, née en 2005, de la fusion des compagnies RMA et Al </a:t>
            </a:r>
            <a:r>
              <a:rPr lang="fr-FR" sz="1200" b="0" i="0" kern="1200" dirty="0" err="1" smtClean="0">
                <a:solidFill>
                  <a:schemeClr val="tx1"/>
                </a:solidFill>
                <a:effectLst/>
                <a:latin typeface="+mn-lt"/>
                <a:ea typeface="+mn-ea"/>
                <a:cs typeface="+mn-cs"/>
              </a:rPr>
              <a:t>Watanya</a:t>
            </a:r>
            <a:r>
              <a:rPr lang="fr-FR" sz="1200" b="0" i="0" kern="1200" dirty="0" smtClean="0">
                <a:solidFill>
                  <a:schemeClr val="tx1"/>
                </a:solidFill>
                <a:effectLst/>
                <a:latin typeface="+mn-lt"/>
                <a:ea typeface="+mn-ea"/>
                <a:cs typeface="+mn-cs"/>
              </a:rPr>
              <a:t>. Le groupe a réalisé un chiffre d'affaires de 4 206 millions de dirhams en 2009. Il a rejoint le capital de </a:t>
            </a:r>
            <a:r>
              <a:rPr lang="fr-FR" sz="1200" b="0" i="0" kern="1200" dirty="0" err="1" smtClean="0">
                <a:solidFill>
                  <a:schemeClr val="tx1"/>
                </a:solidFill>
                <a:effectLst/>
                <a:latin typeface="+mn-lt"/>
                <a:ea typeface="+mn-ea"/>
                <a:cs typeface="+mn-cs"/>
              </a:rPr>
              <a:t>Lydec</a:t>
            </a:r>
            <a:r>
              <a:rPr lang="fr-FR" sz="1200" b="0" i="0" kern="1200" dirty="0" smtClean="0">
                <a:solidFill>
                  <a:schemeClr val="tx1"/>
                </a:solidFill>
                <a:effectLst/>
                <a:latin typeface="+mn-lt"/>
                <a:ea typeface="+mn-ea"/>
                <a:cs typeface="+mn-cs"/>
              </a:rPr>
              <a:t> en 2005.</a:t>
            </a:r>
          </a:p>
          <a:p>
            <a:r>
              <a:rPr lang="fr-FR" sz="1200" b="0" i="0" kern="1200" dirty="0" smtClean="0">
                <a:solidFill>
                  <a:schemeClr val="tx1"/>
                </a:solidFill>
                <a:effectLst/>
                <a:latin typeface="+mn-lt"/>
                <a:ea typeface="+mn-ea"/>
                <a:cs typeface="+mn-cs"/>
              </a:rPr>
              <a:t> </a:t>
            </a:r>
          </a:p>
          <a:p>
            <a:r>
              <a:rPr lang="fr-FR" sz="1200" b="0" i="0" kern="1200" dirty="0" smtClean="0">
                <a:solidFill>
                  <a:schemeClr val="tx1"/>
                </a:solidFill>
                <a:effectLst/>
                <a:latin typeface="+mn-lt"/>
                <a:ea typeface="+mn-ea"/>
                <a:cs typeface="+mn-cs"/>
              </a:rPr>
              <a:t> </a:t>
            </a:r>
          </a:p>
          <a:p>
            <a:r>
              <a:rPr lang="fr-FR" sz="1200" b="1" i="0" u="none" strike="noStrike" kern="1200" dirty="0" err="1" smtClean="0">
                <a:solidFill>
                  <a:schemeClr val="tx1"/>
                </a:solidFill>
                <a:effectLst/>
                <a:latin typeface="+mn-lt"/>
                <a:ea typeface="+mn-ea"/>
                <a:cs typeface="+mn-cs"/>
                <a:hlinkClick r:id="rId5"/>
              </a:rPr>
              <a:t>Fipar</a:t>
            </a:r>
            <a:r>
              <a:rPr lang="fr-FR" sz="1200" b="1" i="0" u="none" strike="noStrike" kern="1200" dirty="0" smtClean="0">
                <a:solidFill>
                  <a:schemeClr val="tx1"/>
                </a:solidFill>
                <a:effectLst/>
                <a:latin typeface="+mn-lt"/>
                <a:ea typeface="+mn-ea"/>
                <a:cs typeface="+mn-cs"/>
                <a:hlinkClick r:id="rId5"/>
              </a:rPr>
              <a:t> Holding</a:t>
            </a:r>
            <a:endParaRPr lang="fr-FR" sz="1200" b="0" i="0" kern="1200" dirty="0" smtClean="0">
              <a:solidFill>
                <a:schemeClr val="tx1"/>
              </a:solidFill>
              <a:effectLst/>
              <a:latin typeface="+mn-lt"/>
              <a:ea typeface="+mn-ea"/>
              <a:cs typeface="+mn-cs"/>
            </a:endParaRPr>
          </a:p>
          <a:p>
            <a:r>
              <a:rPr lang="fr-FR" sz="1200" b="0" i="0" kern="1200" dirty="0" err="1" smtClean="0">
                <a:solidFill>
                  <a:schemeClr val="tx1"/>
                </a:solidFill>
                <a:effectLst/>
                <a:latin typeface="+mn-lt"/>
                <a:ea typeface="+mn-ea"/>
                <a:cs typeface="+mn-cs"/>
              </a:rPr>
              <a:t>Fipar</a:t>
            </a:r>
            <a:r>
              <a:rPr lang="fr-FR" sz="1200" b="0" i="0" kern="1200" dirty="0" smtClean="0">
                <a:solidFill>
                  <a:schemeClr val="tx1"/>
                </a:solidFill>
                <a:effectLst/>
                <a:latin typeface="+mn-lt"/>
                <a:ea typeface="+mn-ea"/>
                <a:cs typeface="+mn-cs"/>
              </a:rPr>
              <a:t> Holding est la société d'investissement du groupe Caisse de Dépôt et de Gestion, premier investisseur institutionnel du pays. </a:t>
            </a:r>
            <a:r>
              <a:rPr lang="fr-FR" sz="1200" b="0" i="0" kern="1200" dirty="0" err="1" smtClean="0">
                <a:solidFill>
                  <a:schemeClr val="tx1"/>
                </a:solidFill>
                <a:effectLst/>
                <a:latin typeface="+mn-lt"/>
                <a:ea typeface="+mn-ea"/>
                <a:cs typeface="+mn-cs"/>
              </a:rPr>
              <a:t>Fipar</a:t>
            </a:r>
            <a:r>
              <a:rPr lang="fr-FR" sz="1200" b="0" i="0" kern="1200" dirty="0" smtClean="0">
                <a:solidFill>
                  <a:schemeClr val="tx1"/>
                </a:solidFill>
                <a:effectLst/>
                <a:latin typeface="+mn-lt"/>
                <a:ea typeface="+mn-ea"/>
                <a:cs typeface="+mn-cs"/>
              </a:rPr>
              <a:t> Holding a pour vocation de détenir des participations minoritaires et stratégiques dans les secteurs industriels, financiers et de services, avec un objectif de rendement financier à moyen et long terme.</a:t>
            </a:r>
          </a:p>
          <a:p>
            <a:endParaRPr lang="fr-FR" dirty="0"/>
          </a:p>
        </p:txBody>
      </p:sp>
      <p:sp>
        <p:nvSpPr>
          <p:cNvPr id="4" name="Espace réservé du numéro de diapositive 3"/>
          <p:cNvSpPr>
            <a:spLocks noGrp="1"/>
          </p:cNvSpPr>
          <p:nvPr>
            <p:ph type="sldNum" sz="quarter" idx="10"/>
          </p:nvPr>
        </p:nvSpPr>
        <p:spPr/>
        <p:txBody>
          <a:bodyPr/>
          <a:lstStyle/>
          <a:p>
            <a:fld id="{E92A9A70-B336-4666-905F-B7313FC6DD2F}" type="slidenum">
              <a:rPr lang="fr-FR" smtClean="0"/>
              <a:pPr/>
              <a:t>6</a:t>
            </a:fld>
            <a:endParaRPr lang="fr-FR"/>
          </a:p>
        </p:txBody>
      </p:sp>
    </p:spTree>
    <p:extLst>
      <p:ext uri="{BB962C8B-B14F-4D97-AF65-F5344CB8AC3E}">
        <p14:creationId xmlns:p14="http://schemas.microsoft.com/office/powerpoint/2010/main" val="1126929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2A9A70-B336-4666-905F-B7313FC6DD2F}" type="slidenum">
              <a:rPr lang="fr-FR" smtClean="0"/>
              <a:pPr/>
              <a:t>7</a:t>
            </a:fld>
            <a:endParaRPr lang="fr-FR"/>
          </a:p>
        </p:txBody>
      </p:sp>
    </p:spTree>
    <p:extLst>
      <p:ext uri="{BB962C8B-B14F-4D97-AF65-F5344CB8AC3E}">
        <p14:creationId xmlns:p14="http://schemas.microsoft.com/office/powerpoint/2010/main" val="4008746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-Face aux changements que connait le monde et à la concurrence grandissante.</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-Grande</a:t>
            </a:r>
            <a:r>
              <a:rPr lang="fr-FR" sz="1200" kern="1200" baseline="0" dirty="0" smtClean="0">
                <a:solidFill>
                  <a:schemeClr val="tx1"/>
                </a:solidFill>
                <a:effectLst/>
                <a:latin typeface="+mn-lt"/>
                <a:ea typeface="+mn-ea"/>
                <a:cs typeface="+mn-cs"/>
              </a:rPr>
              <a:t> hausse de données sauvegardé dans les bases de données de la </a:t>
            </a:r>
            <a:r>
              <a:rPr lang="fr-FR" sz="1200" kern="1200" baseline="0" dirty="0" err="1" smtClean="0">
                <a:solidFill>
                  <a:schemeClr val="tx1"/>
                </a:solidFill>
                <a:effectLst/>
                <a:latin typeface="+mn-lt"/>
                <a:ea typeface="+mn-ea"/>
                <a:cs typeface="+mn-cs"/>
              </a:rPr>
              <a:t>lydec</a:t>
            </a:r>
            <a:r>
              <a:rPr lang="fr-FR" sz="12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-la prise de décision est devenue cruciale pour les dirigeants d'entreprises. </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-Le problème des entreprises est d'exploiter efficacement d'importants volumes d'informations provenant de leurs systèmes opérationnels et de leur environnement extérieur.</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a:t>
            </a:r>
            <a:r>
              <a:rPr lang="fr-FR" sz="1200" kern="1200" baseline="0" dirty="0" smtClean="0">
                <a:solidFill>
                  <a:schemeClr val="tx1"/>
                </a:solidFill>
                <a:effectLst/>
                <a:latin typeface="+mn-lt"/>
                <a:ea typeface="+mn-ea"/>
                <a:cs typeface="+mn-cs"/>
              </a:rPr>
              <a:t>Comment fidéliser ma clientèle on analysant leur historique ?</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baseline="0" dirty="0" smtClean="0">
                <a:solidFill>
                  <a:schemeClr val="tx1"/>
                </a:solidFill>
                <a:effectLst/>
                <a:latin typeface="+mn-lt"/>
                <a:ea typeface="+mn-ea"/>
                <a:cs typeface="+mn-cs"/>
              </a:rPr>
              <a:t>-Comment gagner en productivité on exploitant les données présentes?</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baseline="0" dirty="0" smtClean="0">
                <a:solidFill>
                  <a:schemeClr val="tx1"/>
                </a:solidFill>
                <a:effectLst/>
                <a:latin typeface="+mn-lt"/>
                <a:ea typeface="+mn-ea"/>
                <a:cs typeface="+mn-cs"/>
              </a:rPr>
              <a:t>-Comment maitriser et montée en compétences et optimiser ces services ?</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la</a:t>
            </a:r>
            <a:r>
              <a:rPr lang="fr-FR" sz="1200" kern="1200" baseline="0" dirty="0" smtClean="0">
                <a:solidFill>
                  <a:schemeClr val="tx1"/>
                </a:solidFill>
                <a:effectLst/>
                <a:latin typeface="+mn-lt"/>
                <a:ea typeface="+mn-ea"/>
                <a:cs typeface="+mn-cs"/>
              </a:rPr>
              <a:t> réponse a ces questions c’est la réponse a la question qui est pourquoi le décisionnel ?</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baseline="0" dirty="0" smtClean="0">
                <a:solidFill>
                  <a:schemeClr val="tx1"/>
                </a:solidFill>
                <a:effectLst/>
                <a:latin typeface="+mn-lt"/>
                <a:ea typeface="+mn-ea"/>
                <a:cs typeface="+mn-cs"/>
              </a:rPr>
              <a:t>C’est justement pour gagner en productivité et optimiser ces services et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latin typeface="+mn-lt"/>
                <a:ea typeface="+mn-ea"/>
                <a:cs typeface="+mn-cs"/>
              </a:rPr>
              <a:t>-de cela c’est dans le cadre de son plan stratégique que la société LYDEC cherche a répondre a ces question</a:t>
            </a:r>
            <a:r>
              <a:rPr lang="fr-FR" sz="1200" kern="1200" baseline="0" dirty="0" smtClean="0">
                <a:solidFill>
                  <a:schemeClr val="tx1"/>
                </a:solidFill>
                <a:latin typeface="+mn-lt"/>
                <a:ea typeface="+mn-ea"/>
                <a:cs typeface="+mn-cs"/>
              </a:rPr>
              <a:t> on </a:t>
            </a:r>
            <a:r>
              <a:rPr lang="fr-FR" sz="1200" kern="1200" dirty="0" smtClean="0">
                <a:solidFill>
                  <a:schemeClr val="tx1"/>
                </a:solidFill>
                <a:latin typeface="+mn-lt"/>
                <a:ea typeface="+mn-ea"/>
                <a:cs typeface="+mn-cs"/>
              </a:rPr>
              <a:t>perfectionnant son système de </a:t>
            </a:r>
            <a:r>
              <a:rPr lang="fr-FR" sz="1200" kern="1200" dirty="0" err="1" smtClean="0">
                <a:solidFill>
                  <a:schemeClr val="tx1"/>
                </a:solidFill>
                <a:latin typeface="+mn-lt"/>
                <a:ea typeface="+mn-ea"/>
                <a:cs typeface="+mn-cs"/>
              </a:rPr>
              <a:t>Reporting</a:t>
            </a:r>
            <a:r>
              <a:rPr lang="fr-FR" sz="1200" kern="1200" dirty="0" smtClean="0">
                <a:solidFill>
                  <a:schemeClr val="tx1"/>
                </a:solidFill>
                <a:latin typeface="+mn-lt"/>
                <a:ea typeface="+mn-ea"/>
                <a:cs typeface="+mn-cs"/>
              </a:rPr>
              <a:t> pour le rendre plus efficace, productif, et surtout pour avoir un bon suivi de son activité</a:t>
            </a:r>
            <a:r>
              <a:rPr lang="fr-FR" sz="1200" kern="1200" baseline="0" dirty="0" smtClean="0">
                <a:solidFill>
                  <a:schemeClr val="tx1"/>
                </a:solidFill>
                <a:latin typeface="+mn-lt"/>
                <a:ea typeface="+mn-ea"/>
                <a:cs typeface="+mn-cs"/>
              </a:rPr>
              <a:t> et bien sur tous cela on optant pour un projet décisionnel qui va concerné tous le modules présent chez la </a:t>
            </a:r>
            <a:r>
              <a:rPr lang="fr-FR" sz="1200" kern="1200" baseline="0" dirty="0" err="1" smtClean="0">
                <a:solidFill>
                  <a:schemeClr val="tx1"/>
                </a:solidFill>
                <a:latin typeface="+mn-lt"/>
                <a:ea typeface="+mn-ea"/>
                <a:cs typeface="+mn-cs"/>
              </a:rPr>
              <a:t>lydec</a:t>
            </a:r>
            <a:endParaRPr lang="fr-F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latin typeface="+mn-lt"/>
                <a:ea typeface="+mn-ea"/>
                <a:cs typeface="+mn-cs"/>
              </a:rPr>
              <a:t>Et c’est dans ce sens que j’ai été amené a réaliser le projet d’aides à la décision pour le</a:t>
            </a:r>
            <a:r>
              <a:rPr lang="fr-FR" sz="1200" kern="1200" baseline="0" dirty="0" smtClean="0">
                <a:solidFill>
                  <a:schemeClr val="tx1"/>
                </a:solidFill>
                <a:latin typeface="+mn-lt"/>
                <a:ea typeface="+mn-ea"/>
                <a:cs typeface="+mn-cs"/>
              </a:rPr>
              <a:t> Module MM au profit de LYDEC.</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b="0" i="0" kern="1200" dirty="0" smtClean="0">
                <a:solidFill>
                  <a:schemeClr val="tx1"/>
                </a:solidFill>
                <a:effectLst/>
                <a:latin typeface="+mn-lt"/>
                <a:ea typeface="+mn-ea"/>
                <a:cs typeface="+mn-cs"/>
              </a:rPr>
              <a:t>Collecter les données internes et externes et les transformer en informations, analysées par les utilisateurs, pour prendre de meilleures décisions et améliorer la performance de l’entreprise.</a:t>
            </a:r>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E92A9A70-B336-4666-905F-B7313FC6DD2F}" type="slidenum">
              <a:rPr lang="fr-FR" smtClean="0"/>
              <a:pPr/>
              <a:t>10</a:t>
            </a:fld>
            <a:endParaRPr lang="fr-FR"/>
          </a:p>
        </p:txBody>
      </p:sp>
    </p:spTree>
    <p:extLst>
      <p:ext uri="{BB962C8B-B14F-4D97-AF65-F5344CB8AC3E}">
        <p14:creationId xmlns:p14="http://schemas.microsoft.com/office/powerpoint/2010/main" val="3120865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Un projet décisionnel se distingue par 4 étapes : la collecte des données de différentes</a:t>
            </a:r>
            <a:r>
              <a:rPr lang="fr-FR" baseline="0" dirty="0" smtClean="0"/>
              <a:t> sources </a:t>
            </a:r>
            <a:r>
              <a:rPr lang="fr-FR" dirty="0" smtClean="0"/>
              <a:t> , Intégration de ces données  et la consolidation de ces</a:t>
            </a:r>
            <a:r>
              <a:rPr lang="fr-FR" baseline="0" dirty="0" smtClean="0"/>
              <a:t> données dans une seule entité homogène ,  l’organisation de ces données puis la diffusions pour les personnes concernés pour les différentes analyses tests de </a:t>
            </a:r>
            <a:r>
              <a:rPr lang="fr-FR" baseline="0" dirty="0" err="1" smtClean="0"/>
              <a:t>reporting</a:t>
            </a:r>
            <a:r>
              <a:rPr lang="fr-FR" baseline="0" dirty="0" smtClean="0"/>
              <a:t> et visualisation de tableaux de bords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1-Les sources de données peuvent être internes tels que sa propre base de production des fichiers plats Excel utilisés en interne … des sources externes tels que Internet et les services web ou d’autres base de données externe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2- ETL , </a:t>
            </a:r>
            <a:r>
              <a:rPr lang="fr-FR" dirty="0" err="1" smtClean="0"/>
              <a:t>extract</a:t>
            </a:r>
            <a:r>
              <a:rPr lang="fr-FR" dirty="0" smtClean="0"/>
              <a:t> </a:t>
            </a:r>
            <a:r>
              <a:rPr lang="fr-FR" dirty="0" err="1" smtClean="0"/>
              <a:t>transform</a:t>
            </a:r>
            <a:r>
              <a:rPr lang="fr-FR" dirty="0" smtClean="0"/>
              <a:t> and</a:t>
            </a:r>
            <a:r>
              <a:rPr lang="fr-FR" baseline="0" dirty="0" smtClean="0"/>
              <a:t> </a:t>
            </a:r>
            <a:r>
              <a:rPr lang="fr-FR" baseline="0" dirty="0" err="1" smtClean="0"/>
              <a:t>load</a:t>
            </a:r>
            <a:r>
              <a:rPr lang="fr-FR" baseline="0" dirty="0" smtClean="0"/>
              <a:t> se charge de l’extraction des données des sources , appliquer plusieurs fonctions tels que le nettoyage des données , suppression des redondances … et le chargement des données vers l’</a:t>
            </a:r>
            <a:r>
              <a:rPr lang="fr-FR" sz="1200" b="1" dirty="0" smtClean="0">
                <a:solidFill>
                  <a:srgbClr val="C00000"/>
                </a:solidFill>
              </a:rPr>
              <a:t>entrepôt de données ou </a:t>
            </a:r>
            <a:r>
              <a:rPr lang="fr-FR" sz="1200" b="1" dirty="0" err="1" smtClean="0">
                <a:solidFill>
                  <a:srgbClr val="C00000"/>
                </a:solidFill>
              </a:rPr>
              <a:t>DataWarehouse</a:t>
            </a:r>
            <a:r>
              <a:rPr lang="fr-FR" sz="1200" b="1" dirty="0" smtClean="0">
                <a:solidFill>
                  <a:srgbClr val="C00000"/>
                </a:solidFill>
              </a:rPr>
              <a:t>  </a:t>
            </a:r>
            <a:r>
              <a:rPr lang="fr-FR" sz="1200" b="0" dirty="0" smtClean="0">
                <a:solidFill>
                  <a:srgbClr val="C00000"/>
                </a:solidFill>
              </a:rPr>
              <a:t>qui est une grosse base de données qui centralise tous les données extraites</a:t>
            </a:r>
            <a:r>
              <a:rPr lang="fr-FR" sz="1200" b="1" dirty="0" smtClean="0">
                <a:solidFill>
                  <a:srgbClr val="C00000"/>
                </a:solidFill>
              </a:rPr>
              <a:t> </a:t>
            </a:r>
            <a:r>
              <a:rPr lang="fr-FR" sz="1200" b="0" dirty="0" smtClean="0">
                <a:solidFill>
                  <a:srgbClr val="C00000"/>
                </a:solidFill>
              </a:rPr>
              <a:t>et</a:t>
            </a:r>
            <a:r>
              <a:rPr lang="fr-FR" sz="1200" b="0" baseline="0" dirty="0" smtClean="0">
                <a:solidFill>
                  <a:srgbClr val="C00000"/>
                </a:solidFill>
              </a:rPr>
              <a:t> qui peut avoir plus sous ensemble de données nommé </a:t>
            </a:r>
            <a:r>
              <a:rPr lang="fr-FR" sz="1200" b="0" baseline="0" dirty="0" err="1" smtClean="0">
                <a:solidFill>
                  <a:srgbClr val="C00000"/>
                </a:solidFill>
              </a:rPr>
              <a:t>datamart</a:t>
            </a:r>
            <a:r>
              <a:rPr lang="fr-FR" sz="1200" b="0" baseline="0" dirty="0" smtClean="0">
                <a:solidFill>
                  <a:srgbClr val="C00000"/>
                </a:solidFill>
              </a:rPr>
              <a:t> ou magasins de données concernant un métier spécifique ( achats , stock , finance , </a:t>
            </a:r>
            <a:r>
              <a:rPr lang="fr-FR" sz="1200" b="0" baseline="0" dirty="0" err="1" smtClean="0">
                <a:solidFill>
                  <a:srgbClr val="C00000"/>
                </a:solidFill>
              </a:rPr>
              <a:t>rh</a:t>
            </a:r>
            <a:r>
              <a:rPr lang="fr-FR" sz="1200" b="0" baseline="0" dirty="0" smtClean="0">
                <a:solidFill>
                  <a:srgbClr val="C00000"/>
                </a:solidFill>
              </a:rPr>
              <a:t> …)</a:t>
            </a:r>
            <a:endParaRPr lang="fr-FR"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 </a:t>
            </a:r>
            <a:r>
              <a:rPr lang="fr-FR" sz="1200" dirty="0" smtClean="0"/>
              <a:t>Dans cette architecture, on dispose d'un </a:t>
            </a:r>
            <a:r>
              <a:rPr lang="fr-FR" sz="1200" b="1" dirty="0" smtClean="0">
                <a:solidFill>
                  <a:srgbClr val="C00000"/>
                </a:solidFill>
              </a:rPr>
              <a:t>entrepôt de données ou </a:t>
            </a:r>
            <a:r>
              <a:rPr lang="fr-FR" sz="1200" b="1" dirty="0" err="1" smtClean="0">
                <a:solidFill>
                  <a:srgbClr val="C00000"/>
                </a:solidFill>
              </a:rPr>
              <a:t>DataWarehouse</a:t>
            </a:r>
            <a:r>
              <a:rPr lang="fr-FR" sz="1200" b="1" dirty="0" smtClean="0">
                <a:solidFill>
                  <a:srgbClr val="C00000"/>
                </a:solidFill>
              </a:rPr>
              <a:t> </a:t>
            </a:r>
            <a:r>
              <a:rPr lang="fr-FR" sz="1200" dirty="0" smtClean="0"/>
              <a:t>(concerne un domaine bien particulier [finance, RH , etc.]). L'entrepôt (</a:t>
            </a:r>
            <a:r>
              <a:rPr lang="fr-FR" sz="1200" dirty="0" err="1" smtClean="0"/>
              <a:t>info-centre</a:t>
            </a:r>
            <a:r>
              <a:rPr lang="fr-FR" sz="1200" dirty="0" smtClean="0"/>
              <a:t> ) centralise les données issues de plusieurs sources (bases de production de l'entreprise, fichiers textes, documents web [html, </a:t>
            </a:r>
            <a:r>
              <a:rPr lang="fr-FR" sz="1200" dirty="0" err="1" smtClean="0"/>
              <a:t>xml</a:t>
            </a:r>
            <a:r>
              <a:rPr lang="fr-FR" sz="1200" dirty="0" smtClean="0"/>
              <a:t>, </a:t>
            </a:r>
            <a:r>
              <a:rPr lang="fr-FR" sz="1200" dirty="0" err="1" smtClean="0"/>
              <a:t>sgml</a:t>
            </a:r>
            <a:r>
              <a:rPr lang="fr-FR" sz="1200" dirty="0" smtClean="0"/>
              <a:t> etc.] etc.). Ces données sont fusionnées dans l'entrepôt qui est généralement une grosse base de données (SQL Server, Oracle etc.). Ensuite, une fois l'entrepôt confectionné, des données sont extraites dans des </a:t>
            </a:r>
            <a:r>
              <a:rPr lang="fr-FR" sz="1200" b="1" dirty="0" smtClean="0">
                <a:solidFill>
                  <a:srgbClr val="C00000"/>
                </a:solidFill>
              </a:rPr>
              <a:t>serveurs d'analyse ou serveurs OLAP</a:t>
            </a:r>
            <a:r>
              <a:rPr lang="fr-FR" sz="1200" dirty="0" smtClean="0"/>
              <a:t> sous forme de </a:t>
            </a:r>
            <a:r>
              <a:rPr lang="fr-FR" sz="1200" b="1" dirty="0" smtClean="0">
                <a:solidFill>
                  <a:srgbClr val="C00000"/>
                </a:solidFill>
              </a:rPr>
              <a:t>cubes de données </a:t>
            </a:r>
            <a:r>
              <a:rPr lang="fr-FR" sz="1200" dirty="0" smtClean="0"/>
              <a:t>(</a:t>
            </a:r>
            <a:r>
              <a:rPr lang="fr-FR" sz="1200" dirty="0" err="1" smtClean="0"/>
              <a:t>Analysis</a:t>
            </a:r>
            <a:r>
              <a:rPr lang="fr-FR" sz="1200" dirty="0" smtClean="0"/>
              <a:t> Server, </a:t>
            </a:r>
            <a:r>
              <a:rPr lang="fr-FR" sz="1200" dirty="0" err="1" smtClean="0"/>
              <a:t>EssBase</a:t>
            </a:r>
            <a:r>
              <a:rPr lang="fr-FR" sz="1200" dirty="0" smtClean="0"/>
              <a:t> etc.) afin d'être analysées. Enfin, des </a:t>
            </a:r>
            <a:r>
              <a:rPr lang="fr-FR" sz="1200" b="1" dirty="0" smtClean="0">
                <a:solidFill>
                  <a:srgbClr val="C00000"/>
                </a:solidFill>
              </a:rPr>
              <a:t>générateurs d'états </a:t>
            </a:r>
            <a:r>
              <a:rPr lang="fr-FR" sz="1200" dirty="0" smtClean="0"/>
              <a:t>(Business </a:t>
            </a:r>
            <a:r>
              <a:rPr lang="fr-FR" sz="1200" dirty="0" err="1" smtClean="0"/>
              <a:t>Objects</a:t>
            </a:r>
            <a:r>
              <a:rPr lang="fr-FR" sz="1200" dirty="0" smtClean="0"/>
              <a:t>, Crystal Report etc.) sont utilisés afin de présenter l'étude aux utilisateurs finaux ou décideurs (ex: analystes marketing). </a:t>
            </a:r>
          </a:p>
          <a:p>
            <a:endParaRPr lang="fr-FR" dirty="0" smtClean="0"/>
          </a:p>
          <a:p>
            <a:pPr marL="285750" indent="-285750" fontAlgn="auto">
              <a:spcBef>
                <a:spcPts val="0"/>
              </a:spcBef>
              <a:spcAft>
                <a:spcPts val="0"/>
              </a:spcAft>
              <a:buFont typeface="Wingdings" pitchFamily="2" charset="2"/>
              <a:buChar char="§"/>
              <a:defRPr/>
            </a:pPr>
            <a:r>
              <a:rPr lang="fr-FR" sz="1200" b="1" dirty="0" smtClean="0">
                <a:solidFill>
                  <a:schemeClr val="bg1"/>
                </a:solidFill>
                <a:latin typeface="Calibri" pitchFamily="34" charset="0"/>
                <a:cs typeface="Calibri" pitchFamily="34" charset="0"/>
              </a:rPr>
              <a:t>L’ETL</a:t>
            </a:r>
            <a:r>
              <a:rPr lang="fr-FR" sz="1200" dirty="0" smtClean="0">
                <a:solidFill>
                  <a:schemeClr val="bg1"/>
                </a:solidFill>
                <a:latin typeface="Calibri" pitchFamily="34" charset="0"/>
                <a:cs typeface="Calibri" pitchFamily="34" charset="0"/>
              </a:rPr>
              <a:t> Permet à partir de diverses sources de données, d'</a:t>
            </a:r>
            <a:r>
              <a:rPr lang="fr-FR" sz="1200" b="1" dirty="0" smtClean="0">
                <a:solidFill>
                  <a:schemeClr val="bg1"/>
                </a:solidFill>
                <a:latin typeface="Calibri" pitchFamily="34" charset="0"/>
                <a:cs typeface="Calibri" pitchFamily="34" charset="0"/>
              </a:rPr>
              <a:t>extraire de l'information</a:t>
            </a:r>
            <a:r>
              <a:rPr lang="fr-FR" sz="1200" dirty="0" smtClean="0">
                <a:solidFill>
                  <a:schemeClr val="bg1"/>
                </a:solidFill>
                <a:latin typeface="Calibri" pitchFamily="34" charset="0"/>
                <a:cs typeface="Calibri" pitchFamily="34" charset="0"/>
              </a:rPr>
              <a:t>, de </a:t>
            </a:r>
            <a:r>
              <a:rPr lang="fr-FR" sz="1200" b="1" dirty="0" smtClean="0">
                <a:solidFill>
                  <a:schemeClr val="bg1"/>
                </a:solidFill>
                <a:latin typeface="Calibri" pitchFamily="34" charset="0"/>
                <a:cs typeface="Calibri" pitchFamily="34" charset="0"/>
              </a:rPr>
              <a:t>faire des transformations </a:t>
            </a:r>
            <a:r>
              <a:rPr lang="fr-FR" sz="1200" dirty="0" smtClean="0">
                <a:solidFill>
                  <a:schemeClr val="bg1"/>
                </a:solidFill>
                <a:latin typeface="Calibri" pitchFamily="34" charset="0"/>
                <a:cs typeface="Calibri" pitchFamily="34" charset="0"/>
              </a:rPr>
              <a:t>afin de nettoyer les données et de </a:t>
            </a:r>
            <a:r>
              <a:rPr lang="fr-FR" sz="1200" b="1" dirty="0" smtClean="0">
                <a:solidFill>
                  <a:schemeClr val="bg1"/>
                </a:solidFill>
                <a:latin typeface="Calibri" pitchFamily="34" charset="0"/>
                <a:cs typeface="Calibri" pitchFamily="34" charset="0"/>
              </a:rPr>
              <a:t>charger des données utiles </a:t>
            </a:r>
            <a:r>
              <a:rPr lang="fr-FR" sz="1200" dirty="0" smtClean="0">
                <a:solidFill>
                  <a:schemeClr val="bg1"/>
                </a:solidFill>
                <a:latin typeface="Calibri" pitchFamily="34" charset="0"/>
                <a:cs typeface="Calibri" pitchFamily="34" charset="0"/>
              </a:rPr>
              <a:t>dans l'entrepôt de données. Les sources de données peuvent être diverses (HTML, XML, base de données, fichiers texte, tableurs, ERP etc.). </a:t>
            </a:r>
          </a:p>
          <a:p>
            <a:pPr marL="285750" indent="-285750" fontAlgn="auto">
              <a:spcBef>
                <a:spcPts val="0"/>
              </a:spcBef>
              <a:spcAft>
                <a:spcPts val="0"/>
              </a:spcAft>
              <a:buFont typeface="Wingdings" pitchFamily="2" charset="2"/>
              <a:buChar char="§"/>
              <a:defRPr/>
            </a:pPr>
            <a:endParaRPr lang="fr-FR" sz="1200" dirty="0" smtClean="0">
              <a:solidFill>
                <a:schemeClr val="bg1"/>
              </a:solidFill>
              <a:latin typeface="Calibri" pitchFamily="34" charset="0"/>
              <a:cs typeface="Calibri" pitchFamily="34" charset="0"/>
            </a:endParaRPr>
          </a:p>
          <a:p>
            <a:pPr marL="285750" indent="-285750" fontAlgn="auto">
              <a:spcBef>
                <a:spcPts val="0"/>
              </a:spcBef>
              <a:spcAft>
                <a:spcPts val="0"/>
              </a:spcAft>
              <a:buFont typeface="Wingdings" pitchFamily="2" charset="2"/>
              <a:buChar char="§"/>
              <a:defRPr/>
            </a:pPr>
            <a:r>
              <a:rPr lang="fr-FR" sz="1200" b="1" dirty="0" smtClean="0">
                <a:solidFill>
                  <a:schemeClr val="bg1"/>
                </a:solidFill>
                <a:latin typeface="Calibri" pitchFamily="34" charset="0"/>
                <a:cs typeface="Calibri" pitchFamily="34" charset="0"/>
              </a:rPr>
              <a:t>Extraction de données </a:t>
            </a:r>
            <a:r>
              <a:rPr lang="fr-FR" sz="1200" dirty="0" smtClean="0">
                <a:solidFill>
                  <a:schemeClr val="bg1"/>
                </a:solidFill>
                <a:latin typeface="Calibri" pitchFamily="34" charset="0"/>
                <a:cs typeface="Calibri" pitchFamily="34" charset="0"/>
              </a:rPr>
              <a:t>c’est le processus de </a:t>
            </a:r>
          </a:p>
          <a:p>
            <a:pPr fontAlgn="auto">
              <a:spcBef>
                <a:spcPts val="0"/>
              </a:spcBef>
              <a:spcAft>
                <a:spcPts val="0"/>
              </a:spcAft>
              <a:defRPr/>
            </a:pPr>
            <a:r>
              <a:rPr lang="fr-FR" sz="1200" dirty="0" smtClean="0">
                <a:solidFill>
                  <a:schemeClr val="bg1"/>
                </a:solidFill>
                <a:latin typeface="Calibri" pitchFamily="34" charset="0"/>
                <a:cs typeface="Calibri" pitchFamily="34" charset="0"/>
              </a:rPr>
              <a:t>             	chargement des données de traitement 	transactionnel en ligne ( OLTP ) à OLAP (BW / BI).</a:t>
            </a:r>
          </a:p>
          <a:p>
            <a:endParaRPr lang="fr-FR" dirty="0" smtClean="0"/>
          </a:p>
          <a:p>
            <a:r>
              <a:rPr lang="fr-FR" err="1" smtClean="0"/>
              <a:t>Marwan</a:t>
            </a:r>
            <a:r>
              <a:rPr lang="fr-FR" smtClean="0"/>
              <a:t> </a:t>
            </a:r>
            <a:endParaRPr lang="fr-FR" dirty="0" smtClean="0"/>
          </a:p>
          <a:p>
            <a:r>
              <a:rPr lang="fr-FR" sz="1200" b="0" i="0" kern="1200" dirty="0" smtClean="0">
                <a:solidFill>
                  <a:schemeClr val="tx1"/>
                </a:solidFill>
                <a:effectLst/>
                <a:latin typeface="+mn-lt"/>
                <a:ea typeface="+mn-ea"/>
                <a:cs typeface="+mn-cs"/>
              </a:rPr>
              <a:t>Le SIAD est un outil d’observation et de description qui vise, à partir de données de gestion et/ou de statistiques, à donner aux managers d’une entreprise les moyens d’identifier des alertes de gestion, de suivre l’évolution de l’activité et de disposer d’outils d’investigation de sujets ou phénomènes particuliers. </a:t>
            </a:r>
          </a:p>
          <a:p>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Et il</a:t>
            </a:r>
            <a:r>
              <a:rPr lang="fr-FR" sz="1200" b="0" i="0" kern="1200" baseline="0" dirty="0" smtClean="0">
                <a:solidFill>
                  <a:schemeClr val="tx1"/>
                </a:solidFill>
                <a:effectLst/>
                <a:latin typeface="+mn-lt"/>
                <a:ea typeface="+mn-ea"/>
                <a:cs typeface="+mn-cs"/>
              </a:rPr>
              <a:t> est représenté en deux partie </a:t>
            </a:r>
          </a:p>
          <a:p>
            <a:endParaRPr lang="fr-FR" sz="1200" b="0" i="0" kern="1200" baseline="0" dirty="0" smtClean="0">
              <a:solidFill>
                <a:schemeClr val="tx1"/>
              </a:solidFill>
              <a:effectLst/>
              <a:latin typeface="+mn-lt"/>
              <a:ea typeface="+mn-ea"/>
              <a:cs typeface="+mn-cs"/>
            </a:endParaRPr>
          </a:p>
          <a:p>
            <a:r>
              <a:rPr lang="fr-FR" sz="1200" b="0" i="0" kern="1200" baseline="0" dirty="0" smtClean="0">
                <a:solidFill>
                  <a:schemeClr val="tx1"/>
                </a:solidFill>
                <a:effectLst/>
                <a:latin typeface="+mn-lt"/>
                <a:ea typeface="+mn-ea"/>
                <a:cs typeface="+mn-cs"/>
              </a:rPr>
              <a:t>Concernant EP ou bien ce qu’on appel les données opérationnel de l’entreprise ils représentent une source de données collecté qui devra alimenté notre système de décision, </a:t>
            </a:r>
            <a:r>
              <a:rPr lang="fr-FR" sz="1200" b="0" i="0" kern="1200" dirty="0" smtClean="0">
                <a:solidFill>
                  <a:schemeClr val="tx1"/>
                </a:solidFill>
                <a:effectLst/>
                <a:latin typeface="+mn-lt"/>
                <a:ea typeface="+mn-ea"/>
                <a:cs typeface="+mn-cs"/>
              </a:rPr>
              <a:t>Ces données peuvent se présenter sous différents formats Il peut s’agir: </a:t>
            </a:r>
          </a:p>
          <a:p>
            <a:r>
              <a:rPr lang="fr-FR" dirty="0" smtClean="0"/>
              <a:t>  *de base de données relationnelles</a:t>
            </a:r>
            <a:r>
              <a:rPr lang="fr-FR" baseline="0" dirty="0" smtClean="0"/>
              <a:t> (</a:t>
            </a:r>
            <a:r>
              <a:rPr lang="fr-FR" sz="1200" b="0" i="0" kern="1200" dirty="0" smtClean="0">
                <a:solidFill>
                  <a:schemeClr val="tx1"/>
                </a:solidFill>
                <a:effectLst/>
                <a:latin typeface="+mn-lt"/>
                <a:ea typeface="+mn-ea"/>
                <a:cs typeface="+mn-cs"/>
              </a:rPr>
              <a:t>SQL server, DB2, ORACLE...)</a:t>
            </a:r>
          </a:p>
          <a:p>
            <a:r>
              <a:rPr lang="fr-FR" sz="1200" b="0" i="0" kern="1200" dirty="0" smtClean="0">
                <a:solidFill>
                  <a:schemeClr val="tx1"/>
                </a:solidFill>
                <a:effectLst/>
                <a:latin typeface="+mn-lt"/>
                <a:ea typeface="+mn-ea"/>
                <a:cs typeface="+mn-cs"/>
              </a:rPr>
              <a:t>  *de fichiers Excel</a:t>
            </a:r>
          </a:p>
          <a:p>
            <a:r>
              <a:rPr lang="fr-FR" sz="1200" b="0" i="0" kern="1200" dirty="0" smtClean="0">
                <a:solidFill>
                  <a:schemeClr val="tx1"/>
                </a:solidFill>
                <a:effectLst/>
                <a:latin typeface="+mn-lt"/>
                <a:ea typeface="+mn-ea"/>
                <a:cs typeface="+mn-cs"/>
              </a:rPr>
              <a:t>  * et aussi de fichiers plats ( XML, fichiers CSV avec séparateurs,…)</a:t>
            </a:r>
            <a:endParaRPr lang="fr-FR" sz="1200" b="0" i="0" kern="1200" baseline="0" dirty="0" smtClean="0">
              <a:solidFill>
                <a:schemeClr val="tx1"/>
              </a:solidFill>
              <a:effectLst/>
              <a:latin typeface="+mn-lt"/>
              <a:ea typeface="+mn-ea"/>
              <a:cs typeface="+mn-cs"/>
            </a:endParaRPr>
          </a:p>
          <a:p>
            <a:r>
              <a:rPr lang="fr-FR" dirty="0" smtClean="0"/>
              <a:t>  </a:t>
            </a:r>
            <a:endParaRPr lang="fr-FR" baseline="0" dirty="0" smtClean="0"/>
          </a:p>
          <a:p>
            <a:r>
              <a:rPr lang="fr-FR" sz="1200" b="0" i="0" kern="1200" dirty="0" smtClean="0">
                <a:solidFill>
                  <a:schemeClr val="tx1"/>
                </a:solidFill>
                <a:effectLst/>
                <a:latin typeface="+mn-lt"/>
                <a:ea typeface="+mn-ea"/>
                <a:cs typeface="+mn-cs"/>
              </a:rPr>
              <a:t>Ces sources de données sont donc en général </a:t>
            </a:r>
            <a:r>
              <a:rPr lang="fr-FR" sz="1200" b="1" i="0" kern="1200" dirty="0" smtClean="0">
                <a:solidFill>
                  <a:schemeClr val="tx1"/>
                </a:solidFill>
                <a:effectLst/>
                <a:latin typeface="+mn-lt"/>
                <a:ea typeface="+mn-ea"/>
                <a:cs typeface="+mn-cs"/>
              </a:rPr>
              <a:t>hétérogènes . </a:t>
            </a:r>
            <a:r>
              <a:rPr lang="fr-FR" sz="1200" b="0" i="0" kern="1200" dirty="0" smtClean="0">
                <a:solidFill>
                  <a:schemeClr val="tx1"/>
                </a:solidFill>
                <a:effectLst/>
                <a:latin typeface="+mn-lt"/>
                <a:ea typeface="+mn-ea"/>
                <a:cs typeface="+mn-cs"/>
              </a:rPr>
              <a:t>C’est pourquoi il va falloir passer par une phase dites d’</a:t>
            </a:r>
            <a:r>
              <a:rPr lang="fr-FR" sz="1200" b="1" i="0" kern="1200" dirty="0" smtClean="0">
                <a:solidFill>
                  <a:schemeClr val="tx1"/>
                </a:solidFill>
                <a:effectLst/>
                <a:latin typeface="+mn-lt"/>
                <a:ea typeface="+mn-ea"/>
                <a:cs typeface="+mn-cs"/>
              </a:rPr>
              <a:t>intégration</a:t>
            </a:r>
            <a:r>
              <a:rPr lang="fr-FR" sz="1200" b="0" i="0" kern="1200" dirty="0" smtClean="0">
                <a:solidFill>
                  <a:schemeClr val="tx1"/>
                </a:solidFill>
                <a:effectLst/>
                <a:latin typeface="+mn-lt"/>
                <a:ea typeface="+mn-ea"/>
                <a:cs typeface="+mn-cs"/>
              </a:rPr>
              <a:t> pour pouvoir les manipuler avant de les stocker dans notre système d’aide à la décision.</a:t>
            </a:r>
          </a:p>
          <a:p>
            <a:endParaRPr lang="fr-FR" sz="1200" b="0" i="0" kern="1200" baseline="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Cette couche qu’on appel ETL offre des fonctions d’extraction de données issues de différents systèmes (internes ou externes), de transformation de ces données (homogénéisation, filtrage, calcul) et de leur chargement dans le </a:t>
            </a:r>
            <a:r>
              <a:rPr lang="fr-FR" dirty="0" smtClean="0"/>
              <a:t>DW</a:t>
            </a:r>
            <a:r>
              <a:rPr lang="fr-FR" sz="1200" b="0" i="0" kern="1200" dirty="0" smtClean="0">
                <a:solidFill>
                  <a:schemeClr val="tx1"/>
                </a:solidFill>
                <a:effectLst/>
                <a:latin typeface="+mn-lt"/>
                <a:ea typeface="+mn-ea"/>
                <a:cs typeface="+mn-cs"/>
              </a:rPr>
              <a:t> (entrepôt de données). Elle garantit la délocalisation de la charge de calcul et une meilleure disponibilité des sources</a:t>
            </a:r>
          </a:p>
          <a:p>
            <a:endParaRPr lang="fr-FR" baseline="0" dirty="0" smtClean="0"/>
          </a:p>
          <a:p>
            <a:r>
              <a:rPr lang="fr-FR" baseline="0" dirty="0" smtClean="0"/>
              <a:t>Ensuite vient la phase Stockage </a:t>
            </a:r>
            <a:r>
              <a:rPr lang="fr-FR" sz="1200" b="0" i="0" kern="1200" dirty="0" smtClean="0">
                <a:solidFill>
                  <a:schemeClr val="tx1"/>
                </a:solidFill>
                <a:effectLst/>
                <a:latin typeface="+mn-lt"/>
                <a:ea typeface="+mn-ea"/>
                <a:cs typeface="+mn-cs"/>
              </a:rPr>
              <a:t>destinée à stocker les données issues des systèmes de production opérationnelle</a:t>
            </a:r>
            <a:r>
              <a:rPr lang="fr-FR" sz="1200" b="0" i="0" kern="1200" baseline="0" dirty="0" smtClean="0">
                <a:solidFill>
                  <a:schemeClr val="tx1"/>
                </a:solidFill>
                <a:effectLst/>
                <a:latin typeface="+mn-lt"/>
                <a:ea typeface="+mn-ea"/>
                <a:cs typeface="+mn-cs"/>
              </a:rPr>
              <a:t> </a:t>
            </a:r>
            <a:r>
              <a:rPr lang="fr-FR" sz="1200" b="0" i="0" kern="1200" dirty="0" smtClean="0">
                <a:solidFill>
                  <a:schemeClr val="tx1"/>
                </a:solidFill>
                <a:effectLst/>
                <a:latin typeface="+mn-lt"/>
                <a:ea typeface="+mn-ea"/>
                <a:cs typeface="+mn-cs"/>
              </a:rPr>
              <a:t>dans un entrepôt appelé :</a:t>
            </a:r>
            <a:r>
              <a:rPr lang="fr-FR" sz="1200" b="1" i="0" kern="1200" dirty="0" err="1" smtClean="0">
                <a:solidFill>
                  <a:schemeClr val="tx1"/>
                </a:solidFill>
                <a:effectLst/>
                <a:latin typeface="+mn-lt"/>
                <a:ea typeface="+mn-ea"/>
                <a:cs typeface="+mn-cs"/>
              </a:rPr>
              <a:t>Datawarehouse</a:t>
            </a:r>
            <a:r>
              <a:rPr lang="fr-FR" sz="1200" b="0" i="0" kern="1200" dirty="0" smtClean="0">
                <a:solidFill>
                  <a:schemeClr val="tx1"/>
                </a:solidFill>
                <a:effectLst/>
                <a:latin typeface="+mn-lt"/>
                <a:ea typeface="+mn-ea"/>
                <a:cs typeface="+mn-cs"/>
              </a:rPr>
              <a:t>. Cet entrepôt contient les données orientées métier, non volatiles (datées), historiées et documentées. Cette structure de données est généralement </a:t>
            </a:r>
            <a:r>
              <a:rPr lang="fr-FR" sz="1200" b="1" i="0" kern="1200" dirty="0" smtClean="0">
                <a:solidFill>
                  <a:schemeClr val="tx1"/>
                </a:solidFill>
                <a:effectLst/>
                <a:latin typeface="+mn-lt"/>
                <a:ea typeface="+mn-ea"/>
                <a:cs typeface="+mn-cs"/>
              </a:rPr>
              <a:t>dé normalisée</a:t>
            </a:r>
            <a:r>
              <a:rPr lang="fr-FR" sz="1200" b="0" i="0" kern="1200" dirty="0" smtClean="0">
                <a:solidFill>
                  <a:schemeClr val="tx1"/>
                </a:solidFill>
                <a:effectLst/>
                <a:latin typeface="+mn-lt"/>
                <a:ea typeface="+mn-ea"/>
                <a:cs typeface="+mn-cs"/>
              </a:rPr>
              <a:t> afin pouvoir optimiser les temps de réponses lorsque l’on fait des analyses de type </a:t>
            </a:r>
            <a:r>
              <a:rPr lang="fr-FR" dirty="0" smtClean="0"/>
              <a:t>OLAP</a:t>
            </a:r>
            <a:r>
              <a:rPr lang="fr-FR" sz="1200" b="0" i="0" kern="1200" dirty="0" smtClean="0">
                <a:solidFill>
                  <a:schemeClr val="tx1"/>
                </a:solidFill>
                <a:effectLst/>
                <a:latin typeface="+mn-lt"/>
                <a:ea typeface="+mn-ea"/>
                <a:cs typeface="+mn-cs"/>
              </a:rPr>
              <a:t> qui se réfère à une base de données </a:t>
            </a:r>
            <a:r>
              <a:rPr lang="fr-FR" sz="1200" b="1" i="0" kern="1200" dirty="0" smtClean="0">
                <a:solidFill>
                  <a:schemeClr val="tx1"/>
                </a:solidFill>
                <a:effectLst/>
                <a:latin typeface="+mn-lt"/>
                <a:ea typeface="+mn-ea"/>
                <a:cs typeface="+mn-cs"/>
              </a:rPr>
              <a:t>multidimensionnelle</a:t>
            </a:r>
            <a:endParaRPr lang="fr-FR" baseline="0" dirty="0" smtClean="0"/>
          </a:p>
          <a:p>
            <a:endParaRPr lang="fr-FR" baseline="0" dirty="0" smtClean="0"/>
          </a:p>
          <a:p>
            <a:r>
              <a:rPr lang="fr-FR" baseline="0" dirty="0" smtClean="0"/>
              <a:t> </a:t>
            </a:r>
            <a:r>
              <a:rPr lang="fr-FR" sz="1200" b="0" i="0" kern="1200" dirty="0" smtClean="0">
                <a:solidFill>
                  <a:schemeClr val="tx1"/>
                </a:solidFill>
                <a:effectLst/>
                <a:latin typeface="+mn-lt"/>
                <a:ea typeface="+mn-ea"/>
                <a:cs typeface="+mn-cs"/>
              </a:rPr>
              <a:t>Une fois ces données stockées dans le </a:t>
            </a:r>
            <a:r>
              <a:rPr lang="fr-FR" sz="1200" b="0" i="0" kern="1200" dirty="0" err="1" smtClean="0">
                <a:solidFill>
                  <a:schemeClr val="tx1"/>
                </a:solidFill>
                <a:effectLst/>
                <a:latin typeface="+mn-lt"/>
                <a:ea typeface="+mn-ea"/>
                <a:cs typeface="+mn-cs"/>
              </a:rPr>
              <a:t>Datawarehouse</a:t>
            </a:r>
            <a:r>
              <a:rPr lang="fr-FR" sz="1200" b="0" i="0" kern="1200" dirty="0" smtClean="0">
                <a:solidFill>
                  <a:schemeClr val="tx1"/>
                </a:solidFill>
                <a:effectLst/>
                <a:latin typeface="+mn-lt"/>
                <a:ea typeface="+mn-ea"/>
                <a:cs typeface="+mn-cs"/>
              </a:rPr>
              <a:t>, on va pouvoir créer des magasins de données appelés : </a:t>
            </a:r>
            <a:r>
              <a:rPr lang="fr-FR" sz="1200" b="1" i="0" kern="1200" dirty="0" err="1" smtClean="0">
                <a:solidFill>
                  <a:schemeClr val="tx1"/>
                </a:solidFill>
                <a:effectLst/>
                <a:latin typeface="+mn-lt"/>
                <a:ea typeface="+mn-ea"/>
                <a:cs typeface="+mn-cs"/>
              </a:rPr>
              <a:t>Datamarts</a:t>
            </a:r>
            <a:r>
              <a:rPr lang="fr-FR" sz="1200" b="1" i="0" kern="1200" dirty="0" smtClean="0">
                <a:solidFill>
                  <a:schemeClr val="tx1"/>
                </a:solidFill>
                <a:effectLst/>
                <a:latin typeface="+mn-lt"/>
                <a:ea typeface="+mn-ea"/>
                <a:cs typeface="+mn-cs"/>
              </a:rPr>
              <a:t> </a:t>
            </a:r>
            <a:r>
              <a:rPr lang="fr-FR" sz="1200" b="0" i="0" kern="1200" dirty="0" smtClean="0">
                <a:solidFill>
                  <a:schemeClr val="tx1"/>
                </a:solidFill>
                <a:effectLst/>
                <a:latin typeface="+mn-lt"/>
                <a:ea typeface="+mn-ea"/>
                <a:cs typeface="+mn-cs"/>
              </a:rPr>
              <a:t>qui sont des entrepôts de données mais dédié à une fonction ou domaine spécifique de l’entreprise pour des raisons d’accessibilité, et de performance.</a:t>
            </a:r>
          </a:p>
          <a:p>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La dernière phase concerne l’exploitation ou bien la restitution des résultats, </a:t>
            </a:r>
          </a:p>
          <a:p>
            <a:r>
              <a:rPr lang="fr-FR" sz="1200" b="0" i="0" kern="1200" dirty="0" smtClean="0">
                <a:solidFill>
                  <a:schemeClr val="tx1"/>
                </a:solidFill>
                <a:effectLst/>
                <a:latin typeface="+mn-lt"/>
                <a:ea typeface="+mn-ea"/>
                <a:cs typeface="+mn-cs"/>
              </a:rPr>
              <a:t>Et a ce niveau là on distingue plusieurs types d’outils différents :</a:t>
            </a:r>
          </a:p>
          <a:p>
            <a:r>
              <a:rPr lang="fr-FR" sz="1200" b="0" i="0" kern="1200" dirty="0" smtClean="0">
                <a:solidFill>
                  <a:schemeClr val="tx1"/>
                </a:solidFill>
                <a:effectLst/>
                <a:latin typeface="+mn-lt"/>
                <a:ea typeface="+mn-ea"/>
                <a:cs typeface="+mn-cs"/>
              </a:rPr>
              <a:t>  *Les outils de </a:t>
            </a:r>
            <a:r>
              <a:rPr lang="fr-FR" sz="1200" b="1" i="0" kern="1200" dirty="0" err="1" smtClean="0">
                <a:solidFill>
                  <a:schemeClr val="tx1"/>
                </a:solidFill>
                <a:effectLst/>
                <a:latin typeface="+mn-lt"/>
                <a:ea typeface="+mn-ea"/>
                <a:cs typeface="+mn-cs"/>
              </a:rPr>
              <a:t>Reporting</a:t>
            </a:r>
            <a:r>
              <a:rPr lang="fr-FR" sz="1200" b="0" i="0" kern="1200" dirty="0" smtClean="0">
                <a:solidFill>
                  <a:schemeClr val="tx1"/>
                </a:solidFill>
                <a:effectLst/>
                <a:latin typeface="+mn-lt"/>
                <a:ea typeface="+mn-ea"/>
                <a:cs typeface="+mn-cs"/>
              </a:rPr>
              <a:t> et de </a:t>
            </a:r>
            <a:r>
              <a:rPr lang="fr-FR" sz="1200" b="1" i="0" kern="1200" dirty="0" smtClean="0">
                <a:solidFill>
                  <a:schemeClr val="tx1"/>
                </a:solidFill>
                <a:effectLst/>
                <a:latin typeface="+mn-lt"/>
                <a:ea typeface="+mn-ea"/>
                <a:cs typeface="+mn-cs"/>
              </a:rPr>
              <a:t>requêtes </a:t>
            </a:r>
            <a:r>
              <a:rPr lang="fr-FR" sz="1200" b="0" i="0" kern="1200" dirty="0" smtClean="0">
                <a:solidFill>
                  <a:schemeClr val="tx1"/>
                </a:solidFill>
                <a:effectLst/>
                <a:latin typeface="+mn-lt"/>
                <a:ea typeface="+mn-ea"/>
                <a:cs typeface="+mn-cs"/>
              </a:rPr>
              <a:t>permettent la mise à disposition de rapports périodiques, pré formatés et paramétrables </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b="0" i="0" kern="1200" dirty="0" smtClean="0">
                <a:solidFill>
                  <a:schemeClr val="tx1"/>
                </a:solidFill>
                <a:effectLst/>
                <a:latin typeface="+mn-lt"/>
                <a:ea typeface="+mn-ea"/>
                <a:cs typeface="+mn-cs"/>
              </a:rPr>
              <a:t>  *Les outils d’</a:t>
            </a:r>
            <a:r>
              <a:rPr lang="fr-FR" sz="1200" b="1" i="0" kern="1200" dirty="0" smtClean="0">
                <a:solidFill>
                  <a:schemeClr val="tx1"/>
                </a:solidFill>
                <a:effectLst/>
                <a:latin typeface="+mn-lt"/>
                <a:ea typeface="+mn-ea"/>
                <a:cs typeface="+mn-cs"/>
              </a:rPr>
              <a:t>analyse </a:t>
            </a:r>
            <a:r>
              <a:rPr lang="fr-FR" dirty="0" smtClean="0"/>
              <a:t>OLAP</a:t>
            </a:r>
            <a:r>
              <a:rPr lang="fr-FR" sz="1200" b="0" i="0" kern="1200" dirty="0" smtClean="0">
                <a:solidFill>
                  <a:schemeClr val="tx1"/>
                </a:solidFill>
                <a:effectLst/>
                <a:latin typeface="+mn-lt"/>
                <a:ea typeface="+mn-ea"/>
                <a:cs typeface="+mn-cs"/>
              </a:rPr>
              <a:t> permettent de traiter des données et de les afficher sous forme de cubes multidimensionnels </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b="0" i="0" kern="1200" dirty="0" smtClean="0">
                <a:solidFill>
                  <a:schemeClr val="tx1"/>
                </a:solidFill>
                <a:effectLst/>
                <a:latin typeface="+mn-lt"/>
                <a:ea typeface="+mn-ea"/>
                <a:cs typeface="+mn-cs"/>
              </a:rPr>
              <a:t>  *Les outils de </a:t>
            </a:r>
            <a:r>
              <a:rPr lang="fr-FR" sz="1200" b="1" i="0" kern="1200" dirty="0" smtClean="0">
                <a:solidFill>
                  <a:schemeClr val="tx1"/>
                </a:solidFill>
                <a:effectLst/>
                <a:latin typeface="+mn-lt"/>
                <a:ea typeface="+mn-ea"/>
                <a:cs typeface="+mn-cs"/>
              </a:rPr>
              <a:t>Datamining </a:t>
            </a:r>
            <a:r>
              <a:rPr lang="fr-FR" sz="1200" b="0" i="0" kern="1200" dirty="0" smtClean="0">
                <a:solidFill>
                  <a:schemeClr val="tx1"/>
                </a:solidFill>
                <a:effectLst/>
                <a:latin typeface="+mn-lt"/>
                <a:ea typeface="+mn-ea"/>
                <a:cs typeface="+mn-cs"/>
              </a:rPr>
              <a:t>offrent une analyse plus poussée des données </a:t>
            </a:r>
            <a:r>
              <a:rPr lang="fr-FR" sz="1200" b="0" i="0" kern="1200" dirty="0" err="1" smtClean="0">
                <a:solidFill>
                  <a:schemeClr val="tx1"/>
                </a:solidFill>
                <a:effectLst/>
                <a:latin typeface="+mn-lt"/>
                <a:ea typeface="+mn-ea"/>
                <a:cs typeface="+mn-cs"/>
              </a:rPr>
              <a:t>historisées</a:t>
            </a:r>
            <a:r>
              <a:rPr lang="fr-FR" sz="1200" b="0" i="0" kern="1200" dirty="0" smtClean="0">
                <a:solidFill>
                  <a:schemeClr val="tx1"/>
                </a:solidFill>
                <a:effectLst/>
                <a:latin typeface="+mn-lt"/>
                <a:ea typeface="+mn-ea"/>
                <a:cs typeface="+mn-cs"/>
              </a:rPr>
              <a:t> </a:t>
            </a:r>
          </a:p>
          <a:p>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par les opérationnels. Et</a:t>
            </a:r>
            <a:r>
              <a:rPr lang="fr-FR" sz="1200" b="0" i="0" kern="1200" baseline="0" dirty="0" smtClean="0">
                <a:solidFill>
                  <a:schemeClr val="tx1"/>
                </a:solidFill>
                <a:effectLst/>
                <a:latin typeface="+mn-lt"/>
                <a:ea typeface="+mn-ea"/>
                <a:cs typeface="+mn-cs"/>
              </a:rPr>
              <a:t> qui</a:t>
            </a:r>
            <a:r>
              <a:rPr lang="fr-FR" sz="1200" b="0" i="0" kern="1200" dirty="0" smtClean="0">
                <a:solidFill>
                  <a:schemeClr val="tx1"/>
                </a:solidFill>
                <a:effectLst/>
                <a:latin typeface="+mn-lt"/>
                <a:ea typeface="+mn-ea"/>
                <a:cs typeface="+mn-cs"/>
              </a:rPr>
              <a:t> offrent une couche d’abstraction orientée métier. </a:t>
            </a:r>
          </a:p>
          <a:p>
            <a:r>
              <a:rPr lang="fr-FR" sz="1200" b="0" i="0" kern="1200" dirty="0" smtClean="0">
                <a:solidFill>
                  <a:schemeClr val="tx1"/>
                </a:solidFill>
                <a:effectLst/>
                <a:latin typeface="+mn-lt"/>
                <a:ea typeface="+mn-ea"/>
                <a:cs typeface="+mn-cs"/>
              </a:rPr>
              <a:t>  </a:t>
            </a:r>
          </a:p>
          <a:p>
            <a:r>
              <a:rPr lang="fr-FR" sz="1200" b="0" i="0" kern="1200" dirty="0" smtClean="0">
                <a:solidFill>
                  <a:schemeClr val="tx1"/>
                </a:solidFill>
                <a:effectLst/>
                <a:latin typeface="+mn-lt"/>
                <a:ea typeface="+mn-ea"/>
                <a:cs typeface="+mn-cs"/>
              </a:rPr>
              <a:t>et de naviguer dans les différentes dimensions.</a:t>
            </a:r>
          </a:p>
          <a:p>
            <a:r>
              <a:rPr lang="fr-FR" sz="1200" b="0" i="0" kern="1200" dirty="0" smtClean="0">
                <a:solidFill>
                  <a:schemeClr val="tx1"/>
                </a:solidFill>
                <a:effectLst/>
                <a:latin typeface="+mn-lt"/>
                <a:ea typeface="+mn-ea"/>
                <a:cs typeface="+mn-cs"/>
              </a:rPr>
              <a:t>  </a:t>
            </a:r>
            <a:endParaRPr lang="fr-FR" dirty="0" smtClean="0"/>
          </a:p>
          <a:p>
            <a:r>
              <a:rPr lang="fr-FR" dirty="0" smtClean="0"/>
              <a:t>designer</a:t>
            </a:r>
          </a:p>
          <a:p>
            <a:r>
              <a:rPr lang="fr-FR" sz="1200" b="0" i="0" kern="1200" dirty="0" smtClean="0">
                <a:solidFill>
                  <a:schemeClr val="tx1"/>
                </a:solidFill>
                <a:effectLst/>
                <a:latin typeface="+mn-lt"/>
                <a:ea typeface="+mn-ea"/>
                <a:cs typeface="+mn-cs"/>
              </a:rPr>
              <a:t>Le </a:t>
            </a:r>
            <a:r>
              <a:rPr lang="fr-FR" sz="1200" b="1" i="0" kern="1200" dirty="0" smtClean="0">
                <a:solidFill>
                  <a:schemeClr val="tx1"/>
                </a:solidFill>
                <a:effectLst/>
                <a:latin typeface="+mn-lt"/>
                <a:ea typeface="+mn-ea"/>
                <a:cs typeface="+mn-cs"/>
              </a:rPr>
              <a:t>méta-dictionnaire</a:t>
            </a:r>
            <a:r>
              <a:rPr lang="fr-FR" sz="1200" b="0" i="0" kern="1200" dirty="0" smtClean="0">
                <a:solidFill>
                  <a:schemeClr val="tx1"/>
                </a:solidFill>
                <a:effectLst/>
                <a:latin typeface="+mn-lt"/>
                <a:ea typeface="+mn-ea"/>
                <a:cs typeface="+mn-cs"/>
              </a:rPr>
              <a:t> (ou méta data), a pour rôle de décrire l’ensemble des données gérées dans le système décisionnel.</a:t>
            </a:r>
            <a:br>
              <a:rPr lang="fr-FR" sz="1200" b="0" i="0" kern="1200" dirty="0" smtClean="0">
                <a:solidFill>
                  <a:schemeClr val="tx1"/>
                </a:solidFill>
                <a:effectLst/>
                <a:latin typeface="+mn-lt"/>
                <a:ea typeface="+mn-ea"/>
                <a:cs typeface="+mn-cs"/>
              </a:rPr>
            </a:br>
            <a:r>
              <a:rPr lang="fr-FR" sz="1200" b="0" i="0" kern="1200" dirty="0" smtClean="0">
                <a:solidFill>
                  <a:schemeClr val="tx1"/>
                </a:solidFill>
                <a:effectLst/>
                <a:latin typeface="+mn-lt"/>
                <a:ea typeface="+mn-ea"/>
                <a:cs typeface="+mn-cs"/>
              </a:rPr>
              <a:t>, depuis les sources de données jusqu’aux restitutions. Il permet aussi de gérer les données communes à toutes les couches.</a:t>
            </a:r>
            <a:endParaRPr lang="fr-FR" dirty="0" smtClean="0"/>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E92A9A70-B336-4666-905F-B7313FC6DD2F}" type="slidenum">
              <a:rPr lang="fr-FR" smtClean="0"/>
              <a:pPr/>
              <a:t>12</a:t>
            </a:fld>
            <a:endParaRPr lang="fr-FR"/>
          </a:p>
        </p:txBody>
      </p:sp>
    </p:spTree>
    <p:extLst>
      <p:ext uri="{BB962C8B-B14F-4D97-AF65-F5344CB8AC3E}">
        <p14:creationId xmlns:p14="http://schemas.microsoft.com/office/powerpoint/2010/main" val="2120662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2A9A70-B336-4666-905F-B7313FC6DD2F}" type="slidenum">
              <a:rPr lang="fr-FR" smtClean="0"/>
              <a:pPr/>
              <a:t>13</a:t>
            </a:fld>
            <a:endParaRPr lang="fr-FR"/>
          </a:p>
        </p:txBody>
      </p:sp>
    </p:spTree>
    <p:extLst>
      <p:ext uri="{BB962C8B-B14F-4D97-AF65-F5344CB8AC3E}">
        <p14:creationId xmlns:p14="http://schemas.microsoft.com/office/powerpoint/2010/main" val="987225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smtClean="0"/>
              <a:t>Click to edit Master title style</a:t>
            </a:r>
            <a:endParaRPr lang="en-US"/>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96F5E5-543B-4835-9AC7-DDA82B998F95}" type="datetime1">
              <a:rPr lang="en-US" smtClean="0"/>
              <a:pPr/>
              <a:t>9/29/2012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fr-FR" smtClean="0"/>
              <a:pPr/>
              <a:t>‹N°›</a:t>
            </a:fld>
            <a:endParaRPr lang="fr-FR"/>
          </a:p>
        </p:txBody>
      </p:sp>
    </p:spTree>
    <p:extLst>
      <p:ext uri="{BB962C8B-B14F-4D97-AF65-F5344CB8AC3E}">
        <p14:creationId xmlns:p14="http://schemas.microsoft.com/office/powerpoint/2010/main" val="1684538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699C00-A486-45E5-AB8E-9BD98A588A13}" type="datetime1">
              <a:rPr lang="en-US" smtClean="0"/>
              <a:pPr/>
              <a:t>9/29/2012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95630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391CA072-30D3-4965-AB4E-30CA50A5CC36}" type="datetime1">
              <a:rPr lang="en-US" smtClean="0"/>
              <a:pPr/>
              <a:t>9/29/2012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1856920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0FD689F4-7CD5-43B5-8215-9044B6518DBE}" type="datetime1">
              <a:rPr lang="en-US" smtClean="0"/>
              <a:pPr/>
              <a:t>9/29/2012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3"/>
          <p:cNvSpPr>
            <a:spLocks noGrp="1"/>
          </p:cNvSpPr>
          <p:nvPr>
            <p:ph type="body" sz="half" idx="13"/>
          </p:nvPr>
        </p:nvSpPr>
        <p:spPr>
          <a:xfrm>
            <a:off x="1448177" y="3771174"/>
            <a:ext cx="5540814" cy="342174"/>
          </a:xfrm>
        </p:spPr>
        <p:txBody>
          <a:bodyPr anchor="t">
            <a:normAutofit/>
          </a:bodyPr>
          <a:lstStyle>
            <a:lvl1pPr marL="0" indent="0">
              <a:buNone/>
              <a:defRPr lang="en-US" sz="1400" b="0" i="0" kern="1200" cap="small" dirty="0" smtClean="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Box 10"/>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200" dirty="0" smtClean="0"/>
              <a:t>“</a:t>
            </a:r>
            <a:endParaRPr lang="en-US" sz="12200" dirty="0"/>
          </a:p>
        </p:txBody>
      </p:sp>
      <p:sp>
        <p:nvSpPr>
          <p:cNvPr id="13" name="TextBox 12"/>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200" dirty="0" smtClean="0"/>
              <a:t>”</a:t>
            </a:r>
            <a:endParaRPr lang="en-US" sz="12200" dirty="0"/>
          </a:p>
        </p:txBody>
      </p:sp>
    </p:spTree>
    <p:extLst>
      <p:ext uri="{BB962C8B-B14F-4D97-AF65-F5344CB8AC3E}">
        <p14:creationId xmlns:p14="http://schemas.microsoft.com/office/powerpoint/2010/main" val="1578609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2" y="3124201"/>
            <a:ext cx="6620968"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C1E5A0-EE86-461F-949F-E0E6918F4F8E}" type="datetime1">
              <a:rPr lang="en-US" smtClean="0"/>
              <a:pPr/>
              <a:t>9/29/2012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598064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3163026"/>
          </a:xfrm>
        </p:spPr>
        <p:txBody>
          <a:bodyPr/>
          <a:lstStyle>
            <a:lvl1pPr>
              <a:defRPr sz="4800"/>
            </a:lvl1p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EB547B37-2AE5-4E0B-8FBD-54646C0FAC6F}" type="datetime1">
              <a:rPr lang="en-US" smtClean="0"/>
              <a:pPr/>
              <a:t>9/29/2012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
        <p:nvSpPr>
          <p:cNvPr id="8" name="Text Placeholder 3"/>
          <p:cNvSpPr>
            <a:spLocks noGrp="1"/>
          </p:cNvSpPr>
          <p:nvPr>
            <p:ph type="body" sz="half" idx="2"/>
          </p:nvPr>
        </p:nvSpPr>
        <p:spPr>
          <a:xfrm>
            <a:off x="1181409" y="4953001"/>
            <a:ext cx="6001049" cy="1074057"/>
          </a:xfrm>
        </p:spPr>
        <p:txBody>
          <a:bodyPr anchor="t">
            <a:normAutofit/>
          </a:bodyPr>
          <a:lstStyle>
            <a:lvl1pPr marL="0" indent="0">
              <a:buNone/>
              <a:defRPr lang="en-US" sz="1800" b="0" i="0" kern="1200" dirty="0" smtClean="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Box 10"/>
          <p:cNvSpPr txBox="1"/>
          <p:nvPr/>
        </p:nvSpPr>
        <p:spPr>
          <a:xfrm>
            <a:off x="7002348" y="3316513"/>
            <a:ext cx="601591"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200" dirty="0" smtClean="0"/>
              <a:t>”</a:t>
            </a:r>
            <a:endParaRPr lang="en-US" sz="12200" dirty="0"/>
          </a:p>
        </p:txBody>
      </p:sp>
      <p:sp>
        <p:nvSpPr>
          <p:cNvPr id="14" name="TextBox 13"/>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200" dirty="0" smtClean="0"/>
              <a:t>“</a:t>
            </a:r>
            <a:endParaRPr lang="en-US" sz="12200" dirty="0"/>
          </a:p>
        </p:txBody>
      </p:sp>
    </p:spTree>
    <p:extLst>
      <p:ext uri="{BB962C8B-B14F-4D97-AF65-F5344CB8AC3E}">
        <p14:creationId xmlns:p14="http://schemas.microsoft.com/office/powerpoint/2010/main" val="3441132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4C069202-0E32-471C-AB2B-460D0E3FB532}" type="datetime1">
              <a:rPr lang="en-US" smtClean="0"/>
              <a:pPr/>
              <a:t>9/29/2012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
        <p:nvSpPr>
          <p:cNvPr id="10" name="Text Placeholder 3"/>
          <p:cNvSpPr>
            <a:spLocks noGrp="1"/>
          </p:cNvSpPr>
          <p:nvPr>
            <p:ph type="body" sz="half" idx="2"/>
          </p:nvPr>
        </p:nvSpPr>
        <p:spPr>
          <a:xfrm>
            <a:off x="866442" y="4350657"/>
            <a:ext cx="6620968" cy="16764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Text Placeholder 3"/>
          <p:cNvSpPr>
            <a:spLocks noGrp="1"/>
          </p:cNvSpPr>
          <p:nvPr>
            <p:ph type="body" sz="half" idx="13"/>
          </p:nvPr>
        </p:nvSpPr>
        <p:spPr>
          <a:xfrm>
            <a:off x="866441" y="3848611"/>
            <a:ext cx="6620968" cy="588517"/>
          </a:xfrm>
        </p:spPr>
        <p:txBody>
          <a:bodyPr anchor="b">
            <a:normAutofit/>
          </a:bodyPr>
          <a:lstStyle>
            <a:lvl1pPr marL="0" indent="0" algn="l" defTabSz="457200" rtl="0" eaLnBrk="1" latinLnBrk="0" hangingPunct="1">
              <a:buNone/>
              <a:defRPr lang="en-US" sz="3600" b="0" i="0" kern="1200" cap="none" dirty="0" smtClean="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916803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3"/>
          <p:cNvSpPr>
            <a:spLocks noGrp="1"/>
          </p:cNvSpPr>
          <p:nvPr>
            <p:ph type="dt" sz="half" idx="10"/>
          </p:nvPr>
        </p:nvSpPr>
        <p:spPr/>
        <p:txBody>
          <a:bodyPr/>
          <a:lstStyle/>
          <a:p>
            <a:fld id="{4C784C6E-9683-499C-A052-777ECCA1B357}" type="datetime1">
              <a:rPr lang="en-US" smtClean="0"/>
              <a:pPr/>
              <a:t>9/29/2012</a:t>
            </a:fld>
            <a:endParaRPr lang="en-US" dirty="0"/>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8655233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9" name="Picture Placeholder 2"/>
          <p:cNvSpPr>
            <a:spLocks noGrp="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30" name="Picture Placeholder 2"/>
          <p:cNvSpPr>
            <a:spLocks noGrp="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31" name="Picture Placeholder 2"/>
          <p:cNvSpPr>
            <a:spLocks noGrp="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DECB000-2360-4F4E-B25F-53887BA74059}" type="datetime1">
              <a:rPr lang="en-US" smtClean="0"/>
              <a:pPr/>
              <a:t>9/29/2012</a:t>
            </a:fld>
            <a:endParaRPr lang="en-US" dirty="0"/>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0008139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b"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A052E3-EB06-4D82-892D-96EF0223DA47}" type="datetime1">
              <a:rPr lang="en-US" smtClean="0"/>
              <a:pPr/>
              <a:t>9/29/2012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fr-FR" smtClean="0"/>
              <a:pPr/>
              <a:t>‹N°›</a:t>
            </a:fld>
            <a:endParaRPr lang="fr-FR"/>
          </a:p>
        </p:txBody>
      </p:sp>
    </p:spTree>
    <p:extLst>
      <p:ext uri="{BB962C8B-B14F-4D97-AF65-F5344CB8AC3E}">
        <p14:creationId xmlns:p14="http://schemas.microsoft.com/office/powerpoint/2010/main" val="30861538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124709" y="1447799"/>
            <a:ext cx="1057749" cy="4413251"/>
          </a:xfrm>
        </p:spPr>
        <p:txBody>
          <a:bodyPr vert="eaVert" anchor="b" anchorCtr="0"/>
          <a:lstStyle/>
          <a:p>
            <a:r>
              <a:rPr lang="en-US" smtClean="0"/>
              <a:t>Click to edit Master title style</a:t>
            </a:r>
            <a:endParaRPr lang="en-US"/>
          </a:p>
        </p:txBody>
      </p:sp>
      <p:sp>
        <p:nvSpPr>
          <p:cNvPr id="3" name="Vertical Text Placeholder 2"/>
          <p:cNvSpPr>
            <a:spLocks noGrp="1"/>
          </p:cNvSpPr>
          <p:nvPr>
            <p:ph type="body" orient="vert" idx="1"/>
          </p:nvPr>
        </p:nvSpPr>
        <p:spPr>
          <a:xfrm>
            <a:off x="866441" y="1447799"/>
            <a:ext cx="5083796" cy="44132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ABD480-40F5-4CFD-9927-6D15323CA6FA}" type="datetime1">
              <a:rPr lang="en-US" smtClean="0"/>
              <a:pPr/>
              <a:t>9/29/2012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fr-FR" smtClean="0"/>
              <a:pPr/>
              <a:t>‹N°›</a:t>
            </a:fld>
            <a:endParaRPr lang="fr-FR"/>
          </a:p>
        </p:txBody>
      </p:sp>
    </p:spTree>
    <p:extLst>
      <p:ext uri="{BB962C8B-B14F-4D97-AF65-F5344CB8AC3E}">
        <p14:creationId xmlns:p14="http://schemas.microsoft.com/office/powerpoint/2010/main" val="1383511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EDCB7C0-6609-492F-9B20-EA70F08A6CD9}" type="datetime1">
              <a:rPr lang="en-US" smtClean="0"/>
              <a:pPr/>
              <a:t>9/29/2012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fr-FR" smtClean="0"/>
              <a:pPr/>
              <a:t>‹N°›</a:t>
            </a:fld>
            <a:endParaRPr lang="fr-FR"/>
          </a:p>
        </p:txBody>
      </p:sp>
    </p:spTree>
    <p:extLst>
      <p:ext uri="{BB962C8B-B14F-4D97-AF65-F5344CB8AC3E}">
        <p14:creationId xmlns:p14="http://schemas.microsoft.com/office/powerpoint/2010/main" val="552928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91981B-63D3-497A-9A17-812DF72C9127}" type="datetime1">
              <a:rPr lang="en-US" smtClean="0"/>
              <a:pPr/>
              <a:t>9/29/2012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fr-FR" smtClean="0"/>
              <a:pPr/>
              <a:t>‹N°›</a:t>
            </a:fld>
            <a:endParaRPr lang="fr-FR"/>
          </a:p>
        </p:txBody>
      </p:sp>
    </p:spTree>
    <p:extLst>
      <p:ext uri="{BB962C8B-B14F-4D97-AF65-F5344CB8AC3E}">
        <p14:creationId xmlns:p14="http://schemas.microsoft.com/office/powerpoint/2010/main" val="2080850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F3E688B-E346-4A47-BD74-CBA1AD8BD788}" type="datetime1">
              <a:rPr lang="en-US" smtClean="0"/>
              <a:pPr/>
              <a:t>9/29/2012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fr-FR" smtClean="0"/>
              <a:pPr/>
              <a:t>‹N°›</a:t>
            </a:fld>
            <a:endParaRPr lang="fr-FR"/>
          </a:p>
        </p:txBody>
      </p:sp>
    </p:spTree>
    <p:extLst>
      <p:ext uri="{BB962C8B-B14F-4D97-AF65-F5344CB8AC3E}">
        <p14:creationId xmlns:p14="http://schemas.microsoft.com/office/powerpoint/2010/main" val="705101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A2660D-1293-47AC-9A6A-ACB9AA452804}" type="datetime1">
              <a:rPr lang="en-US" smtClean="0"/>
              <a:pPr/>
              <a:t>9/29/2012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fr-FR" smtClean="0"/>
              <a:pPr/>
              <a:t>‹N°›</a:t>
            </a:fld>
            <a:endParaRPr lang="fr-FR"/>
          </a:p>
        </p:txBody>
      </p:sp>
    </p:spTree>
    <p:extLst>
      <p:ext uri="{BB962C8B-B14F-4D97-AF65-F5344CB8AC3E}">
        <p14:creationId xmlns:p14="http://schemas.microsoft.com/office/powerpoint/2010/main" val="483091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Date Placeholder 2"/>
          <p:cNvSpPr>
            <a:spLocks noGrp="1"/>
          </p:cNvSpPr>
          <p:nvPr>
            <p:ph type="dt" sz="half" idx="10"/>
          </p:nvPr>
        </p:nvSpPr>
        <p:spPr/>
        <p:txBody>
          <a:bodyPr/>
          <a:lstStyle/>
          <a:p>
            <a:fld id="{7114A5D7-1223-4E88-AB87-BFB2F67F243F}" type="datetime1">
              <a:rPr lang="en-US" smtClean="0"/>
              <a:pPr/>
              <a:t>9/29/2012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217C01CDF565}" type="slidenum">
              <a:rPr lang="fr-FR" smtClean="0"/>
              <a:pPr/>
              <a:t>‹N°›</a:t>
            </a:fld>
            <a:endParaRPr lang="fr-FR"/>
          </a:p>
        </p:txBody>
      </p:sp>
    </p:spTree>
    <p:extLst>
      <p:ext uri="{BB962C8B-B14F-4D97-AF65-F5344CB8AC3E}">
        <p14:creationId xmlns:p14="http://schemas.microsoft.com/office/powerpoint/2010/main" val="2575649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4900897-B55E-49FB-B374-B4B1ECA06362}" type="datetime1">
              <a:rPr lang="en-US" smtClean="0"/>
              <a:pPr/>
              <a:t>9/29/2012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217C01CDF565}" type="slidenum">
              <a:rPr lang="fr-FR" smtClean="0"/>
              <a:pPr/>
              <a:t>‹N°›</a:t>
            </a:fld>
            <a:endParaRPr lang="fr-FR"/>
          </a:p>
        </p:txBody>
      </p:sp>
    </p:spTree>
    <p:extLst>
      <p:ext uri="{BB962C8B-B14F-4D97-AF65-F5344CB8AC3E}">
        <p14:creationId xmlns:p14="http://schemas.microsoft.com/office/powerpoint/2010/main" val="2336941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A83DDF02-BFFD-412A-BC50-4F0D95518AD9}" type="datetime1">
              <a:rPr lang="en-US" smtClean="0"/>
              <a:pPr/>
              <a:t>9/29/2012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217C01CDF565}" type="slidenum">
              <a:rPr lang="fr-FR" smtClean="0"/>
              <a:pPr/>
              <a:t>‹N°›</a:t>
            </a:fld>
            <a:endParaRPr lang="fr-FR"/>
          </a:p>
        </p:txBody>
      </p:sp>
    </p:spTree>
    <p:extLst>
      <p:ext uri="{BB962C8B-B14F-4D97-AF65-F5344CB8AC3E}">
        <p14:creationId xmlns:p14="http://schemas.microsoft.com/office/powerpoint/2010/main" val="1067149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E63299-15B6-43CE-81B5-F949CF03AAC3}" type="datetime1">
              <a:rPr lang="en-US" smtClean="0"/>
              <a:pPr/>
              <a:t>9/29/2012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fr-FR" smtClean="0"/>
              <a:pPr/>
              <a:t>‹N°›</a:t>
            </a:fld>
            <a:endParaRPr lang="fr-FR"/>
          </a:p>
        </p:txBody>
      </p:sp>
    </p:spTree>
    <p:extLst>
      <p:ext uri="{BB962C8B-B14F-4D97-AF65-F5344CB8AC3E}">
        <p14:creationId xmlns:p14="http://schemas.microsoft.com/office/powerpoint/2010/main" val="2027686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duotone>
              <a:schemeClr val="accent5">
                <a:shade val="45000"/>
                <a:satMod val="135000"/>
              </a:schemeClr>
              <a:prstClr val="white"/>
            </a:duotone>
            <a:extLst>
              <a:ext uri="{BEBA8EAE-BF5A-486C-A8C5-ECC9F3942E4B}">
                <a14:imgProps xmlns:a14="http://schemas.microsoft.com/office/drawing/2010/main">
                  <a14:imgLayer r:embed="rId22">
                    <a14:imgEffect>
                      <a14:sharpenSoften amount="50000"/>
                    </a14:imgEffect>
                    <a14:imgEffect>
                      <a14:brightnessContrast bright="-4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689832" y="-457200"/>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299432" y="6096000"/>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153988"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839788" y="2895600"/>
            <a:ext cx="2362200" cy="2362200"/>
          </a:xfrm>
          <a:prstGeom prst="ellipse">
            <a:avLst/>
          </a:prstGeom>
          <a:gradFill flip="none" rotWithShape="1">
            <a:gsLst>
              <a:gs pos="0">
                <a:schemeClr val="accent1">
                  <a:lumMod val="60000"/>
                  <a:lumOff val="40000"/>
                  <a:alpha val="8000"/>
                </a:schemeClr>
              </a:gs>
              <a:gs pos="72000">
                <a:schemeClr val="accent1">
                  <a:lumMod val="60000"/>
                  <a:lumOff val="40000"/>
                  <a:alpha val="0"/>
                </a:schemeClr>
              </a:gs>
              <a:gs pos="36000">
                <a:schemeClr val="accent1">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E7209B9-032E-4EE3-B770-BC1BFC9A5CA7}" type="datetime1">
              <a:rPr lang="en-US" smtClean="0"/>
              <a:pPr/>
              <a:t>9/29/2012</a:t>
            </a:fld>
            <a:endParaRPr lang="en-US" dirty="0"/>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D57F1E4F-1CFF-5643-939E-217C01CDF565}" type="slidenum">
              <a:rPr lang="en-US" smtClean="0"/>
              <a:pPr/>
              <a:t>‹N°›</a:t>
            </a:fld>
            <a:r>
              <a:rPr lang="en-US" dirty="0" smtClean="0"/>
              <a:t>/15</a:t>
            </a:r>
            <a:endParaRPr lang="en-US" dirty="0"/>
          </a:p>
        </p:txBody>
      </p:sp>
    </p:spTree>
    <p:extLst>
      <p:ext uri="{BB962C8B-B14F-4D97-AF65-F5344CB8AC3E}">
        <p14:creationId xmlns:p14="http://schemas.microsoft.com/office/powerpoint/2010/main" val="591108289"/>
      </p:ext>
    </p:extLst>
  </p:cSld>
  <p:clrMap bg1="dk1" tx1="lt1" bg2="dk2" tx2="lt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 id="2147483865" r:id="rId19"/>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ct val="20000"/>
        </a:spcBef>
        <a:spcAft>
          <a:spcPts val="60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ct val="20000"/>
        </a:spcBef>
        <a:spcAft>
          <a:spcPts val="60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ct val="20000"/>
        </a:spcBef>
        <a:spcAft>
          <a:spcPts val="60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ct val="20000"/>
        </a:spcBef>
        <a:spcAft>
          <a:spcPts val="60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ct val="20000"/>
        </a:spcBef>
        <a:spcAft>
          <a:spcPts val="600"/>
        </a:spcAft>
        <a:buClr>
          <a:schemeClr val="accent1"/>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ct val="20000"/>
        </a:spcBef>
        <a:spcAft>
          <a:spcPts val="600"/>
        </a:spcAft>
        <a:buClr>
          <a:schemeClr val="accent1"/>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ct val="20000"/>
        </a:spcBef>
        <a:spcAft>
          <a:spcPts val="600"/>
        </a:spcAft>
        <a:buClr>
          <a:schemeClr val="accent1"/>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ct val="20000"/>
        </a:spcBef>
        <a:spcAft>
          <a:spcPts val="600"/>
        </a:spcAft>
        <a:buClr>
          <a:schemeClr val="accent1"/>
        </a:buClr>
        <a:buSzPct val="80000"/>
        <a:buFont typeface="Wingdings 3" charset="2"/>
        <a:buChar char=""/>
        <a:defRPr sz="12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microsoft.com/office/2007/relationships/hdphoto" Target="../media/hdphoto2.wdp"/><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6.png"/><Relationship Id="rId21" Type="http://schemas.openxmlformats.org/officeDocument/2006/relationships/image" Target="../media/image7.png"/><Relationship Id="rId7" Type="http://schemas.openxmlformats.org/officeDocument/2006/relationships/image" Target="../media/image29.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8.xml"/><Relationship Id="rId16" Type="http://schemas.openxmlformats.org/officeDocument/2006/relationships/image" Target="../media/image37.png"/><Relationship Id="rId20"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5" Type="http://schemas.openxmlformats.org/officeDocument/2006/relationships/image" Target="../media/image36.png"/><Relationship Id="rId10" Type="http://schemas.microsoft.com/office/2007/relationships/hdphoto" Target="../media/hdphoto4.wdp"/><Relationship Id="rId19" Type="http://schemas.microsoft.com/office/2007/relationships/hdphoto" Target="../media/hdphoto5.wdp"/><Relationship Id="rId4" Type="http://schemas.microsoft.com/office/2007/relationships/hdphoto" Target="../media/hdphoto3.wdp"/><Relationship Id="rId9" Type="http://schemas.openxmlformats.org/officeDocument/2006/relationships/image" Target="../media/image31.png"/><Relationship Id="rId14"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3.png"/><Relationship Id="rId5" Type="http://schemas.microsoft.com/office/2007/relationships/hdphoto" Target="../media/hdphoto6.wdp"/><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1.jpe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diagramData" Target="../diagrams/data11.xml"/><Relationship Id="rId18" Type="http://schemas.openxmlformats.org/officeDocument/2006/relationships/image" Target="../media/image7.png"/><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17" Type="http://schemas.microsoft.com/office/2007/relationships/diagramDrawing" Target="../diagrams/drawing11.xml"/><Relationship Id="rId2" Type="http://schemas.openxmlformats.org/officeDocument/2006/relationships/notesSlide" Target="../notesSlides/notesSlide17.xml"/><Relationship Id="rId16" Type="http://schemas.openxmlformats.org/officeDocument/2006/relationships/diagramColors" Target="../diagrams/colors11.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5" Type="http://schemas.openxmlformats.org/officeDocument/2006/relationships/diagramQuickStyle" Target="../diagrams/quickStyle11.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 Id="rId14" Type="http://schemas.openxmlformats.org/officeDocument/2006/relationships/diagramLayout" Target="../diagrams/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7.wmf"/><Relationship Id="rId7" Type="http://schemas.microsoft.com/office/2007/relationships/hdphoto" Target="../media/hdphoto3.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59.png"/><Relationship Id="rId4" Type="http://schemas.openxmlformats.org/officeDocument/2006/relationships/image" Target="../media/image58.wmf"/></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14.xml"/><Relationship Id="rId13" Type="http://schemas.openxmlformats.org/officeDocument/2006/relationships/image" Target="../media/image7.png"/><Relationship Id="rId3" Type="http://schemas.openxmlformats.org/officeDocument/2006/relationships/diagramLayout" Target="../diagrams/layout13.xml"/><Relationship Id="rId7" Type="http://schemas.openxmlformats.org/officeDocument/2006/relationships/diagramData" Target="../diagrams/data14.xml"/><Relationship Id="rId12" Type="http://schemas.openxmlformats.org/officeDocument/2006/relationships/image" Target="../media/image60.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8.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7.png"/><Relationship Id="rId7" Type="http://schemas.openxmlformats.org/officeDocument/2006/relationships/diagramColors" Target="../diagrams/colors16.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 Id="rId9"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7.xml"/><Relationship Id="rId11" Type="http://schemas.openxmlformats.org/officeDocument/2006/relationships/image" Target="../media/image7.png"/><Relationship Id="rId5" Type="http://schemas.openxmlformats.org/officeDocument/2006/relationships/diagramQuickStyle" Target="../diagrams/quickStyle17.xml"/><Relationship Id="rId10" Type="http://schemas.openxmlformats.org/officeDocument/2006/relationships/image" Target="../media/image69.png"/><Relationship Id="rId4" Type="http://schemas.openxmlformats.org/officeDocument/2006/relationships/diagramLayout" Target="../diagrams/layout17.xml"/><Relationship Id="rId9" Type="http://schemas.openxmlformats.org/officeDocument/2006/relationships/image" Target="../media/image68.png"/></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19.xml"/><Relationship Id="rId13" Type="http://schemas.openxmlformats.org/officeDocument/2006/relationships/image" Target="../media/image70.png"/><Relationship Id="rId18" Type="http://schemas.openxmlformats.org/officeDocument/2006/relationships/diagramColors" Target="../diagrams/colors20.xml"/><Relationship Id="rId3" Type="http://schemas.openxmlformats.org/officeDocument/2006/relationships/diagramData" Target="../diagrams/data18.xml"/><Relationship Id="rId21" Type="http://schemas.openxmlformats.org/officeDocument/2006/relationships/image" Target="../media/image27.png"/><Relationship Id="rId7" Type="http://schemas.microsoft.com/office/2007/relationships/diagramDrawing" Target="../diagrams/drawing18.xml"/><Relationship Id="rId12" Type="http://schemas.microsoft.com/office/2007/relationships/diagramDrawing" Target="../diagrams/drawing19.xml"/><Relationship Id="rId17" Type="http://schemas.openxmlformats.org/officeDocument/2006/relationships/diagramQuickStyle" Target="../diagrams/quickStyle20.xml"/><Relationship Id="rId25" Type="http://schemas.openxmlformats.org/officeDocument/2006/relationships/image" Target="../media/image7.png"/><Relationship Id="rId2" Type="http://schemas.openxmlformats.org/officeDocument/2006/relationships/notesSlide" Target="../notesSlides/notesSlide26.xml"/><Relationship Id="rId16" Type="http://schemas.openxmlformats.org/officeDocument/2006/relationships/diagramLayout" Target="../diagrams/layout20.xml"/><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diagramColors" Target="../diagrams/colors18.xml"/><Relationship Id="rId11" Type="http://schemas.openxmlformats.org/officeDocument/2006/relationships/diagramColors" Target="../diagrams/colors19.xml"/><Relationship Id="rId24" Type="http://schemas.openxmlformats.org/officeDocument/2006/relationships/image" Target="../media/image74.png"/><Relationship Id="rId5" Type="http://schemas.openxmlformats.org/officeDocument/2006/relationships/diagramQuickStyle" Target="../diagrams/quickStyle18.xml"/><Relationship Id="rId15" Type="http://schemas.openxmlformats.org/officeDocument/2006/relationships/diagramData" Target="../diagrams/data20.xml"/><Relationship Id="rId23" Type="http://schemas.openxmlformats.org/officeDocument/2006/relationships/image" Target="../media/image60.png"/><Relationship Id="rId10" Type="http://schemas.openxmlformats.org/officeDocument/2006/relationships/diagramQuickStyle" Target="../diagrams/quickStyle19.xml"/><Relationship Id="rId19" Type="http://schemas.microsoft.com/office/2007/relationships/diagramDrawing" Target="../diagrams/drawing20.xml"/><Relationship Id="rId4" Type="http://schemas.openxmlformats.org/officeDocument/2006/relationships/diagramLayout" Target="../diagrams/layout18.xml"/><Relationship Id="rId9" Type="http://schemas.openxmlformats.org/officeDocument/2006/relationships/diagramLayout" Target="../diagrams/layout19.xml"/><Relationship Id="rId14" Type="http://schemas.openxmlformats.org/officeDocument/2006/relationships/image" Target="../media/image71.png"/><Relationship Id="rId22"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 Id="rId9"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3.xml"/><Relationship Id="rId7" Type="http://schemas.openxmlformats.org/officeDocument/2006/relationships/image" Target="../media/image7.png"/><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1.gif"/><Relationship Id="rId5" Type="http://schemas.openxmlformats.org/officeDocument/2006/relationships/image" Target="../media/image80.gif"/><Relationship Id="rId10" Type="http://schemas.openxmlformats.org/officeDocument/2006/relationships/image" Target="../media/image7.png"/><Relationship Id="rId4" Type="http://schemas.microsoft.com/office/2007/relationships/hdphoto" Target="../media/hdphoto7.wdp"/><Relationship Id="rId9"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10" Type="http://schemas.openxmlformats.org/officeDocument/2006/relationships/image" Target="../media/image7.png"/><Relationship Id="rId4" Type="http://schemas.openxmlformats.org/officeDocument/2006/relationships/diagramLayout" Target="../diagrams/layout24.xml"/><Relationship Id="rId9" Type="http://schemas.openxmlformats.org/officeDocument/2006/relationships/image" Target="../media/image87.png"/></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2" Type="http://schemas.openxmlformats.org/officeDocument/2006/relationships/image" Target="../media/image9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jpeg"/><Relationship Id="rId7"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7.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7.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4220" y="2157039"/>
            <a:ext cx="6093877" cy="908497"/>
          </a:xfrm>
        </p:spPr>
        <p:txBody>
          <a:bodyPr/>
          <a:lstStyle/>
          <a:p>
            <a:r>
              <a:rPr lang="fr-FR" sz="4400" dirty="0" smtClean="0">
                <a:solidFill>
                  <a:schemeClr val="bg1"/>
                </a:solidFill>
                <a:latin typeface="Calibri" pitchFamily="34" charset="0"/>
                <a:cs typeface="Calibri" pitchFamily="34" charset="0"/>
              </a:rPr>
              <a:t>PROJET DE FIN D’ETUDES</a:t>
            </a:r>
            <a:endParaRPr lang="fr-FR" sz="4400" dirty="0">
              <a:solidFill>
                <a:schemeClr val="bg1"/>
              </a:solidFill>
              <a:latin typeface="Calibri" pitchFamily="34" charset="0"/>
              <a:cs typeface="Calibri" pitchFamily="34" charset="0"/>
            </a:endParaRPr>
          </a:p>
        </p:txBody>
      </p:sp>
      <p:sp>
        <p:nvSpPr>
          <p:cNvPr id="3" name="Subtitle 2"/>
          <p:cNvSpPr>
            <a:spLocks noGrp="1"/>
          </p:cNvSpPr>
          <p:nvPr>
            <p:ph type="subTitle" idx="1"/>
          </p:nvPr>
        </p:nvSpPr>
        <p:spPr>
          <a:xfrm>
            <a:off x="279408" y="3316022"/>
            <a:ext cx="8323785" cy="1507107"/>
          </a:xfrm>
        </p:spPr>
        <p:txBody>
          <a:bodyPr>
            <a:noAutofit/>
          </a:bodyPr>
          <a:lstStyle/>
          <a:p>
            <a:pPr algn="ctr"/>
            <a:r>
              <a:rPr lang="fr-FR" sz="3600" b="1" dirty="0">
                <a:solidFill>
                  <a:srgbClr val="0070C0"/>
                </a:solidFill>
              </a:rPr>
              <a:t>Mise en place d’une plateforme SAP BI autour de SAP MM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031" y="229919"/>
            <a:ext cx="919235" cy="1087701"/>
          </a:xfrm>
          <a:prstGeom prst="roundRect">
            <a:avLst>
              <a:gd name="adj" fmla="val 8594"/>
            </a:avLst>
          </a:prstGeom>
          <a:solidFill>
            <a:srgbClr val="FFFFFF">
              <a:shade val="85000"/>
            </a:srgbClr>
          </a:solidFill>
          <a:ln w="25400">
            <a:solidFill>
              <a:schemeClr val="bg1"/>
            </a:solidFill>
          </a:ln>
          <a:effectLst>
            <a:reflection blurRad="12700" stA="38000" endPos="28000" dist="5000" dir="5400000" sy="-100000" algn="bl" rotWithShape="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413" y="247969"/>
            <a:ext cx="1869739" cy="1087701"/>
          </a:xfrm>
          <a:prstGeom prst="roundRect">
            <a:avLst>
              <a:gd name="adj" fmla="val 8594"/>
            </a:avLst>
          </a:prstGeom>
          <a:solidFill>
            <a:srgbClr val="FFFFFF">
              <a:shade val="85000"/>
            </a:srgbClr>
          </a:solidFill>
          <a:ln w="25400">
            <a:solidFill>
              <a:schemeClr val="bg1"/>
            </a:solidFill>
          </a:ln>
          <a:effectLst>
            <a:reflection blurRad="12700" stA="38000" endPos="28000" dist="5000" dir="5400000" sy="-100000" algn="bl" rotWithShape="0"/>
          </a:effectLst>
        </p:spPr>
      </p:pic>
      <p:sp>
        <p:nvSpPr>
          <p:cNvPr id="7" name="TextBox 6"/>
          <p:cNvSpPr txBox="1"/>
          <p:nvPr/>
        </p:nvSpPr>
        <p:spPr>
          <a:xfrm>
            <a:off x="3676443" y="577499"/>
            <a:ext cx="3575695" cy="607987"/>
          </a:xfrm>
          <a:prstGeom prst="rect">
            <a:avLst/>
          </a:prstGeom>
          <a:noFill/>
        </p:spPr>
        <p:txBody>
          <a:bodyPr wrap="square" rtlCol="0">
            <a:spAutoFit/>
          </a:bodyPr>
          <a:lstStyle/>
          <a:p>
            <a:r>
              <a:rPr lang="fr-FR" sz="1351" b="1" dirty="0"/>
              <a:t>Présenté Par : </a:t>
            </a:r>
            <a:endParaRPr lang="fr-FR" sz="1351" b="1" dirty="0" smtClean="0"/>
          </a:p>
          <a:p>
            <a:r>
              <a:rPr lang="fr-FR" sz="2000" b="1" cap="all" dirty="0" smtClean="0">
                <a:solidFill>
                  <a:schemeClr val="bg1"/>
                </a:solidFill>
                <a:latin typeface="+mj-lt"/>
                <a:ea typeface="+mj-ea"/>
                <a:cs typeface="+mj-cs"/>
              </a:rPr>
              <a:t>S</a:t>
            </a:r>
            <a:r>
              <a:rPr lang="fr-FR" sz="2000" b="1" dirty="0" smtClean="0">
                <a:solidFill>
                  <a:schemeClr val="bg1"/>
                </a:solidFill>
                <a:latin typeface="+mj-lt"/>
                <a:ea typeface="+mj-ea"/>
                <a:cs typeface="+mj-cs"/>
              </a:rPr>
              <a:t>alah</a:t>
            </a:r>
            <a:r>
              <a:rPr lang="fr-FR" sz="2000" b="1" cap="all" dirty="0" smtClean="0">
                <a:solidFill>
                  <a:schemeClr val="bg1"/>
                </a:solidFill>
                <a:latin typeface="+mj-lt"/>
                <a:ea typeface="+mj-ea"/>
                <a:cs typeface="+mj-cs"/>
              </a:rPr>
              <a:t> E</a:t>
            </a:r>
            <a:r>
              <a:rPr lang="fr-FR" sz="2000" b="1" dirty="0" smtClean="0">
                <a:solidFill>
                  <a:schemeClr val="bg1"/>
                </a:solidFill>
                <a:latin typeface="+mj-lt"/>
                <a:ea typeface="+mj-ea"/>
                <a:cs typeface="+mj-cs"/>
              </a:rPr>
              <a:t>ddine</a:t>
            </a:r>
            <a:r>
              <a:rPr lang="fr-FR" sz="2000" b="1" cap="all" dirty="0" smtClean="0">
                <a:solidFill>
                  <a:schemeClr val="bg1"/>
                </a:solidFill>
                <a:latin typeface="+mj-lt"/>
                <a:ea typeface="+mj-ea"/>
                <a:cs typeface="+mj-cs"/>
              </a:rPr>
              <a:t> BENTALBA</a:t>
            </a:r>
            <a:endParaRPr lang="fr-FR" sz="1400" dirty="0">
              <a:solidFill>
                <a:schemeClr val="bg1"/>
              </a:solidFill>
            </a:endParaRPr>
          </a:p>
        </p:txBody>
      </p:sp>
      <p:sp>
        <p:nvSpPr>
          <p:cNvPr id="8" name="TextBox 7"/>
          <p:cNvSpPr txBox="1"/>
          <p:nvPr/>
        </p:nvSpPr>
        <p:spPr>
          <a:xfrm>
            <a:off x="2401588" y="6102918"/>
            <a:ext cx="5187639" cy="577338"/>
          </a:xfrm>
          <a:prstGeom prst="rect">
            <a:avLst/>
          </a:prstGeom>
          <a:noFill/>
        </p:spPr>
        <p:txBody>
          <a:bodyPr wrap="none" rtlCol="0">
            <a:spAutoFit/>
          </a:bodyPr>
          <a:lstStyle/>
          <a:p>
            <a:r>
              <a:rPr lang="fr-FR" sz="1351" b="1" dirty="0"/>
              <a:t>Encadrant Entreprise : </a:t>
            </a:r>
          </a:p>
          <a:p>
            <a:r>
              <a:rPr lang="fr-FR" sz="1801" b="1" cap="all" dirty="0" err="1" smtClean="0">
                <a:solidFill>
                  <a:schemeClr val="bg1"/>
                </a:solidFill>
                <a:latin typeface="+mj-lt"/>
                <a:ea typeface="+mj-ea"/>
                <a:cs typeface="+mj-cs"/>
              </a:rPr>
              <a:t>M.H</a:t>
            </a:r>
            <a:r>
              <a:rPr lang="fr-FR" sz="1801" b="1" dirty="0" err="1" smtClean="0">
                <a:solidFill>
                  <a:schemeClr val="bg1"/>
                </a:solidFill>
                <a:latin typeface="+mj-lt"/>
                <a:ea typeface="+mj-ea"/>
                <a:cs typeface="+mj-cs"/>
              </a:rPr>
              <a:t>icham</a:t>
            </a:r>
            <a:r>
              <a:rPr lang="fr-FR" sz="1801" b="1" cap="all" dirty="0" smtClean="0">
                <a:solidFill>
                  <a:schemeClr val="bg1"/>
                </a:solidFill>
                <a:latin typeface="+mj-lt"/>
                <a:ea typeface="+mj-ea"/>
                <a:cs typeface="+mj-cs"/>
              </a:rPr>
              <a:t> </a:t>
            </a:r>
            <a:r>
              <a:rPr lang="fr-FR" sz="1801" b="1" cap="all" dirty="0" err="1" smtClean="0">
                <a:solidFill>
                  <a:schemeClr val="bg1"/>
                </a:solidFill>
                <a:latin typeface="+mj-lt"/>
                <a:ea typeface="+mj-ea"/>
                <a:cs typeface="+mj-cs"/>
              </a:rPr>
              <a:t>elKOUDRI</a:t>
            </a:r>
            <a:r>
              <a:rPr lang="fr-FR" sz="1801" b="1" cap="all" dirty="0" smtClean="0">
                <a:solidFill>
                  <a:schemeClr val="bg1"/>
                </a:solidFill>
                <a:latin typeface="+mj-lt"/>
                <a:ea typeface="+mj-ea"/>
                <a:cs typeface="+mj-cs"/>
              </a:rPr>
              <a:t> </a:t>
            </a:r>
            <a:r>
              <a:rPr lang="fr-FR" sz="1801" b="1" cap="all" dirty="0">
                <a:latin typeface="+mj-lt"/>
                <a:ea typeface="+mj-ea"/>
                <a:cs typeface="+mj-cs"/>
              </a:rPr>
              <a:t>&amp; </a:t>
            </a:r>
            <a:r>
              <a:rPr lang="fr-FR" sz="1801" b="1" cap="all" dirty="0" err="1" smtClean="0">
                <a:solidFill>
                  <a:schemeClr val="bg1"/>
                </a:solidFill>
                <a:latin typeface="+mj-lt"/>
                <a:ea typeface="+mj-ea"/>
                <a:cs typeface="+mj-cs"/>
              </a:rPr>
              <a:t>M.A</a:t>
            </a:r>
            <a:r>
              <a:rPr lang="fr-FR" sz="1801" b="1" dirty="0" err="1" smtClean="0">
                <a:solidFill>
                  <a:schemeClr val="bg1"/>
                </a:solidFill>
                <a:latin typeface="+mj-lt"/>
                <a:ea typeface="+mj-ea"/>
                <a:cs typeface="+mj-cs"/>
              </a:rPr>
              <a:t>bdelaziz</a:t>
            </a:r>
            <a:r>
              <a:rPr lang="fr-FR" sz="1801" b="1" cap="all" dirty="0" smtClean="0">
                <a:solidFill>
                  <a:schemeClr val="bg1"/>
                </a:solidFill>
                <a:latin typeface="+mj-lt"/>
                <a:ea typeface="+mj-ea"/>
                <a:cs typeface="+mj-cs"/>
              </a:rPr>
              <a:t> </a:t>
            </a:r>
            <a:r>
              <a:rPr lang="fr-FR" sz="1801" b="1" cap="all" dirty="0">
                <a:solidFill>
                  <a:schemeClr val="bg1"/>
                </a:solidFill>
                <a:latin typeface="+mj-lt"/>
                <a:ea typeface="+mj-ea"/>
                <a:cs typeface="+mj-cs"/>
              </a:rPr>
              <a:t>HAYOURI</a:t>
            </a:r>
          </a:p>
        </p:txBody>
      </p:sp>
      <p:sp>
        <p:nvSpPr>
          <p:cNvPr id="9" name="TextBox 8"/>
          <p:cNvSpPr txBox="1"/>
          <p:nvPr/>
        </p:nvSpPr>
        <p:spPr>
          <a:xfrm>
            <a:off x="197656" y="6084345"/>
            <a:ext cx="2263761" cy="577338"/>
          </a:xfrm>
          <a:prstGeom prst="rect">
            <a:avLst/>
          </a:prstGeom>
          <a:noFill/>
        </p:spPr>
        <p:txBody>
          <a:bodyPr wrap="none" rtlCol="0">
            <a:spAutoFit/>
          </a:bodyPr>
          <a:lstStyle/>
          <a:p>
            <a:r>
              <a:rPr lang="fr-FR" sz="1351" b="1" dirty="0"/>
              <a:t>Encadrant EMSI : </a:t>
            </a:r>
          </a:p>
          <a:p>
            <a:r>
              <a:rPr lang="fr-FR" sz="1801" b="1" cap="all" dirty="0" err="1" smtClean="0">
                <a:solidFill>
                  <a:schemeClr val="bg1"/>
                </a:solidFill>
                <a:latin typeface="+mj-lt"/>
                <a:ea typeface="+mj-ea"/>
                <a:cs typeface="+mj-cs"/>
              </a:rPr>
              <a:t>M.I</a:t>
            </a:r>
            <a:r>
              <a:rPr lang="fr-FR" sz="1801" b="1" dirty="0" err="1" smtClean="0">
                <a:solidFill>
                  <a:schemeClr val="bg1"/>
                </a:solidFill>
                <a:latin typeface="+mj-lt"/>
                <a:ea typeface="+mj-ea"/>
                <a:cs typeface="+mj-cs"/>
              </a:rPr>
              <a:t>ssam</a:t>
            </a:r>
            <a:r>
              <a:rPr lang="fr-FR" sz="1801" b="1" dirty="0" smtClean="0">
                <a:solidFill>
                  <a:schemeClr val="bg1"/>
                </a:solidFill>
                <a:latin typeface="+mj-lt"/>
                <a:ea typeface="+mj-ea"/>
                <a:cs typeface="+mj-cs"/>
              </a:rPr>
              <a:t> </a:t>
            </a:r>
            <a:r>
              <a:rPr lang="fr-FR" sz="1801" b="1" cap="all" dirty="0">
                <a:solidFill>
                  <a:schemeClr val="bg1"/>
                </a:solidFill>
                <a:latin typeface="+mj-lt"/>
                <a:ea typeface="+mj-ea"/>
                <a:cs typeface="+mj-cs"/>
              </a:rPr>
              <a:t>OUFAKKIR</a:t>
            </a:r>
          </a:p>
        </p:txBody>
      </p:sp>
      <p:sp>
        <p:nvSpPr>
          <p:cNvPr id="10" name="TextBox 9"/>
          <p:cNvSpPr txBox="1"/>
          <p:nvPr/>
        </p:nvSpPr>
        <p:spPr>
          <a:xfrm>
            <a:off x="304413" y="5375022"/>
            <a:ext cx="6033325" cy="577338"/>
          </a:xfrm>
          <a:prstGeom prst="rect">
            <a:avLst/>
          </a:prstGeom>
          <a:noFill/>
        </p:spPr>
        <p:txBody>
          <a:bodyPr wrap="square" rtlCol="0">
            <a:spAutoFit/>
          </a:bodyPr>
          <a:lstStyle/>
          <a:p>
            <a:r>
              <a:rPr lang="fr-FR" sz="1351" b="1" dirty="0"/>
              <a:t>Direction de : </a:t>
            </a:r>
          </a:p>
          <a:p>
            <a:r>
              <a:rPr lang="fr-FR" sz="1801" dirty="0"/>
              <a:t>	</a:t>
            </a:r>
            <a:r>
              <a:rPr lang="fr-FR" sz="1801" b="1" dirty="0" err="1" smtClean="0">
                <a:solidFill>
                  <a:schemeClr val="bg1"/>
                </a:solidFill>
              </a:rPr>
              <a:t>M.Pierre</a:t>
            </a:r>
            <a:r>
              <a:rPr lang="fr-FR" sz="1801" b="1" dirty="0" smtClean="0">
                <a:solidFill>
                  <a:schemeClr val="bg1"/>
                </a:solidFill>
              </a:rPr>
              <a:t> CRESCENZO  </a:t>
            </a:r>
            <a:r>
              <a:rPr lang="fr-FR" sz="1801" b="1" dirty="0" smtClean="0"/>
              <a:t>&amp; </a:t>
            </a:r>
            <a:r>
              <a:rPr lang="fr-FR" sz="1801" b="1" dirty="0" err="1" smtClean="0">
                <a:solidFill>
                  <a:schemeClr val="bg1"/>
                </a:solidFill>
              </a:rPr>
              <a:t>M.Jean-pierre</a:t>
            </a:r>
            <a:r>
              <a:rPr lang="fr-FR" sz="1801" b="1" dirty="0" smtClean="0">
                <a:solidFill>
                  <a:schemeClr val="bg1"/>
                </a:solidFill>
              </a:rPr>
              <a:t> </a:t>
            </a:r>
            <a:r>
              <a:rPr lang="fr-FR" sz="1801" b="1" dirty="0">
                <a:solidFill>
                  <a:schemeClr val="bg1"/>
                </a:solidFill>
              </a:rPr>
              <a:t>LIPS</a:t>
            </a:r>
          </a:p>
        </p:txBody>
      </p:sp>
      <p:sp>
        <p:nvSpPr>
          <p:cNvPr id="18" name="TextBox 17"/>
          <p:cNvSpPr txBox="1"/>
          <p:nvPr/>
        </p:nvSpPr>
        <p:spPr>
          <a:xfrm>
            <a:off x="7753479" y="193246"/>
            <a:ext cx="652743" cy="923330"/>
          </a:xfrm>
          <a:prstGeom prst="rect">
            <a:avLst/>
          </a:prstGeom>
          <a:noFill/>
        </p:spPr>
        <p:txBody>
          <a:bodyPr wrap="none" rtlCol="0">
            <a:spAutoFit/>
          </a:bodyPr>
          <a:lstStyle/>
          <a:p>
            <a:pPr algn="ctr"/>
            <a:r>
              <a:rPr lang="fr-FR" b="1" dirty="0" smtClean="0">
                <a:solidFill>
                  <a:schemeClr val="bg1"/>
                </a:solidFill>
                <a:latin typeface="Calibri" pitchFamily="34" charset="0"/>
                <a:cs typeface="Calibri" pitchFamily="34" charset="0"/>
              </a:rPr>
              <a:t>2011</a:t>
            </a:r>
          </a:p>
          <a:p>
            <a:pPr algn="ctr"/>
            <a:r>
              <a:rPr lang="fr-FR" b="1" dirty="0" smtClean="0">
                <a:solidFill>
                  <a:schemeClr val="bg1"/>
                </a:solidFill>
                <a:latin typeface="Calibri" pitchFamily="34" charset="0"/>
                <a:cs typeface="Calibri" pitchFamily="34" charset="0"/>
              </a:rPr>
              <a:t>-</a:t>
            </a:r>
          </a:p>
          <a:p>
            <a:pPr algn="ctr"/>
            <a:r>
              <a:rPr lang="fr-FR" b="1" dirty="0" smtClean="0">
                <a:solidFill>
                  <a:schemeClr val="bg1"/>
                </a:solidFill>
                <a:latin typeface="Calibri" pitchFamily="34" charset="0"/>
                <a:cs typeface="Calibri" pitchFamily="34" charset="0"/>
              </a:rPr>
              <a:t>2012</a:t>
            </a:r>
            <a:endParaRPr lang="fr-FR" b="1" dirty="0">
              <a:solidFill>
                <a:schemeClr val="bg1"/>
              </a:solidFill>
              <a:latin typeface="Calibri" pitchFamily="34" charset="0"/>
              <a:cs typeface="Calibri" pitchFamily="34" charset="0"/>
            </a:endParaRPr>
          </a:p>
        </p:txBody>
      </p:sp>
      <p:pic>
        <p:nvPicPr>
          <p:cNvPr id="12" name="Image 11"/>
          <p:cNvPicPr/>
          <p:nvPr/>
        </p:nvPicPr>
        <p:blipFill>
          <a:blip r:embed="rId5" cstate="print">
            <a:extLst>
              <a:ext uri="{28A0092B-C50C-407E-A947-70E740481C1C}">
                <a14:useLocalDpi xmlns:a14="http://schemas.microsoft.com/office/drawing/2010/main" val="0"/>
              </a:ext>
            </a:extLst>
          </a:blip>
          <a:stretch>
            <a:fillRect/>
          </a:stretch>
        </p:blipFill>
        <p:spPr>
          <a:xfrm>
            <a:off x="7252138" y="5203454"/>
            <a:ext cx="1584176" cy="11013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5839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26" presetClass="emph" presetSubtype="0" repeatCount="indefinite" fill="hold" grpId="0" nodeType="withEffect">
                                  <p:stCondLst>
                                    <p:cond delay="0"/>
                                  </p:stCondLst>
                                  <p:childTnLst>
                                    <p:animEffect transition="out" filter="fade">
                                      <p:cBhvr>
                                        <p:cTn id="21" dur="1000" tmFilter="0, 0; .2, .5; .8, .5; 1, 0"/>
                                        <p:tgtEl>
                                          <p:spTgt spid="3">
                                            <p:txEl>
                                              <p:pRg st="0" end="0"/>
                                            </p:txEl>
                                          </p:spTgt>
                                        </p:tgtEl>
                                      </p:cBhvr>
                                    </p:animEffect>
                                    <p:animScale>
                                      <p:cBhvr>
                                        <p:cTn id="22" dur="500" autoRev="1" fill="hold"/>
                                        <p:tgtEl>
                                          <p:spTgt spid="3">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lèche droite rayée 48"/>
          <p:cNvSpPr/>
          <p:nvPr/>
        </p:nvSpPr>
        <p:spPr>
          <a:xfrm flipH="1">
            <a:off x="-1213945" y="102598"/>
            <a:ext cx="5171795"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5" name="Title 1"/>
          <p:cNvSpPr>
            <a:spLocks noGrp="1"/>
          </p:cNvSpPr>
          <p:nvPr>
            <p:ph type="title"/>
          </p:nvPr>
        </p:nvSpPr>
        <p:spPr>
          <a:xfrm>
            <a:off x="0" y="408779"/>
            <a:ext cx="3655563" cy="491974"/>
          </a:xfrm>
        </p:spPr>
        <p:txBody>
          <a:bodyPr/>
          <a:lstStyle/>
          <a:p>
            <a:r>
              <a:rPr lang="fr-FR" sz="2800" dirty="0" smtClean="0">
                <a:solidFill>
                  <a:schemeClr val="bg1"/>
                </a:solidFill>
                <a:latin typeface="Calibri" pitchFamily="34" charset="0"/>
                <a:cs typeface="Calibri" pitchFamily="34" charset="0"/>
              </a:rPr>
              <a:t>Cadre général du projet</a:t>
            </a:r>
            <a:endParaRPr lang="fr-FR" sz="2800" dirty="0">
              <a:solidFill>
                <a:schemeClr val="bg1"/>
              </a:solidFill>
              <a:latin typeface="Calibri" pitchFamily="34" charset="0"/>
              <a:cs typeface="Calibri" pitchFamily="34" charset="0"/>
            </a:endParaRPr>
          </a:p>
        </p:txBody>
      </p:sp>
      <p:sp>
        <p:nvSpPr>
          <p:cNvPr id="28" name="Flèche droite 27"/>
          <p:cNvSpPr/>
          <p:nvPr/>
        </p:nvSpPr>
        <p:spPr>
          <a:xfrm rot="17916927">
            <a:off x="232214" y="4461788"/>
            <a:ext cx="1435205" cy="575883"/>
          </a:xfrm>
          <a:prstGeom prst="rightArrow">
            <a:avLst>
              <a:gd name="adj1" fmla="val 48283"/>
              <a:gd name="adj2" fmla="val 103418"/>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0" name="ZoneTexte 19"/>
          <p:cNvSpPr txBox="1"/>
          <p:nvPr/>
        </p:nvSpPr>
        <p:spPr>
          <a:xfrm>
            <a:off x="1082877" y="4169911"/>
            <a:ext cx="1379095" cy="369332"/>
          </a:xfrm>
          <a:prstGeom prst="rect">
            <a:avLst/>
          </a:prstGeom>
          <a:noFill/>
        </p:spPr>
        <p:txBody>
          <a:bodyPr wrap="none" rtlCol="0">
            <a:spAutoFit/>
          </a:bodyPr>
          <a:lstStyle/>
          <a:p>
            <a:r>
              <a:rPr lang="fr-FR" b="1" dirty="0" smtClean="0">
                <a:solidFill>
                  <a:schemeClr val="bg1"/>
                </a:solidFill>
                <a:latin typeface="Calibri" pitchFamily="34" charset="0"/>
                <a:cs typeface="Calibri" pitchFamily="34" charset="0"/>
              </a:rPr>
              <a:t>Concurrence</a:t>
            </a:r>
            <a:endParaRPr lang="fr-FR" b="1" dirty="0">
              <a:solidFill>
                <a:schemeClr val="bg1"/>
              </a:solidFill>
              <a:latin typeface="Calibri" pitchFamily="34" charset="0"/>
              <a:cs typeface="Calibri" pitchFamily="34" charset="0"/>
            </a:endParaRPr>
          </a:p>
        </p:txBody>
      </p:sp>
      <p:grpSp>
        <p:nvGrpSpPr>
          <p:cNvPr id="6" name="Groupe 5"/>
          <p:cNvGrpSpPr/>
          <p:nvPr/>
        </p:nvGrpSpPr>
        <p:grpSpPr>
          <a:xfrm>
            <a:off x="180734" y="2448100"/>
            <a:ext cx="1255419" cy="961739"/>
            <a:chOff x="4326391" y="4220385"/>
            <a:chExt cx="1613761" cy="870685"/>
          </a:xfrm>
        </p:grpSpPr>
        <p:pic>
          <p:nvPicPr>
            <p:cNvPr id="7" name="Image 6"/>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654" b="100000" l="1212" r="98788">
                          <a14:foregroundMark x1="51515" y1="34641" x2="51515" y2="34641"/>
                          <a14:foregroundMark x1="53939" y1="21569" x2="53939" y2="21569"/>
                          <a14:foregroundMark x1="43030" y1="20261" x2="43030" y2="20261"/>
                          <a14:foregroundMark x1="49091" y1="19608" x2="49091" y2="19608"/>
                          <a14:foregroundMark x1="47879" y1="15686" x2="47879" y2="15686"/>
                          <a14:foregroundMark x1="49091" y1="13725" x2="49091" y2="13725"/>
                          <a14:foregroundMark x1="56970" y1="16993" x2="56970" y2="16993"/>
                          <a14:foregroundMark x1="62424" y1="18301" x2="62424" y2="18301"/>
                          <a14:foregroundMark x1="68485" y1="18954" x2="68485" y2="18954"/>
                          <a14:foregroundMark x1="74545" y1="20915" x2="74545" y2="20915"/>
                          <a14:foregroundMark x1="78182" y1="22876" x2="78182" y2="22876"/>
                          <a14:foregroundMark x1="78182" y1="23529" x2="78182" y2="23529"/>
                          <a14:foregroundMark x1="78788" y1="23529" x2="78788" y2="23529"/>
                          <a14:foregroundMark x1="81818" y1="27451" x2="81818" y2="27451"/>
                          <a14:foregroundMark x1="82424" y1="31373" x2="82424" y2="31373"/>
                          <a14:foregroundMark x1="81818" y1="37255" x2="80606" y2="39216"/>
                          <a14:foregroundMark x1="78182" y1="45752" x2="76970" y2="47059"/>
                          <a14:foregroundMark x1="76364" y1="48366" x2="76364" y2="48366"/>
                          <a14:foregroundMark x1="73333" y1="52941" x2="71515" y2="54902"/>
                          <a14:foregroundMark x1="69697" y1="58170" x2="67879" y2="60784"/>
                          <a14:foregroundMark x1="76970" y1="79739" x2="76970" y2="79739"/>
                          <a14:foregroundMark x1="71515" y1="91503" x2="71515" y2="91503"/>
                          <a14:foregroundMark x1="62424" y1="90196" x2="62424" y2="90196"/>
                          <a14:foregroundMark x1="57576" y1="86928" x2="57576" y2="86928"/>
                          <a14:foregroundMark x1="53939" y1="86275" x2="53939" y2="86275"/>
                          <a14:foregroundMark x1="22424" y1="81699" x2="73333" y2="98693"/>
                          <a14:foregroundMark x1="22424" y1="81046" x2="44848" y2="7843"/>
                          <a14:foregroundMark x1="44242" y1="7843" x2="95152" y2="25490"/>
                          <a14:foregroundMark x1="96364" y1="25490" x2="74545" y2="98693"/>
                          <a14:foregroundMark x1="47879" y1="28105" x2="49091" y2="31373"/>
                          <a14:foregroundMark x1="50909" y1="43791" x2="50909" y2="43791"/>
                          <a14:foregroundMark x1="51515" y1="45752" x2="51515" y2="45752"/>
                          <a14:foregroundMark x1="52121" y1="50327" x2="52121" y2="50327"/>
                          <a14:foregroundMark x1="52121" y1="58170" x2="52121" y2="58170"/>
                          <a14:foregroundMark x1="52121" y1="58170" x2="52121" y2="58170"/>
                          <a14:foregroundMark x1="55152" y1="87582" x2="47273" y2="24837"/>
                          <a14:foregroundMark x1="55152" y1="27451" x2="71515" y2="71242"/>
                          <a14:foregroundMark x1="67879" y1="81699" x2="50909" y2="21569"/>
                          <a14:foregroundMark x1="46061" y1="31373" x2="36364" y2="61438"/>
                          <a14:foregroundMark x1="33939" y1="58170" x2="41818" y2="31373"/>
                          <a14:foregroundMark x1="32727" y1="73856" x2="50303" y2="43791"/>
                          <a14:foregroundMark x1="35758" y1="75163" x2="49697" y2="48366"/>
                          <a14:foregroundMark x1="70303" y1="89542" x2="59394" y2="72549"/>
                          <a14:foregroundMark x1="61212" y1="70588" x2="58182" y2="51634"/>
                        </a14:backgroundRemoval>
                      </a14:imgEffect>
                    </a14:imgLayer>
                  </a14:imgProps>
                </a:ext>
                <a:ext uri="{28A0092B-C50C-407E-A947-70E740481C1C}">
                  <a14:useLocalDpi xmlns:a14="http://schemas.microsoft.com/office/drawing/2010/main" val="0"/>
                </a:ext>
              </a:extLst>
            </a:blip>
            <a:stretch>
              <a:fillRect/>
            </a:stretch>
          </p:blipFill>
          <p:spPr bwMode="auto">
            <a:xfrm>
              <a:off x="5207970" y="4377960"/>
              <a:ext cx="732182" cy="707222"/>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4" descr="D:\PFE\IMG\database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26391" y="4220385"/>
              <a:ext cx="1247670" cy="74569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14"/>
            <p:cNvGrpSpPr/>
            <p:nvPr/>
          </p:nvGrpSpPr>
          <p:grpSpPr>
            <a:xfrm>
              <a:off x="4608494" y="4509120"/>
              <a:ext cx="1115632" cy="581950"/>
              <a:chOff x="4608494" y="4509120"/>
              <a:chExt cx="1115632" cy="581950"/>
            </a:xfrm>
          </p:grpSpPr>
          <p:pic>
            <p:nvPicPr>
              <p:cNvPr id="10" name="Image 4" descr="D:\PFE\IMG\database_icon.png"/>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4860032" y="4509120"/>
                <a:ext cx="732735" cy="437934"/>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4" descr="D:\PFE\IMG\database_icon.png"/>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4608494" y="4581122"/>
                <a:ext cx="732735" cy="437933"/>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4" descr="D:\PFE\IMG\database_icon.png"/>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4991392" y="4653136"/>
                <a:ext cx="732734" cy="43793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2" name="Flèche droite 31"/>
          <p:cNvSpPr/>
          <p:nvPr/>
        </p:nvSpPr>
        <p:spPr>
          <a:xfrm rot="17916927">
            <a:off x="-121152" y="2032632"/>
            <a:ext cx="1435205" cy="575883"/>
          </a:xfrm>
          <a:prstGeom prst="rightArrow">
            <a:avLst>
              <a:gd name="adj1" fmla="val 48283"/>
              <a:gd name="adj2" fmla="val 103418"/>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33" name="ZoneTexte 32"/>
          <p:cNvSpPr txBox="1"/>
          <p:nvPr/>
        </p:nvSpPr>
        <p:spPr>
          <a:xfrm>
            <a:off x="949816" y="2118071"/>
            <a:ext cx="1023037" cy="369332"/>
          </a:xfrm>
          <a:prstGeom prst="rect">
            <a:avLst/>
          </a:prstGeom>
          <a:noFill/>
        </p:spPr>
        <p:txBody>
          <a:bodyPr wrap="none" rtlCol="0">
            <a:spAutoFit/>
          </a:bodyPr>
          <a:lstStyle/>
          <a:p>
            <a:r>
              <a:rPr lang="fr-FR" b="1" dirty="0" smtClean="0">
                <a:solidFill>
                  <a:schemeClr val="bg1"/>
                </a:solidFill>
                <a:latin typeface="Calibri" pitchFamily="34" charset="0"/>
                <a:cs typeface="Calibri" pitchFamily="34" charset="0"/>
              </a:rPr>
              <a:t>Données</a:t>
            </a:r>
            <a:endParaRPr lang="fr-FR" b="1" dirty="0">
              <a:solidFill>
                <a:schemeClr val="bg1"/>
              </a:solidFill>
              <a:latin typeface="Calibri" pitchFamily="34" charset="0"/>
              <a:cs typeface="Calibri" pitchFamily="34" charset="0"/>
            </a:endParaRPr>
          </a:p>
        </p:txBody>
      </p:sp>
      <p:pic>
        <p:nvPicPr>
          <p:cNvPr id="34" name="Picture 1" descr="D:\Users\SBENTALB\Desktop\faq_256.png"/>
          <p:cNvPicPr>
            <a:picLocks noChangeAspect="1" noChangeArrowheads="1"/>
          </p:cNvPicPr>
          <p:nvPr/>
        </p:nvPicPr>
        <p:blipFill>
          <a:blip r:embed="rId7"/>
          <a:srcRect b="14406"/>
          <a:stretch>
            <a:fillRect/>
          </a:stretch>
        </p:blipFill>
        <p:spPr bwMode="auto">
          <a:xfrm rot="19885939">
            <a:off x="4791496" y="4330786"/>
            <a:ext cx="840218" cy="719175"/>
          </a:xfrm>
          <a:prstGeom prst="rect">
            <a:avLst/>
          </a:prstGeom>
          <a:noFill/>
        </p:spPr>
      </p:pic>
      <p:pic>
        <p:nvPicPr>
          <p:cNvPr id="35" name="Picture 1" descr="G:\Présentation stage de fin d'etudes\1347050911_user.png"/>
          <p:cNvPicPr>
            <a:picLocks noChangeAspect="1" noChangeArrowheads="1"/>
          </p:cNvPicPr>
          <p:nvPr/>
        </p:nvPicPr>
        <p:blipFill>
          <a:blip r:embed="rId8">
            <a:duotone>
              <a:prstClr val="black"/>
              <a:schemeClr val="accent5">
                <a:tint val="45000"/>
                <a:satMod val="400000"/>
              </a:schemeClr>
            </a:duotone>
          </a:blip>
          <a:srcRect/>
          <a:stretch>
            <a:fillRect/>
          </a:stretch>
        </p:blipFill>
        <p:spPr bwMode="auto">
          <a:xfrm>
            <a:off x="4932774" y="5054145"/>
            <a:ext cx="814317" cy="814317"/>
          </a:xfrm>
          <a:prstGeom prst="rect">
            <a:avLst/>
          </a:prstGeom>
          <a:noFill/>
        </p:spPr>
      </p:pic>
      <p:pic>
        <p:nvPicPr>
          <p:cNvPr id="36" name="Picture 1" descr="D:\Users\SBENTALB\Desktop\faq_256.png"/>
          <p:cNvPicPr>
            <a:picLocks noChangeAspect="1" noChangeArrowheads="1"/>
          </p:cNvPicPr>
          <p:nvPr/>
        </p:nvPicPr>
        <p:blipFill>
          <a:blip r:embed="rId7">
            <a:duotone>
              <a:prstClr val="black"/>
              <a:schemeClr val="accent1">
                <a:tint val="45000"/>
                <a:satMod val="400000"/>
              </a:schemeClr>
            </a:duotone>
          </a:blip>
          <a:srcRect b="17498"/>
          <a:stretch>
            <a:fillRect/>
          </a:stretch>
        </p:blipFill>
        <p:spPr bwMode="auto">
          <a:xfrm>
            <a:off x="5558552" y="4384245"/>
            <a:ext cx="840218" cy="693195"/>
          </a:xfrm>
          <a:prstGeom prst="rect">
            <a:avLst/>
          </a:prstGeom>
          <a:noFill/>
        </p:spPr>
      </p:pic>
      <p:pic>
        <p:nvPicPr>
          <p:cNvPr id="37" name="Picture 1" descr="G:\Présentation stage de fin d'etudes\1347050911_user.png"/>
          <p:cNvPicPr>
            <a:picLocks noChangeAspect="1" noChangeArrowheads="1"/>
          </p:cNvPicPr>
          <p:nvPr/>
        </p:nvPicPr>
        <p:blipFill>
          <a:blip r:embed="rId8">
            <a:duotone>
              <a:prstClr val="black"/>
              <a:schemeClr val="accent1">
                <a:tint val="45000"/>
                <a:satMod val="400000"/>
              </a:schemeClr>
            </a:duotone>
          </a:blip>
          <a:srcRect/>
          <a:stretch>
            <a:fillRect/>
          </a:stretch>
        </p:blipFill>
        <p:spPr bwMode="auto">
          <a:xfrm>
            <a:off x="5550331" y="5281015"/>
            <a:ext cx="838200" cy="838200"/>
          </a:xfrm>
          <a:prstGeom prst="rect">
            <a:avLst/>
          </a:prstGeom>
          <a:noFill/>
        </p:spPr>
      </p:pic>
      <p:pic>
        <p:nvPicPr>
          <p:cNvPr id="38" name="Picture 1" descr="D:\Users\SBENTALB\Desktop\faq_256.png"/>
          <p:cNvPicPr>
            <a:picLocks noChangeAspect="1" noChangeArrowheads="1"/>
          </p:cNvPicPr>
          <p:nvPr/>
        </p:nvPicPr>
        <p:blipFill>
          <a:blip r:embed="rId7">
            <a:duotone>
              <a:prstClr val="black"/>
              <a:schemeClr val="accent2">
                <a:tint val="45000"/>
                <a:satMod val="400000"/>
              </a:schemeClr>
            </a:duotone>
          </a:blip>
          <a:srcRect b="16884"/>
          <a:stretch>
            <a:fillRect/>
          </a:stretch>
        </p:blipFill>
        <p:spPr bwMode="auto">
          <a:xfrm rot="1271562">
            <a:off x="6323449" y="4241188"/>
            <a:ext cx="840218" cy="698347"/>
          </a:xfrm>
          <a:prstGeom prst="rect">
            <a:avLst/>
          </a:prstGeom>
          <a:noFill/>
        </p:spPr>
      </p:pic>
      <p:pic>
        <p:nvPicPr>
          <p:cNvPr id="39" name="Picture 1" descr="G:\Présentation stage de fin d'etudes\1347050911_user.png"/>
          <p:cNvPicPr>
            <a:picLocks noChangeAspect="1" noChangeArrowheads="1"/>
          </p:cNvPicPr>
          <p:nvPr/>
        </p:nvPicPr>
        <p:blipFill>
          <a:blip r:embed="rId8">
            <a:duotone>
              <a:prstClr val="black"/>
              <a:schemeClr val="accent2">
                <a:tint val="45000"/>
                <a:satMod val="400000"/>
              </a:schemeClr>
            </a:duotone>
          </a:blip>
          <a:srcRect/>
          <a:stretch>
            <a:fillRect/>
          </a:stretch>
        </p:blipFill>
        <p:spPr bwMode="auto">
          <a:xfrm>
            <a:off x="6121262" y="4964842"/>
            <a:ext cx="838200" cy="838200"/>
          </a:xfrm>
          <a:prstGeom prst="rect">
            <a:avLst/>
          </a:prstGeom>
          <a:noFill/>
        </p:spPr>
      </p:pic>
      <p:sp>
        <p:nvSpPr>
          <p:cNvPr id="31" name="Pensées 30"/>
          <p:cNvSpPr/>
          <p:nvPr/>
        </p:nvSpPr>
        <p:spPr>
          <a:xfrm flipH="1">
            <a:off x="3336318" y="2767030"/>
            <a:ext cx="2188181" cy="1067479"/>
          </a:xfrm>
          <a:prstGeom prst="cloud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dirty="0" smtClean="0">
                <a:solidFill>
                  <a:schemeClr val="bg1"/>
                </a:solidFill>
                <a:latin typeface="Calibri" pitchFamily="34" charset="0"/>
                <a:cs typeface="Calibri" pitchFamily="34" charset="0"/>
              </a:rPr>
              <a:t>Comment gagner en productivité ?</a:t>
            </a:r>
            <a:endParaRPr lang="fr-FR" sz="1600" dirty="0">
              <a:solidFill>
                <a:schemeClr val="bg1"/>
              </a:solidFill>
              <a:latin typeface="Calibri" pitchFamily="34" charset="0"/>
              <a:cs typeface="Calibri" pitchFamily="34" charset="0"/>
            </a:endParaRPr>
          </a:p>
        </p:txBody>
      </p:sp>
      <p:sp>
        <p:nvSpPr>
          <p:cNvPr id="46" name="Pensées 45"/>
          <p:cNvSpPr/>
          <p:nvPr/>
        </p:nvSpPr>
        <p:spPr>
          <a:xfrm>
            <a:off x="6388531" y="1999238"/>
            <a:ext cx="1846807" cy="1721399"/>
          </a:xfrm>
          <a:prstGeom prst="cloud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dirty="0" smtClean="0">
                <a:solidFill>
                  <a:schemeClr val="bg1"/>
                </a:solidFill>
                <a:latin typeface="Calibri" pitchFamily="34" charset="0"/>
                <a:cs typeface="Calibri" pitchFamily="34" charset="0"/>
              </a:rPr>
              <a:t>Comment fidéliser ma clientèle ?</a:t>
            </a:r>
            <a:endParaRPr lang="fr-FR" sz="1600" dirty="0">
              <a:solidFill>
                <a:schemeClr val="bg1"/>
              </a:solidFill>
              <a:latin typeface="Calibri" pitchFamily="34" charset="0"/>
              <a:cs typeface="Calibri" pitchFamily="34" charset="0"/>
            </a:endParaRPr>
          </a:p>
        </p:txBody>
      </p:sp>
      <p:grpSp>
        <p:nvGrpSpPr>
          <p:cNvPr id="19" name="Groupe 18"/>
          <p:cNvGrpSpPr/>
          <p:nvPr/>
        </p:nvGrpSpPr>
        <p:grpSpPr>
          <a:xfrm>
            <a:off x="2155278" y="2063396"/>
            <a:ext cx="4426424" cy="1593083"/>
            <a:chOff x="1241946" y="2038064"/>
            <a:chExt cx="4426424" cy="1593083"/>
          </a:xfrm>
        </p:grpSpPr>
        <p:sp>
          <p:nvSpPr>
            <p:cNvPr id="13" name="Ellipse 12"/>
            <p:cNvSpPr/>
            <p:nvPr/>
          </p:nvSpPr>
          <p:spPr>
            <a:xfrm>
              <a:off x="1241946" y="2074460"/>
              <a:ext cx="1201003" cy="1105468"/>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2400" dirty="0" smtClean="0">
                  <a:solidFill>
                    <a:schemeClr val="bg1"/>
                  </a:solidFill>
                  <a:latin typeface="Calibri" pitchFamily="34" charset="0"/>
                  <a:cs typeface="Calibri" pitchFamily="34" charset="0"/>
                </a:rPr>
                <a:t>RH</a:t>
              </a:r>
              <a:endParaRPr lang="fr-FR" dirty="0">
                <a:solidFill>
                  <a:schemeClr val="bg1"/>
                </a:solidFill>
                <a:latin typeface="Calibri" pitchFamily="34" charset="0"/>
                <a:cs typeface="Calibri" pitchFamily="34" charset="0"/>
              </a:endParaRPr>
            </a:p>
          </p:txBody>
        </p:sp>
        <p:sp>
          <p:nvSpPr>
            <p:cNvPr id="14" name="Ellipse 13"/>
            <p:cNvSpPr/>
            <p:nvPr/>
          </p:nvSpPr>
          <p:spPr>
            <a:xfrm>
              <a:off x="2827361" y="2049437"/>
              <a:ext cx="1201003" cy="110546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2000" dirty="0" smtClean="0">
                  <a:solidFill>
                    <a:schemeClr val="bg1"/>
                  </a:solidFill>
                  <a:latin typeface="Calibri" pitchFamily="34" charset="0"/>
                  <a:cs typeface="Calibri" pitchFamily="34" charset="0"/>
                </a:rPr>
                <a:t>FI-CO</a:t>
              </a:r>
              <a:endParaRPr lang="fr-FR" sz="1400" dirty="0">
                <a:solidFill>
                  <a:schemeClr val="bg1"/>
                </a:solidFill>
                <a:latin typeface="Calibri" pitchFamily="34" charset="0"/>
                <a:cs typeface="Calibri" pitchFamily="34" charset="0"/>
              </a:endParaRPr>
            </a:p>
          </p:txBody>
        </p:sp>
        <p:sp>
          <p:nvSpPr>
            <p:cNvPr id="15" name="Ellipse 14"/>
            <p:cNvSpPr/>
            <p:nvPr/>
          </p:nvSpPr>
          <p:spPr>
            <a:xfrm>
              <a:off x="4467367" y="2038064"/>
              <a:ext cx="1201003" cy="110546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400" dirty="0" smtClean="0">
                  <a:solidFill>
                    <a:schemeClr val="bg1"/>
                  </a:solidFill>
                  <a:latin typeface="Calibri" pitchFamily="34" charset="0"/>
                  <a:cs typeface="Calibri" pitchFamily="34" charset="0"/>
                </a:rPr>
                <a:t>MM</a:t>
              </a:r>
              <a:endParaRPr lang="fr-FR" dirty="0">
                <a:solidFill>
                  <a:schemeClr val="bg1"/>
                </a:solidFill>
                <a:latin typeface="Calibri" pitchFamily="34" charset="0"/>
                <a:cs typeface="Calibri" pitchFamily="34" charset="0"/>
              </a:endParaRPr>
            </a:p>
          </p:txBody>
        </p:sp>
        <p:sp>
          <p:nvSpPr>
            <p:cNvPr id="16" name="ZoneTexte 15"/>
            <p:cNvSpPr txBox="1"/>
            <p:nvPr/>
          </p:nvSpPr>
          <p:spPr>
            <a:xfrm>
              <a:off x="1460310" y="3261815"/>
              <a:ext cx="652743" cy="369332"/>
            </a:xfrm>
            <a:prstGeom prst="rect">
              <a:avLst/>
            </a:prstGeom>
            <a:noFill/>
          </p:spPr>
          <p:txBody>
            <a:bodyPr wrap="none" rtlCol="0">
              <a:spAutoFit/>
            </a:bodyPr>
            <a:lstStyle/>
            <a:p>
              <a:r>
                <a:rPr lang="fr-FR" dirty="0" smtClean="0">
                  <a:solidFill>
                    <a:schemeClr val="bg1"/>
                  </a:solidFill>
                  <a:latin typeface="Calibri" pitchFamily="34" charset="0"/>
                  <a:cs typeface="Calibri" pitchFamily="34" charset="0"/>
                </a:rPr>
                <a:t>2010</a:t>
              </a:r>
              <a:endParaRPr lang="fr-FR" dirty="0">
                <a:solidFill>
                  <a:schemeClr val="bg1"/>
                </a:solidFill>
                <a:latin typeface="Calibri" pitchFamily="34" charset="0"/>
                <a:cs typeface="Calibri" pitchFamily="34" charset="0"/>
              </a:endParaRPr>
            </a:p>
          </p:txBody>
        </p:sp>
        <p:sp>
          <p:nvSpPr>
            <p:cNvPr id="17" name="ZoneTexte 16"/>
            <p:cNvSpPr txBox="1"/>
            <p:nvPr/>
          </p:nvSpPr>
          <p:spPr>
            <a:xfrm>
              <a:off x="3073021" y="3250441"/>
              <a:ext cx="652743" cy="369332"/>
            </a:xfrm>
            <a:prstGeom prst="rect">
              <a:avLst/>
            </a:prstGeom>
            <a:noFill/>
          </p:spPr>
          <p:txBody>
            <a:bodyPr wrap="none" rtlCol="0">
              <a:spAutoFit/>
            </a:bodyPr>
            <a:lstStyle/>
            <a:p>
              <a:r>
                <a:rPr lang="fr-FR" dirty="0" smtClean="0">
                  <a:solidFill>
                    <a:schemeClr val="bg1"/>
                  </a:solidFill>
                  <a:latin typeface="Calibri" pitchFamily="34" charset="0"/>
                  <a:cs typeface="Calibri" pitchFamily="34" charset="0"/>
                </a:rPr>
                <a:t>2011</a:t>
              </a:r>
              <a:endParaRPr lang="fr-FR" dirty="0">
                <a:solidFill>
                  <a:schemeClr val="bg1"/>
                </a:solidFill>
                <a:latin typeface="Calibri" pitchFamily="34" charset="0"/>
                <a:cs typeface="Calibri" pitchFamily="34" charset="0"/>
              </a:endParaRPr>
            </a:p>
          </p:txBody>
        </p:sp>
        <p:sp>
          <p:nvSpPr>
            <p:cNvPr id="18" name="ZoneTexte 17"/>
            <p:cNvSpPr txBox="1"/>
            <p:nvPr/>
          </p:nvSpPr>
          <p:spPr>
            <a:xfrm>
              <a:off x="4792637" y="3250442"/>
              <a:ext cx="652743" cy="369332"/>
            </a:xfrm>
            <a:prstGeom prst="rect">
              <a:avLst/>
            </a:prstGeom>
            <a:noFill/>
          </p:spPr>
          <p:txBody>
            <a:bodyPr wrap="none" rtlCol="0">
              <a:spAutoFit/>
            </a:bodyPr>
            <a:lstStyle/>
            <a:p>
              <a:r>
                <a:rPr lang="fr-FR" dirty="0" smtClean="0">
                  <a:solidFill>
                    <a:schemeClr val="bg1"/>
                  </a:solidFill>
                  <a:latin typeface="Calibri" pitchFamily="34" charset="0"/>
                  <a:cs typeface="Calibri" pitchFamily="34" charset="0"/>
                </a:rPr>
                <a:t>2012</a:t>
              </a:r>
              <a:endParaRPr lang="fr-FR" dirty="0">
                <a:solidFill>
                  <a:schemeClr val="bg1"/>
                </a:solidFill>
                <a:latin typeface="Calibri" pitchFamily="34" charset="0"/>
                <a:cs typeface="Calibri" pitchFamily="34" charset="0"/>
              </a:endParaRPr>
            </a:p>
          </p:txBody>
        </p:sp>
      </p:grpSp>
      <p:pic>
        <p:nvPicPr>
          <p:cNvPr id="3075" name="Picture 3" descr="C:\Users\BENTALBAK\Desktop\Check.png"/>
          <p:cNvPicPr>
            <a:picLocks noChangeAspect="1" noChangeArrowheads="1"/>
          </p:cNvPicPr>
          <p:nvPr/>
        </p:nvPicPr>
        <p:blipFill>
          <a:blip r:embed="rId9">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2834519" y="1827777"/>
            <a:ext cx="679888" cy="67988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3" descr="C:\Users\BENTALBAK\Desktop\Check.png"/>
          <p:cNvPicPr>
            <a:picLocks noChangeAspect="1" noChangeArrowheads="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453228" y="1784092"/>
            <a:ext cx="679888" cy="679888"/>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BENTALBAK\Desktop\jamembo-load5.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6189616" y="1658284"/>
            <a:ext cx="868851" cy="92756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Users\BENTALBAK\Desktop\calendar_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57684" y="4339692"/>
            <a:ext cx="2020626" cy="2020626"/>
          </a:xfrm>
          <a:prstGeom prst="rect">
            <a:avLst/>
          </a:prstGeom>
          <a:noFill/>
          <a:extLst>
            <a:ext uri="{909E8E84-426E-40DD-AFC4-6F175D3DCCD1}">
              <a14:hiddenFill xmlns:a14="http://schemas.microsoft.com/office/drawing/2010/main">
                <a:solidFill>
                  <a:srgbClr val="FFFFFF"/>
                </a:solidFill>
              </a14:hiddenFill>
            </a:ext>
          </a:extLst>
        </p:spPr>
      </p:pic>
      <p:sp>
        <p:nvSpPr>
          <p:cNvPr id="40" name="ZoneTexte 39"/>
          <p:cNvSpPr txBox="1"/>
          <p:nvPr/>
        </p:nvSpPr>
        <p:spPr>
          <a:xfrm>
            <a:off x="3220217" y="4574595"/>
            <a:ext cx="4513993" cy="1200329"/>
          </a:xfrm>
          <a:prstGeom prst="rect">
            <a:avLst/>
          </a:prstGeom>
          <a:noFill/>
        </p:spPr>
        <p:txBody>
          <a:bodyPr wrap="none" rtlCol="0">
            <a:spAutoFit/>
          </a:bodyPr>
          <a:lstStyle/>
          <a:p>
            <a:pPr marL="285750" indent="-285750">
              <a:buFont typeface="Arial" pitchFamily="34" charset="0"/>
              <a:buChar char="•"/>
            </a:pPr>
            <a:r>
              <a:rPr lang="fr-FR" b="1" dirty="0" smtClean="0">
                <a:solidFill>
                  <a:schemeClr val="bg1"/>
                </a:solidFill>
                <a:latin typeface="Calibri" pitchFamily="34" charset="0"/>
                <a:cs typeface="Calibri" pitchFamily="34" charset="0"/>
              </a:rPr>
              <a:t>Collecte d’informations </a:t>
            </a:r>
            <a:r>
              <a:rPr lang="fr-FR" b="1" dirty="0" smtClean="0">
                <a:solidFill>
                  <a:schemeClr val="bg1"/>
                </a:solidFill>
                <a:latin typeface="Calibri" pitchFamily="34" charset="0"/>
                <a:cs typeface="Calibri" pitchFamily="34" charset="0"/>
              </a:rPr>
              <a:t>nécessaires.</a:t>
            </a:r>
            <a:endParaRPr lang="fr-FR" b="1" dirty="0">
              <a:solidFill>
                <a:schemeClr val="bg1"/>
              </a:solidFill>
              <a:latin typeface="Calibri" pitchFamily="34" charset="0"/>
              <a:cs typeface="Calibri" pitchFamily="34" charset="0"/>
            </a:endParaRPr>
          </a:p>
          <a:p>
            <a:pPr marL="285750" indent="-285750">
              <a:buFont typeface="Arial" pitchFamily="34" charset="0"/>
              <a:buChar char="•"/>
            </a:pPr>
            <a:r>
              <a:rPr lang="fr-FR" b="1" dirty="0" smtClean="0">
                <a:solidFill>
                  <a:schemeClr val="bg1"/>
                </a:solidFill>
                <a:latin typeface="Calibri" pitchFamily="34" charset="0"/>
                <a:cs typeface="Calibri" pitchFamily="34" charset="0"/>
              </a:rPr>
              <a:t>Analyser les informations.</a:t>
            </a:r>
          </a:p>
          <a:p>
            <a:pPr marL="285750" indent="-285750">
              <a:buFont typeface="Arial" pitchFamily="34" charset="0"/>
              <a:buChar char="•"/>
            </a:pPr>
            <a:r>
              <a:rPr lang="fr-FR" b="1" dirty="0" smtClean="0">
                <a:solidFill>
                  <a:schemeClr val="bg1"/>
                </a:solidFill>
                <a:latin typeface="Calibri" pitchFamily="34" charset="0"/>
                <a:cs typeface="Calibri" pitchFamily="34" charset="0"/>
              </a:rPr>
              <a:t>Prise de meilleurs décisions.</a:t>
            </a:r>
          </a:p>
          <a:p>
            <a:pPr marL="285750" indent="-285750">
              <a:buFont typeface="Arial" pitchFamily="34" charset="0"/>
              <a:buChar char="•"/>
            </a:pPr>
            <a:r>
              <a:rPr lang="fr-FR" b="1" dirty="0" smtClean="0">
                <a:solidFill>
                  <a:schemeClr val="bg1"/>
                </a:solidFill>
                <a:latin typeface="Calibri" pitchFamily="34" charset="0"/>
                <a:cs typeface="Calibri" pitchFamily="34" charset="0"/>
              </a:rPr>
              <a:t>Améliorer les performance de l’entreprise.</a:t>
            </a:r>
          </a:p>
        </p:txBody>
      </p:sp>
      <p:sp>
        <p:nvSpPr>
          <p:cNvPr id="45" name="Espace réservé du numéro de diapositive 44"/>
          <p:cNvSpPr>
            <a:spLocks noGrp="1"/>
          </p:cNvSpPr>
          <p:nvPr>
            <p:ph type="sldNum" sz="quarter" idx="12"/>
          </p:nvPr>
        </p:nvSpPr>
        <p:spPr/>
        <p:txBody>
          <a:bodyPr/>
          <a:lstStyle/>
          <a:p>
            <a:fld id="{D57F1E4F-1CFF-5643-939E-217C01CDF565}" type="slidenum">
              <a:rPr lang="fr-FR" b="1" smtClean="0">
                <a:solidFill>
                  <a:schemeClr val="bg1"/>
                </a:solidFill>
              </a:rPr>
              <a:pPr/>
              <a:t>10</a:t>
            </a:fld>
            <a:endParaRPr lang="fr-FR" b="1" dirty="0">
              <a:solidFill>
                <a:schemeClr val="bg1"/>
              </a:solidFill>
            </a:endParaRPr>
          </a:p>
        </p:txBody>
      </p:sp>
      <p:sp>
        <p:nvSpPr>
          <p:cNvPr id="41" name="Rectangle 40"/>
          <p:cNvSpPr/>
          <p:nvPr/>
        </p:nvSpPr>
        <p:spPr>
          <a:xfrm>
            <a:off x="5021359" y="365847"/>
            <a:ext cx="1840248"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44" name="Rectangle 43"/>
          <p:cNvSpPr/>
          <p:nvPr/>
        </p:nvSpPr>
        <p:spPr>
          <a:xfrm>
            <a:off x="5021359" y="12403"/>
            <a:ext cx="1840247" cy="369332"/>
          </a:xfrm>
          <a:prstGeom prst="rect">
            <a:avLst/>
          </a:prstGeom>
        </p:spPr>
        <p:txBody>
          <a:bodyPr wrap="none">
            <a:spAutoFit/>
          </a:bodyPr>
          <a:lstStyle/>
          <a:p>
            <a:pPr lvl="0" algn="ctr"/>
            <a:r>
              <a:rPr lang="fr-FR" b="1" i="1" dirty="0">
                <a:solidFill>
                  <a:schemeClr val="bg1"/>
                </a:solidFill>
                <a:latin typeface="Calibri" pitchFamily="34" charset="0"/>
                <a:cs typeface="Calibri" pitchFamily="34" charset="0"/>
              </a:rPr>
              <a:t>Contexte Général</a:t>
            </a:r>
            <a:endParaRPr lang="fr-FR" sz="2400" b="1" i="1" dirty="0">
              <a:solidFill>
                <a:schemeClr val="bg1"/>
              </a:solidFill>
              <a:latin typeface="Calibri" pitchFamily="34" charset="0"/>
              <a:cs typeface="Calibri" pitchFamily="34" charset="0"/>
            </a:endParaRPr>
          </a:p>
        </p:txBody>
      </p:sp>
      <p:pic>
        <p:nvPicPr>
          <p:cNvPr id="42" name="Picture 1" descr="C:\Users\zineb\Desktop\miage.png"/>
          <p:cNvPicPr>
            <a:picLocks noChangeAspect="1" noChangeArrowheads="1"/>
          </p:cNvPicPr>
          <p:nvPr/>
        </p:nvPicPr>
        <p:blipFill>
          <a:blip r:embed="rId12" cstate="print"/>
          <a:srcRect/>
          <a:stretch>
            <a:fillRect/>
          </a:stretch>
        </p:blipFill>
        <p:spPr bwMode="auto">
          <a:xfrm>
            <a:off x="7993115" y="6356035"/>
            <a:ext cx="1081573" cy="463939"/>
          </a:xfrm>
          <a:prstGeom prst="rect">
            <a:avLst/>
          </a:prstGeom>
          <a:noFill/>
        </p:spPr>
      </p:pic>
    </p:spTree>
    <p:extLst>
      <p:ext uri="{BB962C8B-B14F-4D97-AF65-F5344CB8AC3E}">
        <p14:creationId xmlns:p14="http://schemas.microsoft.com/office/powerpoint/2010/main" val="29979412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50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50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1000"/>
                                        <p:tgtEl>
                                          <p:spTgt spid="33"/>
                                        </p:tgtEl>
                                      </p:cBhvr>
                                    </p:animEffect>
                                    <p:anim calcmode="lin" valueType="num">
                                      <p:cBhvr>
                                        <p:cTn id="30" dur="1000" fill="hold"/>
                                        <p:tgtEl>
                                          <p:spTgt spid="33"/>
                                        </p:tgtEl>
                                        <p:attrNameLst>
                                          <p:attrName>ppt_x</p:attrName>
                                        </p:attrNameLst>
                                      </p:cBhvr>
                                      <p:tavLst>
                                        <p:tav tm="0">
                                          <p:val>
                                            <p:strVal val="#ppt_x"/>
                                          </p:val>
                                        </p:tav>
                                        <p:tav tm="100000">
                                          <p:val>
                                            <p:strVal val="#ppt_x"/>
                                          </p:val>
                                        </p:tav>
                                      </p:tavLst>
                                    </p:anim>
                                    <p:anim calcmode="lin" valueType="num">
                                      <p:cBhvr>
                                        <p:cTn id="31"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1000"/>
                                        <p:tgtEl>
                                          <p:spTgt spid="35"/>
                                        </p:tgtEl>
                                      </p:cBhvr>
                                    </p:animEffect>
                                    <p:anim calcmode="lin" valueType="num">
                                      <p:cBhvr>
                                        <p:cTn id="37" dur="1000" fill="hold"/>
                                        <p:tgtEl>
                                          <p:spTgt spid="35"/>
                                        </p:tgtEl>
                                        <p:attrNameLst>
                                          <p:attrName>ppt_x</p:attrName>
                                        </p:attrNameLst>
                                      </p:cBhvr>
                                      <p:tavLst>
                                        <p:tav tm="0">
                                          <p:val>
                                            <p:strVal val="#ppt_x"/>
                                          </p:val>
                                        </p:tav>
                                        <p:tav tm="100000">
                                          <p:val>
                                            <p:strVal val="#ppt_x"/>
                                          </p:val>
                                        </p:tav>
                                      </p:tavLst>
                                    </p:anim>
                                    <p:anim calcmode="lin" valueType="num">
                                      <p:cBhvr>
                                        <p:cTn id="38" dur="1000" fill="hold"/>
                                        <p:tgtEl>
                                          <p:spTgt spid="35"/>
                                        </p:tgtEl>
                                        <p:attrNameLst>
                                          <p:attrName>ppt_y</p:attrName>
                                        </p:attrNameLst>
                                      </p:cBhvr>
                                      <p:tavLst>
                                        <p:tav tm="0">
                                          <p:val>
                                            <p:strVal val="#ppt_y+.1"/>
                                          </p:val>
                                        </p:tav>
                                        <p:tav tm="100000">
                                          <p:val>
                                            <p:strVal val="#ppt_y"/>
                                          </p:val>
                                        </p:tav>
                                      </p:tavLst>
                                    </p:anim>
                                  </p:childTnLst>
                                </p:cTn>
                              </p:par>
                              <p:par>
                                <p:cTn id="39" presetID="10" presetClass="entr" presetSubtype="0"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par>
                                <p:cTn id="42" presetID="42" presetClass="entr" presetSubtype="0" fill="hold" nodeType="withEffect">
                                  <p:stCondLst>
                                    <p:cond delay="50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1000"/>
                                        <p:tgtEl>
                                          <p:spTgt spid="37"/>
                                        </p:tgtEl>
                                      </p:cBhvr>
                                    </p:animEffect>
                                    <p:anim calcmode="lin" valueType="num">
                                      <p:cBhvr>
                                        <p:cTn id="45" dur="1000" fill="hold"/>
                                        <p:tgtEl>
                                          <p:spTgt spid="37"/>
                                        </p:tgtEl>
                                        <p:attrNameLst>
                                          <p:attrName>ppt_x</p:attrName>
                                        </p:attrNameLst>
                                      </p:cBhvr>
                                      <p:tavLst>
                                        <p:tav tm="0">
                                          <p:val>
                                            <p:strVal val="#ppt_x"/>
                                          </p:val>
                                        </p:tav>
                                        <p:tav tm="100000">
                                          <p:val>
                                            <p:strVal val="#ppt_x"/>
                                          </p:val>
                                        </p:tav>
                                      </p:tavLst>
                                    </p:anim>
                                    <p:anim calcmode="lin" valueType="num">
                                      <p:cBhvr>
                                        <p:cTn id="46" dur="1000" fill="hold"/>
                                        <p:tgtEl>
                                          <p:spTgt spid="37"/>
                                        </p:tgtEl>
                                        <p:attrNameLst>
                                          <p:attrName>ppt_y</p:attrName>
                                        </p:attrNameLst>
                                      </p:cBhvr>
                                      <p:tavLst>
                                        <p:tav tm="0">
                                          <p:val>
                                            <p:strVal val="#ppt_y+.1"/>
                                          </p:val>
                                        </p:tav>
                                        <p:tav tm="100000">
                                          <p:val>
                                            <p:strVal val="#ppt_y"/>
                                          </p:val>
                                        </p:tav>
                                      </p:tavLst>
                                    </p:anim>
                                  </p:childTnLst>
                                </p:cTn>
                              </p:par>
                              <p:par>
                                <p:cTn id="47" presetID="10" presetClass="entr" presetSubtype="0" fill="hold" nodeType="withEffect">
                                  <p:stCondLst>
                                    <p:cond delay="100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par>
                                <p:cTn id="50" presetID="42" presetClass="entr" presetSubtype="0" fill="hold" nodeType="withEffect">
                                  <p:stCondLst>
                                    <p:cond delay="100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1000"/>
                                        <p:tgtEl>
                                          <p:spTgt spid="39"/>
                                        </p:tgtEl>
                                      </p:cBhvr>
                                    </p:animEffect>
                                    <p:anim calcmode="lin" valueType="num">
                                      <p:cBhvr>
                                        <p:cTn id="53" dur="1000" fill="hold"/>
                                        <p:tgtEl>
                                          <p:spTgt spid="39"/>
                                        </p:tgtEl>
                                        <p:attrNameLst>
                                          <p:attrName>ppt_x</p:attrName>
                                        </p:attrNameLst>
                                      </p:cBhvr>
                                      <p:tavLst>
                                        <p:tav tm="0">
                                          <p:val>
                                            <p:strVal val="#ppt_x"/>
                                          </p:val>
                                        </p:tav>
                                        <p:tav tm="100000">
                                          <p:val>
                                            <p:strVal val="#ppt_x"/>
                                          </p:val>
                                        </p:tav>
                                      </p:tavLst>
                                    </p:anim>
                                    <p:anim calcmode="lin" valueType="num">
                                      <p:cBhvr>
                                        <p:cTn id="54" dur="1000" fill="hold"/>
                                        <p:tgtEl>
                                          <p:spTgt spid="39"/>
                                        </p:tgtEl>
                                        <p:attrNameLst>
                                          <p:attrName>ppt_y</p:attrName>
                                        </p:attrNameLst>
                                      </p:cBhvr>
                                      <p:tavLst>
                                        <p:tav tm="0">
                                          <p:val>
                                            <p:strVal val="#ppt_y+.1"/>
                                          </p:val>
                                        </p:tav>
                                        <p:tav tm="100000">
                                          <p:val>
                                            <p:strVal val="#ppt_y"/>
                                          </p:val>
                                        </p:tav>
                                      </p:tavLst>
                                    </p:anim>
                                  </p:childTnLst>
                                </p:cTn>
                              </p:par>
                              <p:par>
                                <p:cTn id="55" presetID="10" presetClass="entr" presetSubtype="0" fill="hold" nodeType="withEffect">
                                  <p:stCondLst>
                                    <p:cond delay="150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1000"/>
                                        <p:tgtEl>
                                          <p:spTgt spid="31"/>
                                        </p:tgtEl>
                                      </p:cBhvr>
                                    </p:animEffect>
                                    <p:anim calcmode="lin" valueType="num">
                                      <p:cBhvr>
                                        <p:cTn id="63" dur="1000" fill="hold"/>
                                        <p:tgtEl>
                                          <p:spTgt spid="31"/>
                                        </p:tgtEl>
                                        <p:attrNameLst>
                                          <p:attrName>ppt_x</p:attrName>
                                        </p:attrNameLst>
                                      </p:cBhvr>
                                      <p:tavLst>
                                        <p:tav tm="0">
                                          <p:val>
                                            <p:strVal val="#ppt_x"/>
                                          </p:val>
                                        </p:tav>
                                        <p:tav tm="100000">
                                          <p:val>
                                            <p:strVal val="#ppt_x"/>
                                          </p:val>
                                        </p:tav>
                                      </p:tavLst>
                                    </p:anim>
                                    <p:anim calcmode="lin" valueType="num">
                                      <p:cBhvr>
                                        <p:cTn id="64" dur="1000" fill="hold"/>
                                        <p:tgtEl>
                                          <p:spTgt spid="3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100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1000"/>
                                        <p:tgtEl>
                                          <p:spTgt spid="46"/>
                                        </p:tgtEl>
                                      </p:cBhvr>
                                    </p:animEffect>
                                    <p:anim calcmode="lin" valueType="num">
                                      <p:cBhvr>
                                        <p:cTn id="68" dur="1000" fill="hold"/>
                                        <p:tgtEl>
                                          <p:spTgt spid="46"/>
                                        </p:tgtEl>
                                        <p:attrNameLst>
                                          <p:attrName>ppt_x</p:attrName>
                                        </p:attrNameLst>
                                      </p:cBhvr>
                                      <p:tavLst>
                                        <p:tav tm="0">
                                          <p:val>
                                            <p:strVal val="#ppt_x"/>
                                          </p:val>
                                        </p:tav>
                                        <p:tav tm="100000">
                                          <p:val>
                                            <p:strVal val="#ppt_x"/>
                                          </p:val>
                                        </p:tav>
                                      </p:tavLst>
                                    </p:anim>
                                    <p:anim calcmode="lin" valueType="num">
                                      <p:cBhvr>
                                        <p:cTn id="6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7" presetClass="entr" presetSubtype="0" fill="hold" nodeType="clickEffect">
                                  <p:stCondLst>
                                    <p:cond delay="0"/>
                                  </p:stCondLst>
                                  <p:childTnLst>
                                    <p:set>
                                      <p:cBhvr>
                                        <p:cTn id="73" dur="1" fill="hold">
                                          <p:stCondLst>
                                            <p:cond delay="0"/>
                                          </p:stCondLst>
                                        </p:cTn>
                                        <p:tgtEl>
                                          <p:spTgt spid="3080"/>
                                        </p:tgtEl>
                                        <p:attrNameLst>
                                          <p:attrName>style.visibility</p:attrName>
                                        </p:attrNameLst>
                                      </p:cBhvr>
                                      <p:to>
                                        <p:strVal val="visible"/>
                                      </p:to>
                                    </p:set>
                                    <p:animEffect transition="in" filter="fade">
                                      <p:cBhvr>
                                        <p:cTn id="74" dur="1000"/>
                                        <p:tgtEl>
                                          <p:spTgt spid="3080"/>
                                        </p:tgtEl>
                                      </p:cBhvr>
                                    </p:animEffect>
                                    <p:anim calcmode="lin" valueType="num">
                                      <p:cBhvr>
                                        <p:cTn id="75" dur="1000" fill="hold"/>
                                        <p:tgtEl>
                                          <p:spTgt spid="3080"/>
                                        </p:tgtEl>
                                        <p:attrNameLst>
                                          <p:attrName>ppt_x</p:attrName>
                                        </p:attrNameLst>
                                      </p:cBhvr>
                                      <p:tavLst>
                                        <p:tav tm="0">
                                          <p:val>
                                            <p:strVal val="#ppt_x"/>
                                          </p:val>
                                        </p:tav>
                                        <p:tav tm="100000">
                                          <p:val>
                                            <p:strVal val="#ppt_x"/>
                                          </p:val>
                                        </p:tav>
                                      </p:tavLst>
                                    </p:anim>
                                    <p:anim calcmode="lin" valueType="num">
                                      <p:cBhvr>
                                        <p:cTn id="76" dur="1000" fill="hold"/>
                                        <p:tgtEl>
                                          <p:spTgt spid="3080"/>
                                        </p:tgtEl>
                                        <p:attrNameLst>
                                          <p:attrName>ppt_y</p:attrName>
                                        </p:attrNameLst>
                                      </p:cBhvr>
                                      <p:tavLst>
                                        <p:tav tm="0">
                                          <p:val>
                                            <p:strVal val="#ppt_y-.1"/>
                                          </p:val>
                                        </p:tav>
                                        <p:tav tm="100000">
                                          <p:val>
                                            <p:strVal val="#ppt_y"/>
                                          </p:val>
                                        </p:tav>
                                      </p:tavLst>
                                    </p:anim>
                                  </p:childTnLst>
                                </p:cTn>
                              </p:par>
                              <p:par>
                                <p:cTn id="77" presetID="42" presetClass="exit" presetSubtype="0" fill="hold" nodeType="withEffect">
                                  <p:stCondLst>
                                    <p:cond delay="0"/>
                                  </p:stCondLst>
                                  <p:childTnLst>
                                    <p:animEffect transition="out" filter="fade">
                                      <p:cBhvr>
                                        <p:cTn id="78" dur="1000"/>
                                        <p:tgtEl>
                                          <p:spTgt spid="6"/>
                                        </p:tgtEl>
                                      </p:cBhvr>
                                    </p:animEffect>
                                    <p:anim calcmode="lin" valueType="num">
                                      <p:cBhvr>
                                        <p:cTn id="79" dur="1000"/>
                                        <p:tgtEl>
                                          <p:spTgt spid="6"/>
                                        </p:tgtEl>
                                        <p:attrNameLst>
                                          <p:attrName>ppt_x</p:attrName>
                                        </p:attrNameLst>
                                      </p:cBhvr>
                                      <p:tavLst>
                                        <p:tav tm="0">
                                          <p:val>
                                            <p:strVal val="ppt_x"/>
                                          </p:val>
                                        </p:tav>
                                        <p:tav tm="100000">
                                          <p:val>
                                            <p:strVal val="ppt_x"/>
                                          </p:val>
                                        </p:tav>
                                      </p:tavLst>
                                    </p:anim>
                                    <p:anim calcmode="lin" valueType="num">
                                      <p:cBhvr>
                                        <p:cTn id="80" dur="1000"/>
                                        <p:tgtEl>
                                          <p:spTgt spid="6"/>
                                        </p:tgtEl>
                                        <p:attrNameLst>
                                          <p:attrName>ppt_y</p:attrName>
                                        </p:attrNameLst>
                                      </p:cBhvr>
                                      <p:tavLst>
                                        <p:tav tm="0">
                                          <p:val>
                                            <p:strVal val="ppt_y"/>
                                          </p:val>
                                        </p:tav>
                                        <p:tav tm="100000">
                                          <p:val>
                                            <p:strVal val="ppt_y+.1"/>
                                          </p:val>
                                        </p:tav>
                                      </p:tavLst>
                                    </p:anim>
                                    <p:set>
                                      <p:cBhvr>
                                        <p:cTn id="81" dur="1" fill="hold">
                                          <p:stCondLst>
                                            <p:cond delay="999"/>
                                          </p:stCondLst>
                                        </p:cTn>
                                        <p:tgtEl>
                                          <p:spTgt spid="6"/>
                                        </p:tgtEl>
                                        <p:attrNameLst>
                                          <p:attrName>style.visibility</p:attrName>
                                        </p:attrNameLst>
                                      </p:cBhvr>
                                      <p:to>
                                        <p:strVal val="hidden"/>
                                      </p:to>
                                    </p:set>
                                  </p:childTnLst>
                                </p:cTn>
                              </p:par>
                              <p:par>
                                <p:cTn id="82" presetID="42" presetClass="exit" presetSubtype="0" fill="hold" grpId="1" nodeType="withEffect">
                                  <p:stCondLst>
                                    <p:cond delay="0"/>
                                  </p:stCondLst>
                                  <p:childTnLst>
                                    <p:animEffect transition="out" filter="fade">
                                      <p:cBhvr>
                                        <p:cTn id="83" dur="1000"/>
                                        <p:tgtEl>
                                          <p:spTgt spid="32"/>
                                        </p:tgtEl>
                                      </p:cBhvr>
                                    </p:animEffect>
                                    <p:anim calcmode="lin" valueType="num">
                                      <p:cBhvr>
                                        <p:cTn id="84" dur="1000"/>
                                        <p:tgtEl>
                                          <p:spTgt spid="32"/>
                                        </p:tgtEl>
                                        <p:attrNameLst>
                                          <p:attrName>ppt_x</p:attrName>
                                        </p:attrNameLst>
                                      </p:cBhvr>
                                      <p:tavLst>
                                        <p:tav tm="0">
                                          <p:val>
                                            <p:strVal val="ppt_x"/>
                                          </p:val>
                                        </p:tav>
                                        <p:tav tm="100000">
                                          <p:val>
                                            <p:strVal val="ppt_x"/>
                                          </p:val>
                                        </p:tav>
                                      </p:tavLst>
                                    </p:anim>
                                    <p:anim calcmode="lin" valueType="num">
                                      <p:cBhvr>
                                        <p:cTn id="85" dur="1000"/>
                                        <p:tgtEl>
                                          <p:spTgt spid="32"/>
                                        </p:tgtEl>
                                        <p:attrNameLst>
                                          <p:attrName>ppt_y</p:attrName>
                                        </p:attrNameLst>
                                      </p:cBhvr>
                                      <p:tavLst>
                                        <p:tav tm="0">
                                          <p:val>
                                            <p:strVal val="ppt_y"/>
                                          </p:val>
                                        </p:tav>
                                        <p:tav tm="100000">
                                          <p:val>
                                            <p:strVal val="ppt_y+.1"/>
                                          </p:val>
                                        </p:tav>
                                      </p:tavLst>
                                    </p:anim>
                                    <p:set>
                                      <p:cBhvr>
                                        <p:cTn id="86" dur="1" fill="hold">
                                          <p:stCondLst>
                                            <p:cond delay="999"/>
                                          </p:stCondLst>
                                        </p:cTn>
                                        <p:tgtEl>
                                          <p:spTgt spid="32"/>
                                        </p:tgtEl>
                                        <p:attrNameLst>
                                          <p:attrName>style.visibility</p:attrName>
                                        </p:attrNameLst>
                                      </p:cBhvr>
                                      <p:to>
                                        <p:strVal val="hidden"/>
                                      </p:to>
                                    </p:set>
                                  </p:childTnLst>
                                </p:cTn>
                              </p:par>
                              <p:par>
                                <p:cTn id="87" presetID="42" presetClass="exit" presetSubtype="0" fill="hold" grpId="1" nodeType="withEffect">
                                  <p:stCondLst>
                                    <p:cond delay="0"/>
                                  </p:stCondLst>
                                  <p:childTnLst>
                                    <p:animEffect transition="out" filter="fade">
                                      <p:cBhvr>
                                        <p:cTn id="88" dur="1000"/>
                                        <p:tgtEl>
                                          <p:spTgt spid="33"/>
                                        </p:tgtEl>
                                      </p:cBhvr>
                                    </p:animEffect>
                                    <p:anim calcmode="lin" valueType="num">
                                      <p:cBhvr>
                                        <p:cTn id="89" dur="1000"/>
                                        <p:tgtEl>
                                          <p:spTgt spid="33"/>
                                        </p:tgtEl>
                                        <p:attrNameLst>
                                          <p:attrName>ppt_x</p:attrName>
                                        </p:attrNameLst>
                                      </p:cBhvr>
                                      <p:tavLst>
                                        <p:tav tm="0">
                                          <p:val>
                                            <p:strVal val="ppt_x"/>
                                          </p:val>
                                        </p:tav>
                                        <p:tav tm="100000">
                                          <p:val>
                                            <p:strVal val="ppt_x"/>
                                          </p:val>
                                        </p:tav>
                                      </p:tavLst>
                                    </p:anim>
                                    <p:anim calcmode="lin" valueType="num">
                                      <p:cBhvr>
                                        <p:cTn id="90" dur="1000"/>
                                        <p:tgtEl>
                                          <p:spTgt spid="33"/>
                                        </p:tgtEl>
                                        <p:attrNameLst>
                                          <p:attrName>ppt_y</p:attrName>
                                        </p:attrNameLst>
                                      </p:cBhvr>
                                      <p:tavLst>
                                        <p:tav tm="0">
                                          <p:val>
                                            <p:strVal val="ppt_y"/>
                                          </p:val>
                                        </p:tav>
                                        <p:tav tm="100000">
                                          <p:val>
                                            <p:strVal val="ppt_y+.1"/>
                                          </p:val>
                                        </p:tav>
                                      </p:tavLst>
                                    </p:anim>
                                    <p:set>
                                      <p:cBhvr>
                                        <p:cTn id="91" dur="1" fill="hold">
                                          <p:stCondLst>
                                            <p:cond delay="999"/>
                                          </p:stCondLst>
                                        </p:cTn>
                                        <p:tgtEl>
                                          <p:spTgt spid="33"/>
                                        </p:tgtEl>
                                        <p:attrNameLst>
                                          <p:attrName>style.visibility</p:attrName>
                                        </p:attrNameLst>
                                      </p:cBhvr>
                                      <p:to>
                                        <p:strVal val="hidden"/>
                                      </p:to>
                                    </p:set>
                                  </p:childTnLst>
                                </p:cTn>
                              </p:par>
                              <p:par>
                                <p:cTn id="92" presetID="42" presetClass="exit" presetSubtype="0" fill="hold" grpId="1" nodeType="withEffect">
                                  <p:stCondLst>
                                    <p:cond delay="0"/>
                                  </p:stCondLst>
                                  <p:childTnLst>
                                    <p:animEffect transition="out" filter="fade">
                                      <p:cBhvr>
                                        <p:cTn id="93" dur="1000"/>
                                        <p:tgtEl>
                                          <p:spTgt spid="28"/>
                                        </p:tgtEl>
                                      </p:cBhvr>
                                    </p:animEffect>
                                    <p:anim calcmode="lin" valueType="num">
                                      <p:cBhvr>
                                        <p:cTn id="94" dur="1000"/>
                                        <p:tgtEl>
                                          <p:spTgt spid="28"/>
                                        </p:tgtEl>
                                        <p:attrNameLst>
                                          <p:attrName>ppt_x</p:attrName>
                                        </p:attrNameLst>
                                      </p:cBhvr>
                                      <p:tavLst>
                                        <p:tav tm="0">
                                          <p:val>
                                            <p:strVal val="ppt_x"/>
                                          </p:val>
                                        </p:tav>
                                        <p:tav tm="100000">
                                          <p:val>
                                            <p:strVal val="ppt_x"/>
                                          </p:val>
                                        </p:tav>
                                      </p:tavLst>
                                    </p:anim>
                                    <p:anim calcmode="lin" valueType="num">
                                      <p:cBhvr>
                                        <p:cTn id="95" dur="1000"/>
                                        <p:tgtEl>
                                          <p:spTgt spid="28"/>
                                        </p:tgtEl>
                                        <p:attrNameLst>
                                          <p:attrName>ppt_y</p:attrName>
                                        </p:attrNameLst>
                                      </p:cBhvr>
                                      <p:tavLst>
                                        <p:tav tm="0">
                                          <p:val>
                                            <p:strVal val="ppt_y"/>
                                          </p:val>
                                        </p:tav>
                                        <p:tav tm="100000">
                                          <p:val>
                                            <p:strVal val="ppt_y+.1"/>
                                          </p:val>
                                        </p:tav>
                                      </p:tavLst>
                                    </p:anim>
                                    <p:set>
                                      <p:cBhvr>
                                        <p:cTn id="96" dur="1" fill="hold">
                                          <p:stCondLst>
                                            <p:cond delay="999"/>
                                          </p:stCondLst>
                                        </p:cTn>
                                        <p:tgtEl>
                                          <p:spTgt spid="28"/>
                                        </p:tgtEl>
                                        <p:attrNameLst>
                                          <p:attrName>style.visibility</p:attrName>
                                        </p:attrNameLst>
                                      </p:cBhvr>
                                      <p:to>
                                        <p:strVal val="hidden"/>
                                      </p:to>
                                    </p:set>
                                  </p:childTnLst>
                                </p:cTn>
                              </p:par>
                              <p:par>
                                <p:cTn id="97" presetID="42" presetClass="exit" presetSubtype="0" fill="hold" grpId="1" nodeType="withEffect">
                                  <p:stCondLst>
                                    <p:cond delay="0"/>
                                  </p:stCondLst>
                                  <p:childTnLst>
                                    <p:animEffect transition="out" filter="fade">
                                      <p:cBhvr>
                                        <p:cTn id="98" dur="1000"/>
                                        <p:tgtEl>
                                          <p:spTgt spid="20"/>
                                        </p:tgtEl>
                                      </p:cBhvr>
                                    </p:animEffect>
                                    <p:anim calcmode="lin" valueType="num">
                                      <p:cBhvr>
                                        <p:cTn id="99" dur="1000"/>
                                        <p:tgtEl>
                                          <p:spTgt spid="20"/>
                                        </p:tgtEl>
                                        <p:attrNameLst>
                                          <p:attrName>ppt_x</p:attrName>
                                        </p:attrNameLst>
                                      </p:cBhvr>
                                      <p:tavLst>
                                        <p:tav tm="0">
                                          <p:val>
                                            <p:strVal val="ppt_x"/>
                                          </p:val>
                                        </p:tav>
                                        <p:tav tm="100000">
                                          <p:val>
                                            <p:strVal val="ppt_x"/>
                                          </p:val>
                                        </p:tav>
                                      </p:tavLst>
                                    </p:anim>
                                    <p:anim calcmode="lin" valueType="num">
                                      <p:cBhvr>
                                        <p:cTn id="100" dur="1000"/>
                                        <p:tgtEl>
                                          <p:spTgt spid="20"/>
                                        </p:tgtEl>
                                        <p:attrNameLst>
                                          <p:attrName>ppt_y</p:attrName>
                                        </p:attrNameLst>
                                      </p:cBhvr>
                                      <p:tavLst>
                                        <p:tav tm="0">
                                          <p:val>
                                            <p:strVal val="ppt_y"/>
                                          </p:val>
                                        </p:tav>
                                        <p:tav tm="100000">
                                          <p:val>
                                            <p:strVal val="ppt_y+.1"/>
                                          </p:val>
                                        </p:tav>
                                      </p:tavLst>
                                    </p:anim>
                                    <p:set>
                                      <p:cBhvr>
                                        <p:cTn id="101" dur="1" fill="hold">
                                          <p:stCondLst>
                                            <p:cond delay="999"/>
                                          </p:stCondLst>
                                        </p:cTn>
                                        <p:tgtEl>
                                          <p:spTgt spid="20"/>
                                        </p:tgtEl>
                                        <p:attrNameLst>
                                          <p:attrName>style.visibility</p:attrName>
                                        </p:attrNameLst>
                                      </p:cBhvr>
                                      <p:to>
                                        <p:strVal val="hidden"/>
                                      </p:to>
                                    </p:set>
                                  </p:childTnLst>
                                </p:cTn>
                              </p:par>
                              <p:par>
                                <p:cTn id="102" presetID="42" presetClass="exit" presetSubtype="0" fill="hold" nodeType="withEffect">
                                  <p:stCondLst>
                                    <p:cond delay="0"/>
                                  </p:stCondLst>
                                  <p:childTnLst>
                                    <p:animEffect transition="out" filter="fade">
                                      <p:cBhvr>
                                        <p:cTn id="103" dur="1000"/>
                                        <p:tgtEl>
                                          <p:spTgt spid="35"/>
                                        </p:tgtEl>
                                      </p:cBhvr>
                                    </p:animEffect>
                                    <p:anim calcmode="lin" valueType="num">
                                      <p:cBhvr>
                                        <p:cTn id="104" dur="1000"/>
                                        <p:tgtEl>
                                          <p:spTgt spid="35"/>
                                        </p:tgtEl>
                                        <p:attrNameLst>
                                          <p:attrName>ppt_x</p:attrName>
                                        </p:attrNameLst>
                                      </p:cBhvr>
                                      <p:tavLst>
                                        <p:tav tm="0">
                                          <p:val>
                                            <p:strVal val="ppt_x"/>
                                          </p:val>
                                        </p:tav>
                                        <p:tav tm="100000">
                                          <p:val>
                                            <p:strVal val="ppt_x"/>
                                          </p:val>
                                        </p:tav>
                                      </p:tavLst>
                                    </p:anim>
                                    <p:anim calcmode="lin" valueType="num">
                                      <p:cBhvr>
                                        <p:cTn id="105" dur="1000"/>
                                        <p:tgtEl>
                                          <p:spTgt spid="35"/>
                                        </p:tgtEl>
                                        <p:attrNameLst>
                                          <p:attrName>ppt_y</p:attrName>
                                        </p:attrNameLst>
                                      </p:cBhvr>
                                      <p:tavLst>
                                        <p:tav tm="0">
                                          <p:val>
                                            <p:strVal val="ppt_y"/>
                                          </p:val>
                                        </p:tav>
                                        <p:tav tm="100000">
                                          <p:val>
                                            <p:strVal val="ppt_y+.1"/>
                                          </p:val>
                                        </p:tav>
                                      </p:tavLst>
                                    </p:anim>
                                    <p:set>
                                      <p:cBhvr>
                                        <p:cTn id="106" dur="1" fill="hold">
                                          <p:stCondLst>
                                            <p:cond delay="999"/>
                                          </p:stCondLst>
                                        </p:cTn>
                                        <p:tgtEl>
                                          <p:spTgt spid="35"/>
                                        </p:tgtEl>
                                        <p:attrNameLst>
                                          <p:attrName>style.visibility</p:attrName>
                                        </p:attrNameLst>
                                      </p:cBhvr>
                                      <p:to>
                                        <p:strVal val="hidden"/>
                                      </p:to>
                                    </p:set>
                                  </p:childTnLst>
                                </p:cTn>
                              </p:par>
                              <p:par>
                                <p:cTn id="107" presetID="42" presetClass="exit" presetSubtype="0" fill="hold" nodeType="withEffect">
                                  <p:stCondLst>
                                    <p:cond delay="0"/>
                                  </p:stCondLst>
                                  <p:childTnLst>
                                    <p:animEffect transition="out" filter="fade">
                                      <p:cBhvr>
                                        <p:cTn id="108" dur="1000"/>
                                        <p:tgtEl>
                                          <p:spTgt spid="34"/>
                                        </p:tgtEl>
                                      </p:cBhvr>
                                    </p:animEffect>
                                    <p:anim calcmode="lin" valueType="num">
                                      <p:cBhvr>
                                        <p:cTn id="109" dur="1000"/>
                                        <p:tgtEl>
                                          <p:spTgt spid="34"/>
                                        </p:tgtEl>
                                        <p:attrNameLst>
                                          <p:attrName>ppt_x</p:attrName>
                                        </p:attrNameLst>
                                      </p:cBhvr>
                                      <p:tavLst>
                                        <p:tav tm="0">
                                          <p:val>
                                            <p:strVal val="ppt_x"/>
                                          </p:val>
                                        </p:tav>
                                        <p:tav tm="100000">
                                          <p:val>
                                            <p:strVal val="ppt_x"/>
                                          </p:val>
                                        </p:tav>
                                      </p:tavLst>
                                    </p:anim>
                                    <p:anim calcmode="lin" valueType="num">
                                      <p:cBhvr>
                                        <p:cTn id="110" dur="1000"/>
                                        <p:tgtEl>
                                          <p:spTgt spid="34"/>
                                        </p:tgtEl>
                                        <p:attrNameLst>
                                          <p:attrName>ppt_y</p:attrName>
                                        </p:attrNameLst>
                                      </p:cBhvr>
                                      <p:tavLst>
                                        <p:tav tm="0">
                                          <p:val>
                                            <p:strVal val="ppt_y"/>
                                          </p:val>
                                        </p:tav>
                                        <p:tav tm="100000">
                                          <p:val>
                                            <p:strVal val="ppt_y+.1"/>
                                          </p:val>
                                        </p:tav>
                                      </p:tavLst>
                                    </p:anim>
                                    <p:set>
                                      <p:cBhvr>
                                        <p:cTn id="111" dur="1" fill="hold">
                                          <p:stCondLst>
                                            <p:cond delay="999"/>
                                          </p:stCondLst>
                                        </p:cTn>
                                        <p:tgtEl>
                                          <p:spTgt spid="34"/>
                                        </p:tgtEl>
                                        <p:attrNameLst>
                                          <p:attrName>style.visibility</p:attrName>
                                        </p:attrNameLst>
                                      </p:cBhvr>
                                      <p:to>
                                        <p:strVal val="hidden"/>
                                      </p:to>
                                    </p:set>
                                  </p:childTnLst>
                                </p:cTn>
                              </p:par>
                              <p:par>
                                <p:cTn id="112" presetID="42" presetClass="exit" presetSubtype="0" fill="hold" nodeType="withEffect">
                                  <p:stCondLst>
                                    <p:cond delay="0"/>
                                  </p:stCondLst>
                                  <p:childTnLst>
                                    <p:animEffect transition="out" filter="fade">
                                      <p:cBhvr>
                                        <p:cTn id="113" dur="1000"/>
                                        <p:tgtEl>
                                          <p:spTgt spid="36"/>
                                        </p:tgtEl>
                                      </p:cBhvr>
                                    </p:animEffect>
                                    <p:anim calcmode="lin" valueType="num">
                                      <p:cBhvr>
                                        <p:cTn id="114" dur="1000"/>
                                        <p:tgtEl>
                                          <p:spTgt spid="36"/>
                                        </p:tgtEl>
                                        <p:attrNameLst>
                                          <p:attrName>ppt_x</p:attrName>
                                        </p:attrNameLst>
                                      </p:cBhvr>
                                      <p:tavLst>
                                        <p:tav tm="0">
                                          <p:val>
                                            <p:strVal val="ppt_x"/>
                                          </p:val>
                                        </p:tav>
                                        <p:tav tm="100000">
                                          <p:val>
                                            <p:strVal val="ppt_x"/>
                                          </p:val>
                                        </p:tav>
                                      </p:tavLst>
                                    </p:anim>
                                    <p:anim calcmode="lin" valueType="num">
                                      <p:cBhvr>
                                        <p:cTn id="115" dur="1000"/>
                                        <p:tgtEl>
                                          <p:spTgt spid="36"/>
                                        </p:tgtEl>
                                        <p:attrNameLst>
                                          <p:attrName>ppt_y</p:attrName>
                                        </p:attrNameLst>
                                      </p:cBhvr>
                                      <p:tavLst>
                                        <p:tav tm="0">
                                          <p:val>
                                            <p:strVal val="ppt_y"/>
                                          </p:val>
                                        </p:tav>
                                        <p:tav tm="100000">
                                          <p:val>
                                            <p:strVal val="ppt_y+.1"/>
                                          </p:val>
                                        </p:tav>
                                      </p:tavLst>
                                    </p:anim>
                                    <p:set>
                                      <p:cBhvr>
                                        <p:cTn id="116" dur="1" fill="hold">
                                          <p:stCondLst>
                                            <p:cond delay="999"/>
                                          </p:stCondLst>
                                        </p:cTn>
                                        <p:tgtEl>
                                          <p:spTgt spid="36"/>
                                        </p:tgtEl>
                                        <p:attrNameLst>
                                          <p:attrName>style.visibility</p:attrName>
                                        </p:attrNameLst>
                                      </p:cBhvr>
                                      <p:to>
                                        <p:strVal val="hidden"/>
                                      </p:to>
                                    </p:set>
                                  </p:childTnLst>
                                </p:cTn>
                              </p:par>
                              <p:par>
                                <p:cTn id="117" presetID="42" presetClass="exit" presetSubtype="0" fill="hold" nodeType="withEffect">
                                  <p:stCondLst>
                                    <p:cond delay="0"/>
                                  </p:stCondLst>
                                  <p:childTnLst>
                                    <p:animEffect transition="out" filter="fade">
                                      <p:cBhvr>
                                        <p:cTn id="118" dur="1000"/>
                                        <p:tgtEl>
                                          <p:spTgt spid="39"/>
                                        </p:tgtEl>
                                      </p:cBhvr>
                                    </p:animEffect>
                                    <p:anim calcmode="lin" valueType="num">
                                      <p:cBhvr>
                                        <p:cTn id="119" dur="1000"/>
                                        <p:tgtEl>
                                          <p:spTgt spid="39"/>
                                        </p:tgtEl>
                                        <p:attrNameLst>
                                          <p:attrName>ppt_x</p:attrName>
                                        </p:attrNameLst>
                                      </p:cBhvr>
                                      <p:tavLst>
                                        <p:tav tm="0">
                                          <p:val>
                                            <p:strVal val="ppt_x"/>
                                          </p:val>
                                        </p:tav>
                                        <p:tav tm="100000">
                                          <p:val>
                                            <p:strVal val="ppt_x"/>
                                          </p:val>
                                        </p:tav>
                                      </p:tavLst>
                                    </p:anim>
                                    <p:anim calcmode="lin" valueType="num">
                                      <p:cBhvr>
                                        <p:cTn id="120" dur="1000"/>
                                        <p:tgtEl>
                                          <p:spTgt spid="39"/>
                                        </p:tgtEl>
                                        <p:attrNameLst>
                                          <p:attrName>ppt_y</p:attrName>
                                        </p:attrNameLst>
                                      </p:cBhvr>
                                      <p:tavLst>
                                        <p:tav tm="0">
                                          <p:val>
                                            <p:strVal val="ppt_y"/>
                                          </p:val>
                                        </p:tav>
                                        <p:tav tm="100000">
                                          <p:val>
                                            <p:strVal val="ppt_y+.1"/>
                                          </p:val>
                                        </p:tav>
                                      </p:tavLst>
                                    </p:anim>
                                    <p:set>
                                      <p:cBhvr>
                                        <p:cTn id="121" dur="1" fill="hold">
                                          <p:stCondLst>
                                            <p:cond delay="999"/>
                                          </p:stCondLst>
                                        </p:cTn>
                                        <p:tgtEl>
                                          <p:spTgt spid="39"/>
                                        </p:tgtEl>
                                        <p:attrNameLst>
                                          <p:attrName>style.visibility</p:attrName>
                                        </p:attrNameLst>
                                      </p:cBhvr>
                                      <p:to>
                                        <p:strVal val="hidden"/>
                                      </p:to>
                                    </p:set>
                                  </p:childTnLst>
                                </p:cTn>
                              </p:par>
                              <p:par>
                                <p:cTn id="122" presetID="42" presetClass="exit" presetSubtype="0" fill="hold" nodeType="withEffect">
                                  <p:stCondLst>
                                    <p:cond delay="0"/>
                                  </p:stCondLst>
                                  <p:childTnLst>
                                    <p:animEffect transition="out" filter="fade">
                                      <p:cBhvr>
                                        <p:cTn id="123" dur="1000"/>
                                        <p:tgtEl>
                                          <p:spTgt spid="38"/>
                                        </p:tgtEl>
                                      </p:cBhvr>
                                    </p:animEffect>
                                    <p:anim calcmode="lin" valueType="num">
                                      <p:cBhvr>
                                        <p:cTn id="124" dur="1000"/>
                                        <p:tgtEl>
                                          <p:spTgt spid="38"/>
                                        </p:tgtEl>
                                        <p:attrNameLst>
                                          <p:attrName>ppt_x</p:attrName>
                                        </p:attrNameLst>
                                      </p:cBhvr>
                                      <p:tavLst>
                                        <p:tav tm="0">
                                          <p:val>
                                            <p:strVal val="ppt_x"/>
                                          </p:val>
                                        </p:tav>
                                        <p:tav tm="100000">
                                          <p:val>
                                            <p:strVal val="ppt_x"/>
                                          </p:val>
                                        </p:tav>
                                      </p:tavLst>
                                    </p:anim>
                                    <p:anim calcmode="lin" valueType="num">
                                      <p:cBhvr>
                                        <p:cTn id="125" dur="1000"/>
                                        <p:tgtEl>
                                          <p:spTgt spid="38"/>
                                        </p:tgtEl>
                                        <p:attrNameLst>
                                          <p:attrName>ppt_y</p:attrName>
                                        </p:attrNameLst>
                                      </p:cBhvr>
                                      <p:tavLst>
                                        <p:tav tm="0">
                                          <p:val>
                                            <p:strVal val="ppt_y"/>
                                          </p:val>
                                        </p:tav>
                                        <p:tav tm="100000">
                                          <p:val>
                                            <p:strVal val="ppt_y+.1"/>
                                          </p:val>
                                        </p:tav>
                                      </p:tavLst>
                                    </p:anim>
                                    <p:set>
                                      <p:cBhvr>
                                        <p:cTn id="126" dur="1" fill="hold">
                                          <p:stCondLst>
                                            <p:cond delay="999"/>
                                          </p:stCondLst>
                                        </p:cTn>
                                        <p:tgtEl>
                                          <p:spTgt spid="38"/>
                                        </p:tgtEl>
                                        <p:attrNameLst>
                                          <p:attrName>style.visibility</p:attrName>
                                        </p:attrNameLst>
                                      </p:cBhvr>
                                      <p:to>
                                        <p:strVal val="hidden"/>
                                      </p:to>
                                    </p:set>
                                  </p:childTnLst>
                                </p:cTn>
                              </p:par>
                              <p:par>
                                <p:cTn id="127" presetID="42" presetClass="exit" presetSubtype="0" fill="hold" nodeType="withEffect">
                                  <p:stCondLst>
                                    <p:cond delay="0"/>
                                  </p:stCondLst>
                                  <p:childTnLst>
                                    <p:animEffect transition="out" filter="fade">
                                      <p:cBhvr>
                                        <p:cTn id="128" dur="1000"/>
                                        <p:tgtEl>
                                          <p:spTgt spid="37"/>
                                        </p:tgtEl>
                                      </p:cBhvr>
                                    </p:animEffect>
                                    <p:anim calcmode="lin" valueType="num">
                                      <p:cBhvr>
                                        <p:cTn id="129" dur="1000"/>
                                        <p:tgtEl>
                                          <p:spTgt spid="37"/>
                                        </p:tgtEl>
                                        <p:attrNameLst>
                                          <p:attrName>ppt_x</p:attrName>
                                        </p:attrNameLst>
                                      </p:cBhvr>
                                      <p:tavLst>
                                        <p:tav tm="0">
                                          <p:val>
                                            <p:strVal val="ppt_x"/>
                                          </p:val>
                                        </p:tav>
                                        <p:tav tm="100000">
                                          <p:val>
                                            <p:strVal val="ppt_x"/>
                                          </p:val>
                                        </p:tav>
                                      </p:tavLst>
                                    </p:anim>
                                    <p:anim calcmode="lin" valueType="num">
                                      <p:cBhvr>
                                        <p:cTn id="130" dur="1000"/>
                                        <p:tgtEl>
                                          <p:spTgt spid="37"/>
                                        </p:tgtEl>
                                        <p:attrNameLst>
                                          <p:attrName>ppt_y</p:attrName>
                                        </p:attrNameLst>
                                      </p:cBhvr>
                                      <p:tavLst>
                                        <p:tav tm="0">
                                          <p:val>
                                            <p:strVal val="ppt_y"/>
                                          </p:val>
                                        </p:tav>
                                        <p:tav tm="100000">
                                          <p:val>
                                            <p:strVal val="ppt_y+.1"/>
                                          </p:val>
                                        </p:tav>
                                      </p:tavLst>
                                    </p:anim>
                                    <p:set>
                                      <p:cBhvr>
                                        <p:cTn id="131" dur="1" fill="hold">
                                          <p:stCondLst>
                                            <p:cond delay="999"/>
                                          </p:stCondLst>
                                        </p:cTn>
                                        <p:tgtEl>
                                          <p:spTgt spid="37"/>
                                        </p:tgtEl>
                                        <p:attrNameLst>
                                          <p:attrName>style.visibility</p:attrName>
                                        </p:attrNameLst>
                                      </p:cBhvr>
                                      <p:to>
                                        <p:strVal val="hidden"/>
                                      </p:to>
                                    </p:set>
                                  </p:childTnLst>
                                </p:cTn>
                              </p:par>
                              <p:par>
                                <p:cTn id="132" presetID="42" presetClass="exit" presetSubtype="0" fill="hold" grpId="1" nodeType="withEffect">
                                  <p:stCondLst>
                                    <p:cond delay="0"/>
                                  </p:stCondLst>
                                  <p:childTnLst>
                                    <p:animEffect transition="out" filter="fade">
                                      <p:cBhvr>
                                        <p:cTn id="133" dur="1000"/>
                                        <p:tgtEl>
                                          <p:spTgt spid="31"/>
                                        </p:tgtEl>
                                      </p:cBhvr>
                                    </p:animEffect>
                                    <p:anim calcmode="lin" valueType="num">
                                      <p:cBhvr>
                                        <p:cTn id="134" dur="1000"/>
                                        <p:tgtEl>
                                          <p:spTgt spid="31"/>
                                        </p:tgtEl>
                                        <p:attrNameLst>
                                          <p:attrName>ppt_x</p:attrName>
                                        </p:attrNameLst>
                                      </p:cBhvr>
                                      <p:tavLst>
                                        <p:tav tm="0">
                                          <p:val>
                                            <p:strVal val="ppt_x"/>
                                          </p:val>
                                        </p:tav>
                                        <p:tav tm="100000">
                                          <p:val>
                                            <p:strVal val="ppt_x"/>
                                          </p:val>
                                        </p:tav>
                                      </p:tavLst>
                                    </p:anim>
                                    <p:anim calcmode="lin" valueType="num">
                                      <p:cBhvr>
                                        <p:cTn id="135" dur="1000"/>
                                        <p:tgtEl>
                                          <p:spTgt spid="31"/>
                                        </p:tgtEl>
                                        <p:attrNameLst>
                                          <p:attrName>ppt_y</p:attrName>
                                        </p:attrNameLst>
                                      </p:cBhvr>
                                      <p:tavLst>
                                        <p:tav tm="0">
                                          <p:val>
                                            <p:strVal val="ppt_y"/>
                                          </p:val>
                                        </p:tav>
                                        <p:tav tm="100000">
                                          <p:val>
                                            <p:strVal val="ppt_y+.1"/>
                                          </p:val>
                                        </p:tav>
                                      </p:tavLst>
                                    </p:anim>
                                    <p:set>
                                      <p:cBhvr>
                                        <p:cTn id="136" dur="1" fill="hold">
                                          <p:stCondLst>
                                            <p:cond delay="999"/>
                                          </p:stCondLst>
                                        </p:cTn>
                                        <p:tgtEl>
                                          <p:spTgt spid="31"/>
                                        </p:tgtEl>
                                        <p:attrNameLst>
                                          <p:attrName>style.visibility</p:attrName>
                                        </p:attrNameLst>
                                      </p:cBhvr>
                                      <p:to>
                                        <p:strVal val="hidden"/>
                                      </p:to>
                                    </p:set>
                                  </p:childTnLst>
                                </p:cTn>
                              </p:par>
                              <p:par>
                                <p:cTn id="137" presetID="42" presetClass="exit" presetSubtype="0" fill="hold" grpId="1" nodeType="withEffect">
                                  <p:stCondLst>
                                    <p:cond delay="0"/>
                                  </p:stCondLst>
                                  <p:childTnLst>
                                    <p:animEffect transition="out" filter="fade">
                                      <p:cBhvr>
                                        <p:cTn id="138" dur="1000"/>
                                        <p:tgtEl>
                                          <p:spTgt spid="46"/>
                                        </p:tgtEl>
                                      </p:cBhvr>
                                    </p:animEffect>
                                    <p:anim calcmode="lin" valueType="num">
                                      <p:cBhvr>
                                        <p:cTn id="139" dur="1000"/>
                                        <p:tgtEl>
                                          <p:spTgt spid="46"/>
                                        </p:tgtEl>
                                        <p:attrNameLst>
                                          <p:attrName>ppt_x</p:attrName>
                                        </p:attrNameLst>
                                      </p:cBhvr>
                                      <p:tavLst>
                                        <p:tav tm="0">
                                          <p:val>
                                            <p:strVal val="ppt_x"/>
                                          </p:val>
                                        </p:tav>
                                        <p:tav tm="100000">
                                          <p:val>
                                            <p:strVal val="ppt_x"/>
                                          </p:val>
                                        </p:tav>
                                      </p:tavLst>
                                    </p:anim>
                                    <p:anim calcmode="lin" valueType="num">
                                      <p:cBhvr>
                                        <p:cTn id="140" dur="1000"/>
                                        <p:tgtEl>
                                          <p:spTgt spid="46"/>
                                        </p:tgtEl>
                                        <p:attrNameLst>
                                          <p:attrName>ppt_y</p:attrName>
                                        </p:attrNameLst>
                                      </p:cBhvr>
                                      <p:tavLst>
                                        <p:tav tm="0">
                                          <p:val>
                                            <p:strVal val="ppt_y"/>
                                          </p:val>
                                        </p:tav>
                                        <p:tav tm="100000">
                                          <p:val>
                                            <p:strVal val="ppt_y+.1"/>
                                          </p:val>
                                        </p:tav>
                                      </p:tavLst>
                                    </p:anim>
                                    <p:set>
                                      <p:cBhvr>
                                        <p:cTn id="141" dur="1" fill="hold">
                                          <p:stCondLst>
                                            <p:cond delay="999"/>
                                          </p:stCondLst>
                                        </p:cTn>
                                        <p:tgtEl>
                                          <p:spTgt spid="46"/>
                                        </p:tgtEl>
                                        <p:attrNameLst>
                                          <p:attrName>style.visibility</p:attrName>
                                        </p:attrNameLst>
                                      </p:cBhvr>
                                      <p:to>
                                        <p:strVal val="hidden"/>
                                      </p:to>
                                    </p:set>
                                  </p:childTnLst>
                                </p:cTn>
                              </p:par>
                            </p:childTnLst>
                          </p:cTn>
                        </p:par>
                      </p:childTnLst>
                    </p:cTn>
                  </p:par>
                  <p:par>
                    <p:cTn id="142" fill="hold">
                      <p:stCondLst>
                        <p:cond delay="indefinite"/>
                      </p:stCondLst>
                      <p:childTnLst>
                        <p:par>
                          <p:cTn id="143" fill="hold">
                            <p:stCondLst>
                              <p:cond delay="0"/>
                            </p:stCondLst>
                            <p:childTnLst>
                              <p:par>
                                <p:cTn id="144" presetID="42" presetClass="entr" presetSubtype="0" fill="hold" nodeType="clickEffect">
                                  <p:stCondLst>
                                    <p:cond delay="0"/>
                                  </p:stCondLst>
                                  <p:childTnLst>
                                    <p:set>
                                      <p:cBhvr>
                                        <p:cTn id="145" dur="1" fill="hold">
                                          <p:stCondLst>
                                            <p:cond delay="0"/>
                                          </p:stCondLst>
                                        </p:cTn>
                                        <p:tgtEl>
                                          <p:spTgt spid="19"/>
                                        </p:tgtEl>
                                        <p:attrNameLst>
                                          <p:attrName>style.visibility</p:attrName>
                                        </p:attrNameLst>
                                      </p:cBhvr>
                                      <p:to>
                                        <p:strVal val="visible"/>
                                      </p:to>
                                    </p:set>
                                    <p:animEffect transition="in" filter="fade">
                                      <p:cBhvr>
                                        <p:cTn id="146" dur="1000"/>
                                        <p:tgtEl>
                                          <p:spTgt spid="19"/>
                                        </p:tgtEl>
                                      </p:cBhvr>
                                    </p:animEffect>
                                    <p:anim calcmode="lin" valueType="num">
                                      <p:cBhvr>
                                        <p:cTn id="147" dur="1000" fill="hold"/>
                                        <p:tgtEl>
                                          <p:spTgt spid="19"/>
                                        </p:tgtEl>
                                        <p:attrNameLst>
                                          <p:attrName>ppt_x</p:attrName>
                                        </p:attrNameLst>
                                      </p:cBhvr>
                                      <p:tavLst>
                                        <p:tav tm="0">
                                          <p:val>
                                            <p:strVal val="#ppt_x"/>
                                          </p:val>
                                        </p:tav>
                                        <p:tav tm="100000">
                                          <p:val>
                                            <p:strVal val="#ppt_x"/>
                                          </p:val>
                                        </p:tav>
                                      </p:tavLst>
                                    </p:anim>
                                    <p:anim calcmode="lin" valueType="num">
                                      <p:cBhvr>
                                        <p:cTn id="148" dur="1000" fill="hold"/>
                                        <p:tgtEl>
                                          <p:spTgt spid="19"/>
                                        </p:tgtEl>
                                        <p:attrNameLst>
                                          <p:attrName>ppt_y</p:attrName>
                                        </p:attrNameLst>
                                      </p:cBhvr>
                                      <p:tavLst>
                                        <p:tav tm="0">
                                          <p:val>
                                            <p:strVal val="#ppt_y+.1"/>
                                          </p:val>
                                        </p:tav>
                                        <p:tav tm="100000">
                                          <p:val>
                                            <p:strVal val="#ppt_y"/>
                                          </p:val>
                                        </p:tav>
                                      </p:tavLst>
                                    </p:anim>
                                  </p:childTnLst>
                                </p:cTn>
                              </p:par>
                              <p:par>
                                <p:cTn id="149" presetID="42" presetClass="entr" presetSubtype="0" fill="hold" nodeType="withEffect">
                                  <p:stCondLst>
                                    <p:cond delay="0"/>
                                  </p:stCondLst>
                                  <p:childTnLst>
                                    <p:set>
                                      <p:cBhvr>
                                        <p:cTn id="150" dur="1" fill="hold">
                                          <p:stCondLst>
                                            <p:cond delay="0"/>
                                          </p:stCondLst>
                                        </p:cTn>
                                        <p:tgtEl>
                                          <p:spTgt spid="3075"/>
                                        </p:tgtEl>
                                        <p:attrNameLst>
                                          <p:attrName>style.visibility</p:attrName>
                                        </p:attrNameLst>
                                      </p:cBhvr>
                                      <p:to>
                                        <p:strVal val="visible"/>
                                      </p:to>
                                    </p:set>
                                    <p:animEffect transition="in" filter="fade">
                                      <p:cBhvr>
                                        <p:cTn id="151" dur="1000"/>
                                        <p:tgtEl>
                                          <p:spTgt spid="3075"/>
                                        </p:tgtEl>
                                      </p:cBhvr>
                                    </p:animEffect>
                                    <p:anim calcmode="lin" valueType="num">
                                      <p:cBhvr>
                                        <p:cTn id="152" dur="1000" fill="hold"/>
                                        <p:tgtEl>
                                          <p:spTgt spid="3075"/>
                                        </p:tgtEl>
                                        <p:attrNameLst>
                                          <p:attrName>ppt_x</p:attrName>
                                        </p:attrNameLst>
                                      </p:cBhvr>
                                      <p:tavLst>
                                        <p:tav tm="0">
                                          <p:val>
                                            <p:strVal val="#ppt_x"/>
                                          </p:val>
                                        </p:tav>
                                        <p:tav tm="100000">
                                          <p:val>
                                            <p:strVal val="#ppt_x"/>
                                          </p:val>
                                        </p:tav>
                                      </p:tavLst>
                                    </p:anim>
                                    <p:anim calcmode="lin" valueType="num">
                                      <p:cBhvr>
                                        <p:cTn id="153" dur="1000" fill="hold"/>
                                        <p:tgtEl>
                                          <p:spTgt spid="3075"/>
                                        </p:tgtEl>
                                        <p:attrNameLst>
                                          <p:attrName>ppt_y</p:attrName>
                                        </p:attrNameLst>
                                      </p:cBhvr>
                                      <p:tavLst>
                                        <p:tav tm="0">
                                          <p:val>
                                            <p:strVal val="#ppt_y+.1"/>
                                          </p:val>
                                        </p:tav>
                                        <p:tav tm="100000">
                                          <p:val>
                                            <p:strVal val="#ppt_y"/>
                                          </p:val>
                                        </p:tav>
                                      </p:tavLst>
                                    </p:anim>
                                  </p:childTnLst>
                                </p:cTn>
                              </p:par>
                              <p:par>
                                <p:cTn id="154" presetID="42" presetClass="entr" presetSubtype="0" fill="hold" nodeType="withEffect">
                                  <p:stCondLst>
                                    <p:cond delay="0"/>
                                  </p:stCondLst>
                                  <p:childTnLst>
                                    <p:set>
                                      <p:cBhvr>
                                        <p:cTn id="155" dur="1" fill="hold">
                                          <p:stCondLst>
                                            <p:cond delay="0"/>
                                          </p:stCondLst>
                                        </p:cTn>
                                        <p:tgtEl>
                                          <p:spTgt spid="43"/>
                                        </p:tgtEl>
                                        <p:attrNameLst>
                                          <p:attrName>style.visibility</p:attrName>
                                        </p:attrNameLst>
                                      </p:cBhvr>
                                      <p:to>
                                        <p:strVal val="visible"/>
                                      </p:to>
                                    </p:set>
                                    <p:animEffect transition="in" filter="fade">
                                      <p:cBhvr>
                                        <p:cTn id="156" dur="1000"/>
                                        <p:tgtEl>
                                          <p:spTgt spid="43"/>
                                        </p:tgtEl>
                                      </p:cBhvr>
                                    </p:animEffect>
                                    <p:anim calcmode="lin" valueType="num">
                                      <p:cBhvr>
                                        <p:cTn id="157" dur="1000" fill="hold"/>
                                        <p:tgtEl>
                                          <p:spTgt spid="43"/>
                                        </p:tgtEl>
                                        <p:attrNameLst>
                                          <p:attrName>ppt_x</p:attrName>
                                        </p:attrNameLst>
                                      </p:cBhvr>
                                      <p:tavLst>
                                        <p:tav tm="0">
                                          <p:val>
                                            <p:strVal val="#ppt_x"/>
                                          </p:val>
                                        </p:tav>
                                        <p:tav tm="100000">
                                          <p:val>
                                            <p:strVal val="#ppt_x"/>
                                          </p:val>
                                        </p:tav>
                                      </p:tavLst>
                                    </p:anim>
                                    <p:anim calcmode="lin" valueType="num">
                                      <p:cBhvr>
                                        <p:cTn id="158" dur="1000" fill="hold"/>
                                        <p:tgtEl>
                                          <p:spTgt spid="43"/>
                                        </p:tgtEl>
                                        <p:attrNameLst>
                                          <p:attrName>ppt_y</p:attrName>
                                        </p:attrNameLst>
                                      </p:cBhvr>
                                      <p:tavLst>
                                        <p:tav tm="0">
                                          <p:val>
                                            <p:strVal val="#ppt_y+.1"/>
                                          </p:val>
                                        </p:tav>
                                        <p:tav tm="100000">
                                          <p:val>
                                            <p:strVal val="#ppt_y"/>
                                          </p:val>
                                        </p:tav>
                                      </p:tavLst>
                                    </p:anim>
                                  </p:childTnLst>
                                </p:cTn>
                              </p:par>
                              <p:par>
                                <p:cTn id="159" presetID="42" presetClass="entr" presetSubtype="0" fill="hold" nodeType="withEffect">
                                  <p:stCondLst>
                                    <p:cond delay="0"/>
                                  </p:stCondLst>
                                  <p:childTnLst>
                                    <p:set>
                                      <p:cBhvr>
                                        <p:cTn id="160" dur="1" fill="hold">
                                          <p:stCondLst>
                                            <p:cond delay="0"/>
                                          </p:stCondLst>
                                        </p:cTn>
                                        <p:tgtEl>
                                          <p:spTgt spid="3077"/>
                                        </p:tgtEl>
                                        <p:attrNameLst>
                                          <p:attrName>style.visibility</p:attrName>
                                        </p:attrNameLst>
                                      </p:cBhvr>
                                      <p:to>
                                        <p:strVal val="visible"/>
                                      </p:to>
                                    </p:set>
                                    <p:animEffect transition="in" filter="fade">
                                      <p:cBhvr>
                                        <p:cTn id="161" dur="1000"/>
                                        <p:tgtEl>
                                          <p:spTgt spid="3077"/>
                                        </p:tgtEl>
                                      </p:cBhvr>
                                    </p:animEffect>
                                    <p:anim calcmode="lin" valueType="num">
                                      <p:cBhvr>
                                        <p:cTn id="162" dur="1000" fill="hold"/>
                                        <p:tgtEl>
                                          <p:spTgt spid="3077"/>
                                        </p:tgtEl>
                                        <p:attrNameLst>
                                          <p:attrName>ppt_x</p:attrName>
                                        </p:attrNameLst>
                                      </p:cBhvr>
                                      <p:tavLst>
                                        <p:tav tm="0">
                                          <p:val>
                                            <p:strVal val="#ppt_x"/>
                                          </p:val>
                                        </p:tav>
                                        <p:tav tm="100000">
                                          <p:val>
                                            <p:strVal val="#ppt_x"/>
                                          </p:val>
                                        </p:tav>
                                      </p:tavLst>
                                    </p:anim>
                                    <p:anim calcmode="lin" valueType="num">
                                      <p:cBhvr>
                                        <p:cTn id="163" dur="1000" fill="hold"/>
                                        <p:tgtEl>
                                          <p:spTgt spid="3077"/>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path" presetSubtype="0" accel="50000" decel="50000" fill="hold" nodeType="clickEffect">
                                  <p:stCondLst>
                                    <p:cond delay="0"/>
                                  </p:stCondLst>
                                  <p:childTnLst>
                                    <p:animMotion origin="layout" path="M 3.33333E-6 -2.59259E-6 L -0.23334 -2.59259E-6 " pathEditMode="relative" rAng="0" ptsTypes="AA">
                                      <p:cBhvr>
                                        <p:cTn id="167" dur="2000" fill="hold"/>
                                        <p:tgtEl>
                                          <p:spTgt spid="3080"/>
                                        </p:tgtEl>
                                        <p:attrNameLst>
                                          <p:attrName>ppt_x</p:attrName>
                                          <p:attrName>ppt_y</p:attrName>
                                        </p:attrNameLst>
                                      </p:cBhvr>
                                      <p:rCtr x="-11667" y="0"/>
                                    </p:animMotion>
                                  </p:childTnLst>
                                </p:cTn>
                              </p:par>
                              <p:par>
                                <p:cTn id="168" presetID="42" presetClass="entr" presetSubtype="0" fill="hold" grpId="0" nodeType="withEffect">
                                  <p:stCondLst>
                                    <p:cond delay="0"/>
                                  </p:stCondLst>
                                  <p:childTnLst>
                                    <p:set>
                                      <p:cBhvr>
                                        <p:cTn id="169" dur="1" fill="hold">
                                          <p:stCondLst>
                                            <p:cond delay="0"/>
                                          </p:stCondLst>
                                        </p:cTn>
                                        <p:tgtEl>
                                          <p:spTgt spid="40"/>
                                        </p:tgtEl>
                                        <p:attrNameLst>
                                          <p:attrName>style.visibility</p:attrName>
                                        </p:attrNameLst>
                                      </p:cBhvr>
                                      <p:to>
                                        <p:strVal val="visible"/>
                                      </p:to>
                                    </p:set>
                                    <p:animEffect transition="in" filter="fade">
                                      <p:cBhvr>
                                        <p:cTn id="170" dur="1000"/>
                                        <p:tgtEl>
                                          <p:spTgt spid="40"/>
                                        </p:tgtEl>
                                      </p:cBhvr>
                                    </p:animEffect>
                                    <p:anim calcmode="lin" valueType="num">
                                      <p:cBhvr>
                                        <p:cTn id="171" dur="1000" fill="hold"/>
                                        <p:tgtEl>
                                          <p:spTgt spid="40"/>
                                        </p:tgtEl>
                                        <p:attrNameLst>
                                          <p:attrName>ppt_x</p:attrName>
                                        </p:attrNameLst>
                                      </p:cBhvr>
                                      <p:tavLst>
                                        <p:tav tm="0">
                                          <p:val>
                                            <p:strVal val="#ppt_x"/>
                                          </p:val>
                                        </p:tav>
                                        <p:tav tm="100000">
                                          <p:val>
                                            <p:strVal val="#ppt_x"/>
                                          </p:val>
                                        </p:tav>
                                      </p:tavLst>
                                    </p:anim>
                                    <p:anim calcmode="lin" valueType="num">
                                      <p:cBhvr>
                                        <p:cTn id="172"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0" grpId="0"/>
      <p:bldP spid="20" grpId="1"/>
      <p:bldP spid="32" grpId="0" animBg="1"/>
      <p:bldP spid="32" grpId="1" animBg="1"/>
      <p:bldP spid="33" grpId="0"/>
      <p:bldP spid="33" grpId="1"/>
      <p:bldP spid="31" grpId="0" animBg="1"/>
      <p:bldP spid="31" grpId="1" animBg="1"/>
      <p:bldP spid="46" grpId="0" animBg="1"/>
      <p:bldP spid="46" grpId="1" animBg="1"/>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9" name="Picture 5" descr="C:\Users\BENTALBAK\Desktop\Configuration_icon_by_obsil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2164" y="2966352"/>
            <a:ext cx="1958228" cy="19277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800572" y="5975393"/>
            <a:ext cx="8734774" cy="3246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le 1"/>
          <p:cNvSpPr txBox="1">
            <a:spLocks/>
          </p:cNvSpPr>
          <p:nvPr/>
        </p:nvSpPr>
        <p:spPr>
          <a:xfrm>
            <a:off x="129961" y="5226639"/>
            <a:ext cx="6804240" cy="756479"/>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800" b="1" dirty="0" smtClean="0">
                <a:solidFill>
                  <a:schemeClr val="bg1"/>
                </a:solidFill>
                <a:latin typeface="Calibri" pitchFamily="34" charset="0"/>
                <a:cs typeface="Calibri" pitchFamily="34" charset="0"/>
              </a:rPr>
              <a:t>Environnement de travail</a:t>
            </a:r>
            <a:endParaRPr lang="fr-FR" sz="4800" b="1" dirty="0">
              <a:solidFill>
                <a:schemeClr val="bg1"/>
              </a:solidFill>
              <a:latin typeface="Calibri" pitchFamily="34" charset="0"/>
              <a:cs typeface="Calibri" pitchFamily="34" charset="0"/>
            </a:endParaRPr>
          </a:p>
        </p:txBody>
      </p:sp>
      <p:sp>
        <p:nvSpPr>
          <p:cNvPr id="6" name="ZoneTexte 5"/>
          <p:cNvSpPr txBox="1"/>
          <p:nvPr/>
        </p:nvSpPr>
        <p:spPr>
          <a:xfrm>
            <a:off x="2139197" y="819693"/>
            <a:ext cx="6764959" cy="461665"/>
          </a:xfrm>
          <a:prstGeom prst="rect">
            <a:avLst/>
          </a:prstGeom>
          <a:noFill/>
        </p:spPr>
        <p:txBody>
          <a:bodyPr wrap="square" rtlCol="0">
            <a:spAutoFit/>
          </a:bodyPr>
          <a:lstStyle/>
          <a:p>
            <a:r>
              <a:rPr lang="fr-FR" sz="2400" b="1" dirty="0" smtClean="0">
                <a:solidFill>
                  <a:schemeClr val="bg1"/>
                </a:solidFill>
                <a:latin typeface="Calibri" pitchFamily="34" charset="0"/>
                <a:cs typeface="Calibri" pitchFamily="34" charset="0"/>
              </a:rPr>
              <a:t>Architecture d’un système décisionnel</a:t>
            </a:r>
            <a:endParaRPr lang="fr-FR" sz="2400" b="1" dirty="0">
              <a:solidFill>
                <a:schemeClr val="bg1"/>
              </a:solidFill>
              <a:latin typeface="Calibri" pitchFamily="34" charset="0"/>
              <a:cs typeface="Calibri" pitchFamily="34" charset="0"/>
            </a:endParaRPr>
          </a:p>
        </p:txBody>
      </p:sp>
      <p:sp>
        <p:nvSpPr>
          <p:cNvPr id="7" name="ZoneTexte 6"/>
          <p:cNvSpPr txBox="1"/>
          <p:nvPr/>
        </p:nvSpPr>
        <p:spPr>
          <a:xfrm>
            <a:off x="2139196" y="3993251"/>
            <a:ext cx="3373821" cy="461665"/>
          </a:xfrm>
          <a:prstGeom prst="rect">
            <a:avLst/>
          </a:prstGeom>
          <a:noFill/>
        </p:spPr>
        <p:txBody>
          <a:bodyPr wrap="square" rtlCol="0">
            <a:spAutoFit/>
          </a:bodyPr>
          <a:lstStyle/>
          <a:p>
            <a:r>
              <a:rPr lang="fr-FR" sz="2400" b="1" dirty="0" smtClean="0">
                <a:solidFill>
                  <a:schemeClr val="bg1"/>
                </a:solidFill>
                <a:latin typeface="Calibri" pitchFamily="34" charset="0"/>
                <a:cs typeface="Calibri" pitchFamily="34" charset="0"/>
              </a:rPr>
              <a:t>Business Content</a:t>
            </a:r>
            <a:endParaRPr lang="fr-FR" sz="2400" b="1" dirty="0">
              <a:solidFill>
                <a:schemeClr val="bg1"/>
              </a:solidFill>
              <a:latin typeface="Calibri" pitchFamily="34" charset="0"/>
              <a:cs typeface="Calibri" pitchFamily="34" charset="0"/>
            </a:endParaRPr>
          </a:p>
        </p:txBody>
      </p:sp>
      <p:sp>
        <p:nvSpPr>
          <p:cNvPr id="8" name="ZoneTexte 7"/>
          <p:cNvSpPr txBox="1"/>
          <p:nvPr/>
        </p:nvSpPr>
        <p:spPr>
          <a:xfrm>
            <a:off x="2139198" y="2720068"/>
            <a:ext cx="1870840" cy="461665"/>
          </a:xfrm>
          <a:prstGeom prst="rect">
            <a:avLst/>
          </a:prstGeom>
          <a:noFill/>
        </p:spPr>
        <p:txBody>
          <a:bodyPr wrap="square" rtlCol="0">
            <a:spAutoFit/>
          </a:bodyPr>
          <a:lstStyle/>
          <a:p>
            <a:r>
              <a:rPr lang="fr-FR" sz="2400" b="1" dirty="0" smtClean="0">
                <a:solidFill>
                  <a:schemeClr val="bg1"/>
                </a:solidFill>
                <a:latin typeface="Calibri" pitchFamily="34" charset="0"/>
                <a:cs typeface="Calibri" pitchFamily="34" charset="0"/>
              </a:rPr>
              <a:t>SAP MM</a:t>
            </a:r>
            <a:endParaRPr lang="fr-FR" sz="2400" b="1" dirty="0">
              <a:solidFill>
                <a:schemeClr val="bg1"/>
              </a:solidFill>
              <a:latin typeface="Calibri" pitchFamily="34" charset="0"/>
              <a:cs typeface="Calibri" pitchFamily="34" charset="0"/>
            </a:endParaRPr>
          </a:p>
        </p:txBody>
      </p:sp>
      <p:sp>
        <p:nvSpPr>
          <p:cNvPr id="9" name="ZoneTexte 8"/>
          <p:cNvSpPr txBox="1"/>
          <p:nvPr/>
        </p:nvSpPr>
        <p:spPr>
          <a:xfrm>
            <a:off x="2139197" y="3338708"/>
            <a:ext cx="5046575" cy="461665"/>
          </a:xfrm>
          <a:prstGeom prst="rect">
            <a:avLst/>
          </a:prstGeom>
          <a:noFill/>
        </p:spPr>
        <p:txBody>
          <a:bodyPr wrap="square" rtlCol="0">
            <a:spAutoFit/>
          </a:bodyPr>
          <a:lstStyle/>
          <a:p>
            <a:r>
              <a:rPr lang="fr-FR" sz="2400" b="1" dirty="0" smtClean="0">
                <a:solidFill>
                  <a:schemeClr val="bg1"/>
                </a:solidFill>
                <a:latin typeface="Calibri" pitchFamily="34" charset="0"/>
                <a:cs typeface="Calibri" pitchFamily="34" charset="0"/>
              </a:rPr>
              <a:t>Solution BI de SAP : SAP BW</a:t>
            </a:r>
            <a:endParaRPr lang="fr-FR" sz="2400" b="1" dirty="0">
              <a:solidFill>
                <a:schemeClr val="bg1"/>
              </a:solidFill>
              <a:latin typeface="Calibri" pitchFamily="34" charset="0"/>
              <a:cs typeface="Calibri" pitchFamily="34" charset="0"/>
            </a:endParaRPr>
          </a:p>
        </p:txBody>
      </p:sp>
      <p:sp>
        <p:nvSpPr>
          <p:cNvPr id="2" name="ZoneTexte 1"/>
          <p:cNvSpPr txBox="1"/>
          <p:nvPr/>
        </p:nvSpPr>
        <p:spPr>
          <a:xfrm>
            <a:off x="2139197" y="1475461"/>
            <a:ext cx="1218347" cy="461665"/>
          </a:xfrm>
          <a:prstGeom prst="rect">
            <a:avLst/>
          </a:prstGeom>
          <a:noFill/>
        </p:spPr>
        <p:txBody>
          <a:bodyPr wrap="none" rtlCol="0">
            <a:spAutoFit/>
          </a:bodyPr>
          <a:lstStyle/>
          <a:p>
            <a:r>
              <a:rPr lang="fr-FR" sz="2400" b="1" dirty="0" smtClean="0">
                <a:solidFill>
                  <a:schemeClr val="bg1"/>
                </a:solidFill>
                <a:latin typeface="Calibri" pitchFamily="34" charset="0"/>
                <a:cs typeface="Calibri" pitchFamily="34" charset="0"/>
              </a:rPr>
              <a:t>SAP ECC</a:t>
            </a:r>
            <a:endParaRPr lang="fr-FR" sz="2400" b="1" dirty="0">
              <a:solidFill>
                <a:schemeClr val="bg1"/>
              </a:solidFill>
              <a:latin typeface="Calibri" pitchFamily="34" charset="0"/>
              <a:cs typeface="Calibri" pitchFamily="34" charset="0"/>
            </a:endParaRPr>
          </a:p>
        </p:txBody>
      </p:sp>
      <p:sp>
        <p:nvSpPr>
          <p:cNvPr id="10" name="ZoneTexte 9"/>
          <p:cNvSpPr txBox="1"/>
          <p:nvPr/>
        </p:nvSpPr>
        <p:spPr>
          <a:xfrm>
            <a:off x="2139197" y="2110317"/>
            <a:ext cx="3373821" cy="461665"/>
          </a:xfrm>
          <a:prstGeom prst="rect">
            <a:avLst/>
          </a:prstGeom>
          <a:noFill/>
        </p:spPr>
        <p:txBody>
          <a:bodyPr wrap="square" rtlCol="0">
            <a:spAutoFit/>
          </a:bodyPr>
          <a:lstStyle/>
          <a:p>
            <a:r>
              <a:rPr lang="fr-FR" sz="2400" b="1" dirty="0" smtClean="0">
                <a:solidFill>
                  <a:schemeClr val="bg1"/>
                </a:solidFill>
                <a:latin typeface="Calibri" pitchFamily="34" charset="0"/>
                <a:cs typeface="Calibri" pitchFamily="34" charset="0"/>
              </a:rPr>
              <a:t>Paysage Système</a:t>
            </a:r>
            <a:endParaRPr lang="fr-FR" sz="2400" b="1" dirty="0">
              <a:solidFill>
                <a:schemeClr val="bg1"/>
              </a:solidFill>
              <a:latin typeface="Calibri" pitchFamily="34" charset="0"/>
              <a:cs typeface="Calibri" pitchFamily="34" charset="0"/>
            </a:endParaRPr>
          </a:p>
        </p:txBody>
      </p:sp>
      <p:pic>
        <p:nvPicPr>
          <p:cNvPr id="6147" name="Picture 3" descr="C:\Users\BENTALBAK\Desktop\Settings-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9281" y="3993251"/>
            <a:ext cx="952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1065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6149"/>
                                        </p:tgtEl>
                                        <p:attrNameLst>
                                          <p:attrName>style.visibility</p:attrName>
                                        </p:attrNameLst>
                                      </p:cBhvr>
                                      <p:to>
                                        <p:strVal val="visible"/>
                                      </p:to>
                                    </p:set>
                                    <p:anim calcmode="lin" valueType="num">
                                      <p:cBhvr additive="base">
                                        <p:cTn id="15" dur="500" fill="hold"/>
                                        <p:tgtEl>
                                          <p:spTgt spid="6149"/>
                                        </p:tgtEl>
                                        <p:attrNameLst>
                                          <p:attrName>ppt_x</p:attrName>
                                        </p:attrNameLst>
                                      </p:cBhvr>
                                      <p:tavLst>
                                        <p:tav tm="0">
                                          <p:val>
                                            <p:strVal val="#ppt_x"/>
                                          </p:val>
                                        </p:tav>
                                        <p:tav tm="100000">
                                          <p:val>
                                            <p:strVal val="#ppt_x"/>
                                          </p:val>
                                        </p:tav>
                                      </p:tavLst>
                                    </p:anim>
                                    <p:anim calcmode="lin" valueType="num">
                                      <p:cBhvr additive="base">
                                        <p:cTn id="16" dur="500" fill="hold"/>
                                        <p:tgtEl>
                                          <p:spTgt spid="614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500"/>
                                  </p:stCondLst>
                                  <p:childTnLst>
                                    <p:set>
                                      <p:cBhvr>
                                        <p:cTn id="18" dur="1" fill="hold">
                                          <p:stCondLst>
                                            <p:cond delay="0"/>
                                          </p:stCondLst>
                                        </p:cTn>
                                        <p:tgtEl>
                                          <p:spTgt spid="6147"/>
                                        </p:tgtEl>
                                        <p:attrNameLst>
                                          <p:attrName>style.visibility</p:attrName>
                                        </p:attrNameLst>
                                      </p:cBhvr>
                                      <p:to>
                                        <p:strVal val="visible"/>
                                      </p:to>
                                    </p:set>
                                    <p:anim calcmode="lin" valueType="num">
                                      <p:cBhvr additive="base">
                                        <p:cTn id="19" dur="500" fill="hold"/>
                                        <p:tgtEl>
                                          <p:spTgt spid="6147"/>
                                        </p:tgtEl>
                                        <p:attrNameLst>
                                          <p:attrName>ppt_x</p:attrName>
                                        </p:attrNameLst>
                                      </p:cBhvr>
                                      <p:tavLst>
                                        <p:tav tm="0">
                                          <p:val>
                                            <p:strVal val="#ppt_x"/>
                                          </p:val>
                                        </p:tav>
                                        <p:tav tm="100000">
                                          <p:val>
                                            <p:strVal val="#ppt_x"/>
                                          </p:val>
                                        </p:tav>
                                      </p:tavLst>
                                    </p:anim>
                                    <p:anim calcmode="lin" valueType="num">
                                      <p:cBhvr additive="base">
                                        <p:cTn id="20" dur="500" fill="hold"/>
                                        <p:tgtEl>
                                          <p:spTgt spid="6147"/>
                                        </p:tgtEl>
                                        <p:attrNameLst>
                                          <p:attrName>ppt_y</p:attrName>
                                        </p:attrNameLst>
                                      </p:cBhvr>
                                      <p:tavLst>
                                        <p:tav tm="0">
                                          <p:val>
                                            <p:strVal val="1+#ppt_h/2"/>
                                          </p:val>
                                        </p:tav>
                                        <p:tav tm="100000">
                                          <p:val>
                                            <p:strVal val="#ppt_y"/>
                                          </p:val>
                                        </p:tav>
                                      </p:tavLst>
                                    </p:anim>
                                  </p:childTnLst>
                                </p:cTn>
                              </p:par>
                              <p:par>
                                <p:cTn id="21" presetID="2" presetClass="entr" presetSubtype="8" fill="hold" grpId="0" nodeType="withEffect">
                                  <p:stCondLst>
                                    <p:cond delay="75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100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0-#ppt_w/2"/>
                                          </p:val>
                                        </p:tav>
                                        <p:tav tm="100000">
                                          <p:val>
                                            <p:strVal val="#ppt_x"/>
                                          </p:val>
                                        </p:tav>
                                      </p:tavLst>
                                    </p:anim>
                                    <p:anim calcmode="lin" valueType="num">
                                      <p:cBhvr additive="base">
                                        <p:cTn id="28" dur="500" fill="hold"/>
                                        <p:tgtEl>
                                          <p:spTgt spid="2"/>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125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150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0-#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175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0-#ppt_w/2"/>
                                          </p:val>
                                        </p:tav>
                                        <p:tav tm="100000">
                                          <p:val>
                                            <p:strVal val="#ppt_x"/>
                                          </p:val>
                                        </p:tav>
                                      </p:tavLst>
                                    </p:anim>
                                    <p:anim calcmode="lin" valueType="num">
                                      <p:cBhvr additive="base">
                                        <p:cTn id="40" dur="500" fill="hold"/>
                                        <p:tgtEl>
                                          <p:spTgt spid="9"/>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200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0-#ppt_w/2"/>
                                          </p:val>
                                        </p:tav>
                                        <p:tav tm="100000">
                                          <p:val>
                                            <p:strVal val="#ppt_x"/>
                                          </p:val>
                                        </p:tav>
                                      </p:tavLst>
                                    </p:anim>
                                    <p:anim calcmode="lin" valueType="num">
                                      <p:cBhvr additive="base">
                                        <p:cTn id="4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p:bldP spid="2"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Flèche droite rayée 81"/>
          <p:cNvSpPr/>
          <p:nvPr/>
        </p:nvSpPr>
        <p:spPr>
          <a:xfrm flipH="1">
            <a:off x="-1213946" y="-70828"/>
            <a:ext cx="3943497"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re 1"/>
          <p:cNvSpPr>
            <a:spLocks noGrp="1"/>
          </p:cNvSpPr>
          <p:nvPr>
            <p:ph type="title"/>
          </p:nvPr>
        </p:nvSpPr>
        <p:spPr>
          <a:xfrm>
            <a:off x="0" y="265410"/>
            <a:ext cx="2553304" cy="464036"/>
          </a:xfrm>
        </p:spPr>
        <p:txBody>
          <a:bodyPr/>
          <a:lstStyle/>
          <a:p>
            <a:r>
              <a:rPr lang="fr-FR" sz="2800" dirty="0" smtClean="0">
                <a:solidFill>
                  <a:schemeClr val="bg1"/>
                </a:solidFill>
                <a:latin typeface="Calibri" pitchFamily="34" charset="0"/>
                <a:cs typeface="Calibri" pitchFamily="34" charset="0"/>
              </a:rPr>
              <a:t>Le Décisionnel</a:t>
            </a:r>
            <a:endParaRPr lang="fr-FR" sz="2800" dirty="0">
              <a:solidFill>
                <a:schemeClr val="bg1"/>
              </a:solidFill>
              <a:latin typeface="Calibri" pitchFamily="34" charset="0"/>
              <a:cs typeface="Calibri" pitchFamily="34" charset="0"/>
            </a:endParaRPr>
          </a:p>
        </p:txBody>
      </p:sp>
      <p:sp>
        <p:nvSpPr>
          <p:cNvPr id="21" name="Rectangle à coins arrondis 20"/>
          <p:cNvSpPr/>
          <p:nvPr/>
        </p:nvSpPr>
        <p:spPr>
          <a:xfrm>
            <a:off x="2782354" y="2108425"/>
            <a:ext cx="1153426" cy="330706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a:p>
        </p:txBody>
      </p:sp>
      <p:sp>
        <p:nvSpPr>
          <p:cNvPr id="27" name="ZoneTexte 26"/>
          <p:cNvSpPr txBox="1"/>
          <p:nvPr/>
        </p:nvSpPr>
        <p:spPr>
          <a:xfrm>
            <a:off x="2731022" y="2329350"/>
            <a:ext cx="1327608" cy="246221"/>
          </a:xfrm>
          <a:prstGeom prst="rect">
            <a:avLst/>
          </a:prstGeom>
          <a:noFill/>
        </p:spPr>
        <p:txBody>
          <a:bodyPr wrap="none" rtlCol="0">
            <a:spAutoFit/>
          </a:bodyPr>
          <a:lstStyle/>
          <a:p>
            <a:pPr algn="ctr"/>
            <a:r>
              <a:rPr lang="fr-FR" sz="1000" b="1" dirty="0" smtClean="0">
                <a:solidFill>
                  <a:schemeClr val="bg1"/>
                </a:solidFill>
                <a:latin typeface="Calibri" pitchFamily="34" charset="0"/>
                <a:cs typeface="Calibri" pitchFamily="34" charset="0"/>
              </a:rPr>
              <a:t>Entrepôt de données </a:t>
            </a:r>
            <a:endParaRPr lang="fr-FR" sz="1000" b="1" dirty="0">
              <a:solidFill>
                <a:schemeClr val="bg1"/>
              </a:solidFill>
              <a:latin typeface="Calibri" pitchFamily="34" charset="0"/>
              <a:cs typeface="Calibri" pitchFamily="34" charset="0"/>
            </a:endParaRPr>
          </a:p>
        </p:txBody>
      </p:sp>
      <p:sp>
        <p:nvSpPr>
          <p:cNvPr id="31" name="ZoneTexte 30"/>
          <p:cNvSpPr txBox="1"/>
          <p:nvPr/>
        </p:nvSpPr>
        <p:spPr>
          <a:xfrm>
            <a:off x="2754305" y="4832845"/>
            <a:ext cx="1249060" cy="230832"/>
          </a:xfrm>
          <a:prstGeom prst="rect">
            <a:avLst/>
          </a:prstGeom>
          <a:noFill/>
        </p:spPr>
        <p:txBody>
          <a:bodyPr wrap="none" rtlCol="0">
            <a:spAutoFit/>
          </a:bodyPr>
          <a:lstStyle/>
          <a:p>
            <a:pPr algn="ctr"/>
            <a:r>
              <a:rPr lang="fr-FR" sz="900" b="1" dirty="0" smtClean="0">
                <a:solidFill>
                  <a:schemeClr val="bg1"/>
                </a:solidFill>
                <a:latin typeface="Calibri" pitchFamily="34" charset="0"/>
                <a:cs typeface="Calibri" pitchFamily="34" charset="0"/>
              </a:rPr>
              <a:t>Magasins de données </a:t>
            </a:r>
            <a:endParaRPr lang="fr-FR" sz="900" b="1" dirty="0">
              <a:solidFill>
                <a:schemeClr val="bg1"/>
              </a:solidFill>
              <a:latin typeface="Calibri" pitchFamily="34" charset="0"/>
              <a:cs typeface="Calibri" pitchFamily="34" charset="0"/>
            </a:endParaRPr>
          </a:p>
        </p:txBody>
      </p:sp>
      <p:sp>
        <p:nvSpPr>
          <p:cNvPr id="36" name="Rectangle à coins arrondis 35"/>
          <p:cNvSpPr/>
          <p:nvPr/>
        </p:nvSpPr>
        <p:spPr>
          <a:xfrm>
            <a:off x="5062113" y="2097311"/>
            <a:ext cx="1153228" cy="330706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endParaRPr lang="fr-FR" sz="1400" dirty="0">
              <a:solidFill>
                <a:schemeClr val="bg1"/>
              </a:solidFill>
            </a:endParaRPr>
          </a:p>
        </p:txBody>
      </p:sp>
      <p:sp>
        <p:nvSpPr>
          <p:cNvPr id="37" name="Rectangle à coins arrondis 36"/>
          <p:cNvSpPr/>
          <p:nvPr/>
        </p:nvSpPr>
        <p:spPr>
          <a:xfrm>
            <a:off x="7273763" y="2082795"/>
            <a:ext cx="1154560" cy="330706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fr-FR"/>
          </a:p>
        </p:txBody>
      </p:sp>
      <p:pic>
        <p:nvPicPr>
          <p:cNvPr id="3075" name="Picture 3" descr="C:\Users\BENTALBAK\Desktop\OLAP_CUBE_OUT.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66321" y="2334440"/>
            <a:ext cx="1024542" cy="768408"/>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p:cNvSpPr txBox="1"/>
          <p:nvPr/>
        </p:nvSpPr>
        <p:spPr>
          <a:xfrm>
            <a:off x="5196455" y="3064230"/>
            <a:ext cx="893193" cy="246221"/>
          </a:xfrm>
          <a:prstGeom prst="rect">
            <a:avLst/>
          </a:prstGeom>
          <a:noFill/>
        </p:spPr>
        <p:txBody>
          <a:bodyPr wrap="none" rtlCol="0">
            <a:spAutoFit/>
          </a:bodyPr>
          <a:lstStyle/>
          <a:p>
            <a:r>
              <a:rPr lang="fr-FR" sz="1000" b="1" dirty="0">
                <a:solidFill>
                  <a:schemeClr val="bg1"/>
                </a:solidFill>
              </a:rPr>
              <a:t>Cube OLAP</a:t>
            </a:r>
          </a:p>
        </p:txBody>
      </p:sp>
      <p:sp>
        <p:nvSpPr>
          <p:cNvPr id="38" name="ZoneTexte 37"/>
          <p:cNvSpPr txBox="1"/>
          <p:nvPr/>
        </p:nvSpPr>
        <p:spPr>
          <a:xfrm>
            <a:off x="5184250" y="4636804"/>
            <a:ext cx="893193" cy="246221"/>
          </a:xfrm>
          <a:prstGeom prst="rect">
            <a:avLst/>
          </a:prstGeom>
          <a:noFill/>
        </p:spPr>
        <p:txBody>
          <a:bodyPr wrap="none" rtlCol="0">
            <a:spAutoFit/>
          </a:bodyPr>
          <a:lstStyle/>
          <a:p>
            <a:r>
              <a:rPr lang="fr-FR" sz="1000" b="1" dirty="0">
                <a:solidFill>
                  <a:schemeClr val="bg1"/>
                </a:solidFill>
              </a:rPr>
              <a:t>Cube </a:t>
            </a:r>
            <a:r>
              <a:rPr lang="fr-FR" sz="1000" b="1" dirty="0" smtClean="0">
                <a:solidFill>
                  <a:schemeClr val="bg1"/>
                </a:solidFill>
              </a:rPr>
              <a:t>OLAP</a:t>
            </a:r>
            <a:endParaRPr lang="fr-FR" sz="1400" dirty="0"/>
          </a:p>
        </p:txBody>
      </p:sp>
      <p:sp>
        <p:nvSpPr>
          <p:cNvPr id="9" name="Rectangle à coins arrondis 8"/>
          <p:cNvSpPr/>
          <p:nvPr/>
        </p:nvSpPr>
        <p:spPr>
          <a:xfrm>
            <a:off x="395446" y="2133839"/>
            <a:ext cx="1153524" cy="3287764"/>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10" name="Rectangle à coins arrondis 9"/>
          <p:cNvSpPr/>
          <p:nvPr/>
        </p:nvSpPr>
        <p:spPr>
          <a:xfrm>
            <a:off x="470609" y="2216049"/>
            <a:ext cx="1006296" cy="140423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fr-FR" dirty="0"/>
          </a:p>
        </p:txBody>
      </p:sp>
      <p:sp>
        <p:nvSpPr>
          <p:cNvPr id="11" name="Rectangle à coins arrondis 10"/>
          <p:cNvSpPr/>
          <p:nvPr/>
        </p:nvSpPr>
        <p:spPr>
          <a:xfrm>
            <a:off x="454023" y="3935021"/>
            <a:ext cx="1015845" cy="137327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12" name="ZoneTexte 11"/>
          <p:cNvSpPr txBox="1"/>
          <p:nvPr/>
        </p:nvSpPr>
        <p:spPr>
          <a:xfrm>
            <a:off x="448040" y="2316479"/>
            <a:ext cx="1064715" cy="246221"/>
          </a:xfrm>
          <a:prstGeom prst="rect">
            <a:avLst/>
          </a:prstGeom>
          <a:noFill/>
        </p:spPr>
        <p:txBody>
          <a:bodyPr wrap="none" rtlCol="0">
            <a:spAutoFit/>
          </a:bodyPr>
          <a:lstStyle/>
          <a:p>
            <a:pPr algn="ctr"/>
            <a:r>
              <a:rPr lang="fr-FR" sz="1000" b="1" dirty="0" smtClean="0">
                <a:solidFill>
                  <a:schemeClr val="bg1"/>
                </a:solidFill>
                <a:latin typeface="Calibri" pitchFamily="34" charset="0"/>
                <a:cs typeface="Calibri" pitchFamily="34" charset="0"/>
              </a:rPr>
              <a:t>Sources internes</a:t>
            </a:r>
            <a:endParaRPr lang="fr-FR" sz="1000" b="1" dirty="0">
              <a:solidFill>
                <a:schemeClr val="bg1"/>
              </a:solidFill>
              <a:latin typeface="Calibri" pitchFamily="34" charset="0"/>
              <a:cs typeface="Calibri" pitchFamily="34" charset="0"/>
            </a:endParaRPr>
          </a:p>
        </p:txBody>
      </p:sp>
      <p:sp>
        <p:nvSpPr>
          <p:cNvPr id="40" name="ZoneTexte 39"/>
          <p:cNvSpPr txBox="1"/>
          <p:nvPr/>
        </p:nvSpPr>
        <p:spPr>
          <a:xfrm>
            <a:off x="418368" y="3935021"/>
            <a:ext cx="1087157" cy="246221"/>
          </a:xfrm>
          <a:prstGeom prst="rect">
            <a:avLst/>
          </a:prstGeom>
          <a:noFill/>
        </p:spPr>
        <p:txBody>
          <a:bodyPr wrap="none" rtlCol="0">
            <a:spAutoFit/>
          </a:bodyPr>
          <a:lstStyle/>
          <a:p>
            <a:pPr algn="ctr"/>
            <a:r>
              <a:rPr lang="fr-FR" sz="1000" b="1" dirty="0" smtClean="0">
                <a:solidFill>
                  <a:schemeClr val="bg1"/>
                </a:solidFill>
                <a:latin typeface="Calibri" pitchFamily="34" charset="0"/>
                <a:cs typeface="Calibri" pitchFamily="34" charset="0"/>
              </a:rPr>
              <a:t>Sources externes</a:t>
            </a:r>
            <a:endParaRPr lang="fr-FR" sz="1000" b="1" dirty="0">
              <a:solidFill>
                <a:schemeClr val="bg1"/>
              </a:solidFill>
              <a:latin typeface="Calibri" pitchFamily="34" charset="0"/>
              <a:cs typeface="Calibri" pitchFamily="34" charset="0"/>
            </a:endParaRPr>
          </a:p>
        </p:txBody>
      </p:sp>
      <p:sp>
        <p:nvSpPr>
          <p:cNvPr id="42" name="ZoneTexte 41"/>
          <p:cNvSpPr txBox="1"/>
          <p:nvPr/>
        </p:nvSpPr>
        <p:spPr>
          <a:xfrm>
            <a:off x="7233894" y="4597975"/>
            <a:ext cx="1334282" cy="784830"/>
          </a:xfrm>
          <a:prstGeom prst="rect">
            <a:avLst/>
          </a:prstGeom>
          <a:noFill/>
        </p:spPr>
        <p:txBody>
          <a:bodyPr wrap="square" rtlCol="0">
            <a:spAutoFit/>
          </a:bodyPr>
          <a:lstStyle/>
          <a:p>
            <a:pPr marL="285750" indent="-285750">
              <a:buFont typeface="Arial" pitchFamily="34" charset="0"/>
              <a:buChar char="•"/>
            </a:pPr>
            <a:r>
              <a:rPr lang="fr-FR" sz="900" dirty="0" err="1" smtClean="0">
                <a:solidFill>
                  <a:schemeClr val="bg1"/>
                </a:solidFill>
                <a:latin typeface="Calibri" pitchFamily="34" charset="0"/>
                <a:cs typeface="Calibri" pitchFamily="34" charset="0"/>
              </a:rPr>
              <a:t>Reporting</a:t>
            </a:r>
            <a:endParaRPr lang="fr-FR" sz="900" dirty="0" smtClean="0">
              <a:solidFill>
                <a:schemeClr val="bg1"/>
              </a:solidFill>
              <a:latin typeface="Calibri" pitchFamily="34" charset="0"/>
              <a:cs typeface="Calibri" pitchFamily="34" charset="0"/>
            </a:endParaRPr>
          </a:p>
          <a:p>
            <a:pPr marL="285750" indent="-285750">
              <a:buFont typeface="Arial" pitchFamily="34" charset="0"/>
              <a:buChar char="•"/>
            </a:pPr>
            <a:r>
              <a:rPr lang="fr-FR" sz="900" dirty="0" smtClean="0">
                <a:solidFill>
                  <a:schemeClr val="bg1"/>
                </a:solidFill>
                <a:latin typeface="Calibri" pitchFamily="34" charset="0"/>
                <a:cs typeface="Calibri" pitchFamily="34" charset="0"/>
              </a:rPr>
              <a:t>Data </a:t>
            </a:r>
            <a:r>
              <a:rPr lang="fr-FR" sz="900" dirty="0" err="1" smtClean="0">
                <a:solidFill>
                  <a:schemeClr val="bg1"/>
                </a:solidFill>
                <a:latin typeface="Calibri" pitchFamily="34" charset="0"/>
                <a:cs typeface="Calibri" pitchFamily="34" charset="0"/>
              </a:rPr>
              <a:t>Mining</a:t>
            </a:r>
            <a:endParaRPr lang="fr-FR" sz="900" dirty="0" smtClean="0">
              <a:solidFill>
                <a:schemeClr val="bg1"/>
              </a:solidFill>
              <a:latin typeface="Calibri" pitchFamily="34" charset="0"/>
              <a:cs typeface="Calibri" pitchFamily="34" charset="0"/>
            </a:endParaRPr>
          </a:p>
          <a:p>
            <a:pPr marL="285750" indent="-285750">
              <a:buFont typeface="Arial" pitchFamily="34" charset="0"/>
              <a:buChar char="•"/>
            </a:pPr>
            <a:r>
              <a:rPr lang="fr-FR" sz="900" dirty="0" smtClean="0">
                <a:solidFill>
                  <a:schemeClr val="bg1"/>
                </a:solidFill>
                <a:latin typeface="Calibri" pitchFamily="34" charset="0"/>
                <a:cs typeface="Calibri" pitchFamily="34" charset="0"/>
              </a:rPr>
              <a:t>Analyse</a:t>
            </a:r>
          </a:p>
          <a:p>
            <a:pPr marL="285750" indent="-285750">
              <a:buFont typeface="Arial" pitchFamily="34" charset="0"/>
              <a:buChar char="•"/>
            </a:pPr>
            <a:r>
              <a:rPr lang="fr-FR" sz="900" dirty="0" smtClean="0">
                <a:solidFill>
                  <a:schemeClr val="bg1"/>
                </a:solidFill>
                <a:latin typeface="Calibri" pitchFamily="34" charset="0"/>
                <a:cs typeface="Calibri" pitchFamily="34" charset="0"/>
              </a:rPr>
              <a:t>Tableaux de </a:t>
            </a:r>
          </a:p>
          <a:p>
            <a:r>
              <a:rPr lang="fr-FR" sz="900" dirty="0">
                <a:solidFill>
                  <a:schemeClr val="bg1"/>
                </a:solidFill>
                <a:latin typeface="Calibri" pitchFamily="34" charset="0"/>
                <a:cs typeface="Calibri" pitchFamily="34" charset="0"/>
              </a:rPr>
              <a:t> </a:t>
            </a:r>
            <a:r>
              <a:rPr lang="fr-FR" sz="900" dirty="0" smtClean="0">
                <a:solidFill>
                  <a:schemeClr val="bg1"/>
                </a:solidFill>
                <a:latin typeface="Calibri" pitchFamily="34" charset="0"/>
                <a:cs typeface="Calibri" pitchFamily="34" charset="0"/>
              </a:rPr>
              <a:t>         bords</a:t>
            </a:r>
          </a:p>
        </p:txBody>
      </p:sp>
      <p:sp>
        <p:nvSpPr>
          <p:cNvPr id="8" name="Double flèche horizontale 7"/>
          <p:cNvSpPr/>
          <p:nvPr/>
        </p:nvSpPr>
        <p:spPr>
          <a:xfrm>
            <a:off x="1600983" y="1729316"/>
            <a:ext cx="5559346" cy="399527"/>
          </a:xfrm>
          <a:prstGeom prst="lef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b="1" dirty="0">
                <a:solidFill>
                  <a:schemeClr val="bg1"/>
                </a:solidFill>
                <a:latin typeface="Calibri" pitchFamily="34" charset="0"/>
                <a:cs typeface="Calibri" pitchFamily="34" charset="0"/>
              </a:rPr>
              <a:t>Méta-Dictionnaire</a:t>
            </a:r>
          </a:p>
        </p:txBody>
      </p:sp>
      <p:sp>
        <p:nvSpPr>
          <p:cNvPr id="17" name="Rectangle 16"/>
          <p:cNvSpPr/>
          <p:nvPr/>
        </p:nvSpPr>
        <p:spPr>
          <a:xfrm>
            <a:off x="8623475" y="2588903"/>
            <a:ext cx="277063" cy="2441997"/>
          </a:xfrm>
          <a:prstGeom prst="rect">
            <a:avLst/>
          </a:prstGeom>
        </p:spPr>
        <p:style>
          <a:lnRef idx="0">
            <a:schemeClr val="accent5"/>
          </a:lnRef>
          <a:fillRef idx="3">
            <a:schemeClr val="accent5"/>
          </a:fillRef>
          <a:effectRef idx="3">
            <a:schemeClr val="accent5"/>
          </a:effectRef>
          <a:fontRef idx="minor">
            <a:schemeClr val="lt1"/>
          </a:fontRef>
        </p:style>
        <p:txBody>
          <a:bodyPr vert="vert" rtlCol="0" anchor="ctr"/>
          <a:lstStyle/>
          <a:p>
            <a:pPr algn="ctr"/>
            <a:r>
              <a:rPr lang="fr-FR" sz="1200" dirty="0" smtClean="0">
                <a:solidFill>
                  <a:schemeClr val="bg1"/>
                </a:solidFill>
                <a:latin typeface="Calibri" pitchFamily="34" charset="0"/>
                <a:cs typeface="Calibri" pitchFamily="34" charset="0"/>
              </a:rPr>
              <a:t>Feed-back utilisateurs</a:t>
            </a:r>
            <a:endParaRPr lang="fr-FR" sz="1200" dirty="0">
              <a:solidFill>
                <a:schemeClr val="bg1"/>
              </a:solidFill>
              <a:latin typeface="Calibri" pitchFamily="34" charset="0"/>
              <a:cs typeface="Calibri" pitchFamily="34" charset="0"/>
            </a:endParaRPr>
          </a:p>
        </p:txBody>
      </p:sp>
      <p:sp>
        <p:nvSpPr>
          <p:cNvPr id="6" name="ZoneTexte 5"/>
          <p:cNvSpPr txBox="1"/>
          <p:nvPr/>
        </p:nvSpPr>
        <p:spPr>
          <a:xfrm>
            <a:off x="1857103" y="2741507"/>
            <a:ext cx="545342" cy="400110"/>
          </a:xfrm>
          <a:prstGeom prst="rect">
            <a:avLst/>
          </a:prstGeom>
          <a:noFill/>
        </p:spPr>
        <p:txBody>
          <a:bodyPr wrap="none" rtlCol="0">
            <a:spAutoFit/>
          </a:bodyPr>
          <a:lstStyle/>
          <a:p>
            <a:r>
              <a:rPr lang="fr-FR" sz="2000" b="1" dirty="0" smtClean="0">
                <a:solidFill>
                  <a:schemeClr val="bg1"/>
                </a:solidFill>
                <a:latin typeface="Calibri" pitchFamily="34" charset="0"/>
                <a:cs typeface="Calibri" pitchFamily="34" charset="0"/>
              </a:rPr>
              <a:t>ETL</a:t>
            </a:r>
            <a:endParaRPr lang="fr-FR" sz="2000" b="1" dirty="0">
              <a:solidFill>
                <a:schemeClr val="bg1"/>
              </a:solidFill>
              <a:latin typeface="Calibri" pitchFamily="34" charset="0"/>
              <a:cs typeface="Calibri" pitchFamily="34" charset="0"/>
            </a:endParaRPr>
          </a:p>
        </p:txBody>
      </p:sp>
      <p:grpSp>
        <p:nvGrpSpPr>
          <p:cNvPr id="55" name="Group 13"/>
          <p:cNvGrpSpPr>
            <a:grpSpLocks/>
          </p:cNvGrpSpPr>
          <p:nvPr/>
        </p:nvGrpSpPr>
        <p:grpSpPr bwMode="auto">
          <a:xfrm rot="1218681">
            <a:off x="1625488" y="3220061"/>
            <a:ext cx="705174" cy="743209"/>
            <a:chOff x="4426" y="3301"/>
            <a:chExt cx="696" cy="699"/>
          </a:xfrm>
        </p:grpSpPr>
        <p:sp>
          <p:nvSpPr>
            <p:cNvPr id="56" name="Freeform 50"/>
            <p:cNvSpPr>
              <a:spLocks noEditPoints="1"/>
            </p:cNvSpPr>
            <p:nvPr/>
          </p:nvSpPr>
          <p:spPr bwMode="auto">
            <a:xfrm>
              <a:off x="4426" y="3301"/>
              <a:ext cx="696" cy="699"/>
            </a:xfrm>
            <a:custGeom>
              <a:avLst/>
              <a:gdLst>
                <a:gd name="T0" fmla="*/ 858 w 1392"/>
                <a:gd name="T1" fmla="*/ 805 h 1399"/>
                <a:gd name="T2" fmla="*/ 726 w 1392"/>
                <a:gd name="T3" fmla="*/ 893 h 1399"/>
                <a:gd name="T4" fmla="*/ 584 w 1392"/>
                <a:gd name="T5" fmla="*/ 871 h 1399"/>
                <a:gd name="T6" fmla="*/ 482 w 1392"/>
                <a:gd name="T7" fmla="*/ 749 h 1399"/>
                <a:gd name="T8" fmla="*/ 490 w 1392"/>
                <a:gd name="T9" fmla="*/ 605 h 1399"/>
                <a:gd name="T10" fmla="*/ 601 w 1392"/>
                <a:gd name="T11" fmla="*/ 493 h 1399"/>
                <a:gd name="T12" fmla="*/ 746 w 1392"/>
                <a:gd name="T13" fmla="*/ 486 h 1399"/>
                <a:gd name="T14" fmla="*/ 868 w 1392"/>
                <a:gd name="T15" fmla="*/ 586 h 1399"/>
                <a:gd name="T16" fmla="*/ 1392 w 1392"/>
                <a:gd name="T17" fmla="*/ 730 h 1399"/>
                <a:gd name="T18" fmla="*/ 1281 w 1392"/>
                <a:gd name="T19" fmla="*/ 682 h 1399"/>
                <a:gd name="T20" fmla="*/ 1323 w 1392"/>
                <a:gd name="T21" fmla="*/ 602 h 1399"/>
                <a:gd name="T22" fmla="*/ 1384 w 1392"/>
                <a:gd name="T23" fmla="*/ 542 h 1399"/>
                <a:gd name="T24" fmla="*/ 1283 w 1392"/>
                <a:gd name="T25" fmla="*/ 456 h 1399"/>
                <a:gd name="T26" fmla="*/ 1196 w 1392"/>
                <a:gd name="T27" fmla="*/ 400 h 1399"/>
                <a:gd name="T28" fmla="*/ 1251 w 1392"/>
                <a:gd name="T29" fmla="*/ 315 h 1399"/>
                <a:gd name="T30" fmla="*/ 1216 w 1392"/>
                <a:gd name="T31" fmla="*/ 239 h 1399"/>
                <a:gd name="T32" fmla="*/ 1096 w 1392"/>
                <a:gd name="T33" fmla="*/ 264 h 1399"/>
                <a:gd name="T34" fmla="*/ 1060 w 1392"/>
                <a:gd name="T35" fmla="*/ 208 h 1399"/>
                <a:gd name="T36" fmla="*/ 1064 w 1392"/>
                <a:gd name="T37" fmla="*/ 95 h 1399"/>
                <a:gd name="T38" fmla="*/ 959 w 1392"/>
                <a:gd name="T39" fmla="*/ 87 h 1399"/>
                <a:gd name="T40" fmla="*/ 844 w 1392"/>
                <a:gd name="T41" fmla="*/ 135 h 1399"/>
                <a:gd name="T42" fmla="*/ 820 w 1392"/>
                <a:gd name="T43" fmla="*/ 38 h 1399"/>
                <a:gd name="T44" fmla="*/ 724 w 1392"/>
                <a:gd name="T45" fmla="*/ 0 h 1399"/>
                <a:gd name="T46" fmla="*/ 675 w 1392"/>
                <a:gd name="T47" fmla="*/ 109 h 1399"/>
                <a:gd name="T48" fmla="*/ 608 w 1392"/>
                <a:gd name="T49" fmla="*/ 91 h 1399"/>
                <a:gd name="T50" fmla="*/ 537 w 1392"/>
                <a:gd name="T51" fmla="*/ 16 h 1399"/>
                <a:gd name="T52" fmla="*/ 452 w 1392"/>
                <a:gd name="T53" fmla="*/ 133 h 1399"/>
                <a:gd name="T54" fmla="*/ 397 w 1392"/>
                <a:gd name="T55" fmla="*/ 190 h 1399"/>
                <a:gd name="T56" fmla="*/ 298 w 1392"/>
                <a:gd name="T57" fmla="*/ 132 h 1399"/>
                <a:gd name="T58" fmla="*/ 231 w 1392"/>
                <a:gd name="T59" fmla="*/ 186 h 1399"/>
                <a:gd name="T60" fmla="*/ 270 w 1392"/>
                <a:gd name="T61" fmla="*/ 301 h 1399"/>
                <a:gd name="T62" fmla="*/ 191 w 1392"/>
                <a:gd name="T63" fmla="*/ 322 h 1399"/>
                <a:gd name="T64" fmla="*/ 97 w 1392"/>
                <a:gd name="T65" fmla="*/ 322 h 1399"/>
                <a:gd name="T66" fmla="*/ 98 w 1392"/>
                <a:gd name="T67" fmla="*/ 441 h 1399"/>
                <a:gd name="T68" fmla="*/ 133 w 1392"/>
                <a:gd name="T69" fmla="*/ 539 h 1399"/>
                <a:gd name="T70" fmla="*/ 35 w 1392"/>
                <a:gd name="T71" fmla="*/ 564 h 1399"/>
                <a:gd name="T72" fmla="*/ 0 w 1392"/>
                <a:gd name="T73" fmla="*/ 654 h 1399"/>
                <a:gd name="T74" fmla="*/ 99 w 1392"/>
                <a:gd name="T75" fmla="*/ 705 h 1399"/>
                <a:gd name="T76" fmla="*/ 81 w 1392"/>
                <a:gd name="T77" fmla="*/ 790 h 1399"/>
                <a:gd name="T78" fmla="*/ 29 w 1392"/>
                <a:gd name="T79" fmla="*/ 917 h 1399"/>
                <a:gd name="T80" fmla="*/ 148 w 1392"/>
                <a:gd name="T81" fmla="*/ 940 h 1399"/>
                <a:gd name="T82" fmla="*/ 162 w 1392"/>
                <a:gd name="T83" fmla="*/ 1022 h 1399"/>
                <a:gd name="T84" fmla="*/ 126 w 1392"/>
                <a:gd name="T85" fmla="*/ 1106 h 1399"/>
                <a:gd name="T86" fmla="*/ 258 w 1392"/>
                <a:gd name="T87" fmla="*/ 1145 h 1399"/>
                <a:gd name="T88" fmla="*/ 328 w 1392"/>
                <a:gd name="T89" fmla="*/ 1172 h 1399"/>
                <a:gd name="T90" fmla="*/ 312 w 1392"/>
                <a:gd name="T91" fmla="*/ 1297 h 1399"/>
                <a:gd name="T92" fmla="*/ 431 w 1392"/>
                <a:gd name="T93" fmla="*/ 1301 h 1399"/>
                <a:gd name="T94" fmla="*/ 542 w 1392"/>
                <a:gd name="T95" fmla="*/ 1270 h 1399"/>
                <a:gd name="T96" fmla="*/ 573 w 1392"/>
                <a:gd name="T97" fmla="*/ 1375 h 1399"/>
                <a:gd name="T98" fmla="*/ 656 w 1392"/>
                <a:gd name="T99" fmla="*/ 1398 h 1399"/>
                <a:gd name="T100" fmla="*/ 707 w 1392"/>
                <a:gd name="T101" fmla="*/ 1301 h 1399"/>
                <a:gd name="T102" fmla="*/ 789 w 1392"/>
                <a:gd name="T103" fmla="*/ 1318 h 1399"/>
                <a:gd name="T104" fmla="*/ 846 w 1392"/>
                <a:gd name="T105" fmla="*/ 1386 h 1399"/>
                <a:gd name="T106" fmla="*/ 937 w 1392"/>
                <a:gd name="T107" fmla="*/ 1309 h 1399"/>
                <a:gd name="T108" fmla="*/ 993 w 1392"/>
                <a:gd name="T109" fmla="*/ 1209 h 1399"/>
                <a:gd name="T110" fmla="*/ 1076 w 1392"/>
                <a:gd name="T111" fmla="*/ 1266 h 1399"/>
                <a:gd name="T112" fmla="*/ 1153 w 1392"/>
                <a:gd name="T113" fmla="*/ 1222 h 1399"/>
                <a:gd name="T114" fmla="*/ 1125 w 1392"/>
                <a:gd name="T115" fmla="*/ 1103 h 1399"/>
                <a:gd name="T116" fmla="*/ 1209 w 1392"/>
                <a:gd name="T117" fmla="*/ 1078 h 1399"/>
                <a:gd name="T118" fmla="*/ 1323 w 1392"/>
                <a:gd name="T119" fmla="*/ 1018 h 1399"/>
                <a:gd name="T120" fmla="*/ 1251 w 1392"/>
                <a:gd name="T121" fmla="*/ 919 h 1399"/>
                <a:gd name="T122" fmla="*/ 1297 w 1392"/>
                <a:gd name="T123" fmla="*/ 847 h 1399"/>
                <a:gd name="T124" fmla="*/ 1392 w 1392"/>
                <a:gd name="T125" fmla="*/ 799 h 1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92"/>
                <a:gd name="T190" fmla="*/ 0 h 1399"/>
                <a:gd name="T191" fmla="*/ 1392 w 1392"/>
                <a:gd name="T192" fmla="*/ 1399 h 139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92" h="1399">
                  <a:moveTo>
                    <a:pt x="894" y="687"/>
                  </a:moveTo>
                  <a:lnTo>
                    <a:pt x="894" y="687"/>
                  </a:lnTo>
                  <a:lnTo>
                    <a:pt x="892" y="708"/>
                  </a:lnTo>
                  <a:lnTo>
                    <a:pt x="889" y="729"/>
                  </a:lnTo>
                  <a:lnTo>
                    <a:pt x="884" y="749"/>
                  </a:lnTo>
                  <a:lnTo>
                    <a:pt x="877" y="769"/>
                  </a:lnTo>
                  <a:lnTo>
                    <a:pt x="868" y="787"/>
                  </a:lnTo>
                  <a:lnTo>
                    <a:pt x="858" y="805"/>
                  </a:lnTo>
                  <a:lnTo>
                    <a:pt x="845" y="821"/>
                  </a:lnTo>
                  <a:lnTo>
                    <a:pt x="832" y="835"/>
                  </a:lnTo>
                  <a:lnTo>
                    <a:pt x="818" y="849"/>
                  </a:lnTo>
                  <a:lnTo>
                    <a:pt x="801" y="861"/>
                  </a:lnTo>
                  <a:lnTo>
                    <a:pt x="784" y="871"/>
                  </a:lnTo>
                  <a:lnTo>
                    <a:pt x="765" y="880"/>
                  </a:lnTo>
                  <a:lnTo>
                    <a:pt x="746" y="888"/>
                  </a:lnTo>
                  <a:lnTo>
                    <a:pt x="726" y="893"/>
                  </a:lnTo>
                  <a:lnTo>
                    <a:pt x="705" y="896"/>
                  </a:lnTo>
                  <a:lnTo>
                    <a:pt x="683" y="897"/>
                  </a:lnTo>
                  <a:lnTo>
                    <a:pt x="662" y="896"/>
                  </a:lnTo>
                  <a:lnTo>
                    <a:pt x="641" y="893"/>
                  </a:lnTo>
                  <a:lnTo>
                    <a:pt x="621" y="888"/>
                  </a:lnTo>
                  <a:lnTo>
                    <a:pt x="601" y="880"/>
                  </a:lnTo>
                  <a:lnTo>
                    <a:pt x="584" y="871"/>
                  </a:lnTo>
                  <a:lnTo>
                    <a:pt x="567" y="861"/>
                  </a:lnTo>
                  <a:lnTo>
                    <a:pt x="550" y="849"/>
                  </a:lnTo>
                  <a:lnTo>
                    <a:pt x="535" y="835"/>
                  </a:lnTo>
                  <a:lnTo>
                    <a:pt x="521" y="821"/>
                  </a:lnTo>
                  <a:lnTo>
                    <a:pt x="509" y="805"/>
                  </a:lnTo>
                  <a:lnTo>
                    <a:pt x="499" y="787"/>
                  </a:lnTo>
                  <a:lnTo>
                    <a:pt x="490" y="769"/>
                  </a:lnTo>
                  <a:lnTo>
                    <a:pt x="482" y="749"/>
                  </a:lnTo>
                  <a:lnTo>
                    <a:pt x="477" y="729"/>
                  </a:lnTo>
                  <a:lnTo>
                    <a:pt x="474" y="708"/>
                  </a:lnTo>
                  <a:lnTo>
                    <a:pt x="473" y="687"/>
                  </a:lnTo>
                  <a:lnTo>
                    <a:pt x="474" y="665"/>
                  </a:lnTo>
                  <a:lnTo>
                    <a:pt x="477" y="645"/>
                  </a:lnTo>
                  <a:lnTo>
                    <a:pt x="482" y="624"/>
                  </a:lnTo>
                  <a:lnTo>
                    <a:pt x="490" y="605"/>
                  </a:lnTo>
                  <a:lnTo>
                    <a:pt x="499" y="586"/>
                  </a:lnTo>
                  <a:lnTo>
                    <a:pt x="509" y="570"/>
                  </a:lnTo>
                  <a:lnTo>
                    <a:pt x="521" y="553"/>
                  </a:lnTo>
                  <a:lnTo>
                    <a:pt x="535" y="538"/>
                  </a:lnTo>
                  <a:lnTo>
                    <a:pt x="550" y="525"/>
                  </a:lnTo>
                  <a:lnTo>
                    <a:pt x="567" y="512"/>
                  </a:lnTo>
                  <a:lnTo>
                    <a:pt x="584" y="502"/>
                  </a:lnTo>
                  <a:lnTo>
                    <a:pt x="601" y="493"/>
                  </a:lnTo>
                  <a:lnTo>
                    <a:pt x="621" y="486"/>
                  </a:lnTo>
                  <a:lnTo>
                    <a:pt x="641" y="481"/>
                  </a:lnTo>
                  <a:lnTo>
                    <a:pt x="662" y="478"/>
                  </a:lnTo>
                  <a:lnTo>
                    <a:pt x="683" y="477"/>
                  </a:lnTo>
                  <a:lnTo>
                    <a:pt x="705" y="478"/>
                  </a:lnTo>
                  <a:lnTo>
                    <a:pt x="726" y="481"/>
                  </a:lnTo>
                  <a:lnTo>
                    <a:pt x="746" y="486"/>
                  </a:lnTo>
                  <a:lnTo>
                    <a:pt x="765" y="493"/>
                  </a:lnTo>
                  <a:lnTo>
                    <a:pt x="784" y="502"/>
                  </a:lnTo>
                  <a:lnTo>
                    <a:pt x="801" y="512"/>
                  </a:lnTo>
                  <a:lnTo>
                    <a:pt x="818" y="525"/>
                  </a:lnTo>
                  <a:lnTo>
                    <a:pt x="832" y="538"/>
                  </a:lnTo>
                  <a:lnTo>
                    <a:pt x="845" y="553"/>
                  </a:lnTo>
                  <a:lnTo>
                    <a:pt x="858" y="570"/>
                  </a:lnTo>
                  <a:lnTo>
                    <a:pt x="868" y="586"/>
                  </a:lnTo>
                  <a:lnTo>
                    <a:pt x="877" y="605"/>
                  </a:lnTo>
                  <a:lnTo>
                    <a:pt x="884" y="624"/>
                  </a:lnTo>
                  <a:lnTo>
                    <a:pt x="889" y="645"/>
                  </a:lnTo>
                  <a:lnTo>
                    <a:pt x="892" y="665"/>
                  </a:lnTo>
                  <a:lnTo>
                    <a:pt x="894" y="687"/>
                  </a:lnTo>
                  <a:close/>
                  <a:moveTo>
                    <a:pt x="1392" y="730"/>
                  </a:moveTo>
                  <a:lnTo>
                    <a:pt x="1392" y="730"/>
                  </a:lnTo>
                  <a:lnTo>
                    <a:pt x="1376" y="717"/>
                  </a:lnTo>
                  <a:lnTo>
                    <a:pt x="1361" y="708"/>
                  </a:lnTo>
                  <a:lnTo>
                    <a:pt x="1346" y="700"/>
                  </a:lnTo>
                  <a:lnTo>
                    <a:pt x="1330" y="693"/>
                  </a:lnTo>
                  <a:lnTo>
                    <a:pt x="1317" y="689"/>
                  </a:lnTo>
                  <a:lnTo>
                    <a:pt x="1304" y="686"/>
                  </a:lnTo>
                  <a:lnTo>
                    <a:pt x="1291" y="683"/>
                  </a:lnTo>
                  <a:lnTo>
                    <a:pt x="1281" y="682"/>
                  </a:lnTo>
                  <a:lnTo>
                    <a:pt x="1279" y="652"/>
                  </a:lnTo>
                  <a:lnTo>
                    <a:pt x="1276" y="623"/>
                  </a:lnTo>
                  <a:lnTo>
                    <a:pt x="1285" y="620"/>
                  </a:lnTo>
                  <a:lnTo>
                    <a:pt x="1295" y="616"/>
                  </a:lnTo>
                  <a:lnTo>
                    <a:pt x="1309" y="610"/>
                  </a:lnTo>
                  <a:lnTo>
                    <a:pt x="1323" y="602"/>
                  </a:lnTo>
                  <a:lnTo>
                    <a:pt x="1338" y="590"/>
                  </a:lnTo>
                  <a:lnTo>
                    <a:pt x="1354" y="577"/>
                  </a:lnTo>
                  <a:lnTo>
                    <a:pt x="1369" y="562"/>
                  </a:lnTo>
                  <a:lnTo>
                    <a:pt x="1376" y="551"/>
                  </a:lnTo>
                  <a:lnTo>
                    <a:pt x="1384" y="542"/>
                  </a:lnTo>
                  <a:lnTo>
                    <a:pt x="1384" y="541"/>
                  </a:lnTo>
                  <a:lnTo>
                    <a:pt x="1366" y="475"/>
                  </a:lnTo>
                  <a:lnTo>
                    <a:pt x="1352" y="469"/>
                  </a:lnTo>
                  <a:lnTo>
                    <a:pt x="1336" y="465"/>
                  </a:lnTo>
                  <a:lnTo>
                    <a:pt x="1317" y="461"/>
                  </a:lnTo>
                  <a:lnTo>
                    <a:pt x="1295" y="457"/>
                  </a:lnTo>
                  <a:lnTo>
                    <a:pt x="1283" y="456"/>
                  </a:lnTo>
                  <a:lnTo>
                    <a:pt x="1272" y="455"/>
                  </a:lnTo>
                  <a:lnTo>
                    <a:pt x="1260" y="455"/>
                  </a:lnTo>
                  <a:lnTo>
                    <a:pt x="1249" y="456"/>
                  </a:lnTo>
                  <a:lnTo>
                    <a:pt x="1239" y="457"/>
                  </a:lnTo>
                  <a:lnTo>
                    <a:pt x="1229" y="460"/>
                  </a:lnTo>
                  <a:lnTo>
                    <a:pt x="1213" y="429"/>
                  </a:lnTo>
                  <a:lnTo>
                    <a:pt x="1196" y="400"/>
                  </a:lnTo>
                  <a:lnTo>
                    <a:pt x="1203" y="393"/>
                  </a:lnTo>
                  <a:lnTo>
                    <a:pt x="1211" y="383"/>
                  </a:lnTo>
                  <a:lnTo>
                    <a:pt x="1221" y="373"/>
                  </a:lnTo>
                  <a:lnTo>
                    <a:pt x="1229" y="361"/>
                  </a:lnTo>
                  <a:lnTo>
                    <a:pt x="1237" y="347"/>
                  </a:lnTo>
                  <a:lnTo>
                    <a:pt x="1244" y="332"/>
                  </a:lnTo>
                  <a:lnTo>
                    <a:pt x="1251" y="315"/>
                  </a:lnTo>
                  <a:lnTo>
                    <a:pt x="1256" y="295"/>
                  </a:lnTo>
                  <a:lnTo>
                    <a:pt x="1216" y="239"/>
                  </a:lnTo>
                  <a:lnTo>
                    <a:pt x="1205" y="238"/>
                  </a:lnTo>
                  <a:lnTo>
                    <a:pt x="1193" y="238"/>
                  </a:lnTo>
                  <a:lnTo>
                    <a:pt x="1171" y="239"/>
                  </a:lnTo>
                  <a:lnTo>
                    <a:pt x="1152" y="243"/>
                  </a:lnTo>
                  <a:lnTo>
                    <a:pt x="1134" y="247"/>
                  </a:lnTo>
                  <a:lnTo>
                    <a:pt x="1120" y="252"/>
                  </a:lnTo>
                  <a:lnTo>
                    <a:pt x="1107" y="258"/>
                  </a:lnTo>
                  <a:lnTo>
                    <a:pt x="1096" y="264"/>
                  </a:lnTo>
                  <a:lnTo>
                    <a:pt x="1087" y="270"/>
                  </a:lnTo>
                  <a:lnTo>
                    <a:pt x="1068" y="252"/>
                  </a:lnTo>
                  <a:lnTo>
                    <a:pt x="1047" y="237"/>
                  </a:lnTo>
                  <a:lnTo>
                    <a:pt x="1050" y="231"/>
                  </a:lnTo>
                  <a:lnTo>
                    <a:pt x="1055" y="221"/>
                  </a:lnTo>
                  <a:lnTo>
                    <a:pt x="1060" y="208"/>
                  </a:lnTo>
                  <a:lnTo>
                    <a:pt x="1065" y="192"/>
                  </a:lnTo>
                  <a:lnTo>
                    <a:pt x="1068" y="172"/>
                  </a:lnTo>
                  <a:lnTo>
                    <a:pt x="1069" y="161"/>
                  </a:lnTo>
                  <a:lnTo>
                    <a:pt x="1070" y="149"/>
                  </a:lnTo>
                  <a:lnTo>
                    <a:pt x="1070" y="136"/>
                  </a:lnTo>
                  <a:lnTo>
                    <a:pt x="1069" y="123"/>
                  </a:lnTo>
                  <a:lnTo>
                    <a:pt x="1067" y="110"/>
                  </a:lnTo>
                  <a:lnTo>
                    <a:pt x="1064" y="95"/>
                  </a:lnTo>
                  <a:lnTo>
                    <a:pt x="1002" y="64"/>
                  </a:lnTo>
                  <a:lnTo>
                    <a:pt x="990" y="69"/>
                  </a:lnTo>
                  <a:lnTo>
                    <a:pt x="979" y="75"/>
                  </a:lnTo>
                  <a:lnTo>
                    <a:pt x="968" y="80"/>
                  </a:lnTo>
                  <a:lnTo>
                    <a:pt x="959" y="87"/>
                  </a:lnTo>
                  <a:lnTo>
                    <a:pt x="943" y="99"/>
                  </a:lnTo>
                  <a:lnTo>
                    <a:pt x="928" y="113"/>
                  </a:lnTo>
                  <a:lnTo>
                    <a:pt x="918" y="126"/>
                  </a:lnTo>
                  <a:lnTo>
                    <a:pt x="909" y="137"/>
                  </a:lnTo>
                  <a:lnTo>
                    <a:pt x="903" y="148"/>
                  </a:lnTo>
                  <a:lnTo>
                    <a:pt x="899" y="155"/>
                  </a:lnTo>
                  <a:lnTo>
                    <a:pt x="844" y="135"/>
                  </a:lnTo>
                  <a:lnTo>
                    <a:pt x="844" y="124"/>
                  </a:lnTo>
                  <a:lnTo>
                    <a:pt x="843" y="111"/>
                  </a:lnTo>
                  <a:lnTo>
                    <a:pt x="840" y="93"/>
                  </a:lnTo>
                  <a:lnTo>
                    <a:pt x="835" y="73"/>
                  </a:lnTo>
                  <a:lnTo>
                    <a:pt x="831" y="62"/>
                  </a:lnTo>
                  <a:lnTo>
                    <a:pt x="826" y="50"/>
                  </a:lnTo>
                  <a:lnTo>
                    <a:pt x="820" y="38"/>
                  </a:lnTo>
                  <a:lnTo>
                    <a:pt x="813" y="26"/>
                  </a:lnTo>
                  <a:lnTo>
                    <a:pt x="804" y="13"/>
                  </a:lnTo>
                  <a:lnTo>
                    <a:pt x="794" y="1"/>
                  </a:lnTo>
                  <a:lnTo>
                    <a:pt x="724" y="0"/>
                  </a:lnTo>
                  <a:lnTo>
                    <a:pt x="711" y="18"/>
                  </a:lnTo>
                  <a:lnTo>
                    <a:pt x="700" y="35"/>
                  </a:lnTo>
                  <a:lnTo>
                    <a:pt x="692" y="52"/>
                  </a:lnTo>
                  <a:lnTo>
                    <a:pt x="685" y="69"/>
                  </a:lnTo>
                  <a:lnTo>
                    <a:pt x="680" y="83"/>
                  </a:lnTo>
                  <a:lnTo>
                    <a:pt x="677" y="97"/>
                  </a:lnTo>
                  <a:lnTo>
                    <a:pt x="675" y="109"/>
                  </a:lnTo>
                  <a:lnTo>
                    <a:pt x="675" y="119"/>
                  </a:lnTo>
                  <a:lnTo>
                    <a:pt x="648" y="121"/>
                  </a:lnTo>
                  <a:lnTo>
                    <a:pt x="622" y="123"/>
                  </a:lnTo>
                  <a:lnTo>
                    <a:pt x="619" y="115"/>
                  </a:lnTo>
                  <a:lnTo>
                    <a:pt x="614" y="104"/>
                  </a:lnTo>
                  <a:lnTo>
                    <a:pt x="608" y="91"/>
                  </a:lnTo>
                  <a:lnTo>
                    <a:pt x="599" y="77"/>
                  </a:lnTo>
                  <a:lnTo>
                    <a:pt x="588" y="62"/>
                  </a:lnTo>
                  <a:lnTo>
                    <a:pt x="574" y="46"/>
                  </a:lnTo>
                  <a:lnTo>
                    <a:pt x="566" y="39"/>
                  </a:lnTo>
                  <a:lnTo>
                    <a:pt x="557" y="31"/>
                  </a:lnTo>
                  <a:lnTo>
                    <a:pt x="547" y="24"/>
                  </a:lnTo>
                  <a:lnTo>
                    <a:pt x="537" y="16"/>
                  </a:lnTo>
                  <a:lnTo>
                    <a:pt x="470" y="36"/>
                  </a:lnTo>
                  <a:lnTo>
                    <a:pt x="465" y="47"/>
                  </a:lnTo>
                  <a:lnTo>
                    <a:pt x="462" y="58"/>
                  </a:lnTo>
                  <a:lnTo>
                    <a:pt x="456" y="79"/>
                  </a:lnTo>
                  <a:lnTo>
                    <a:pt x="453" y="99"/>
                  </a:lnTo>
                  <a:lnTo>
                    <a:pt x="452" y="117"/>
                  </a:lnTo>
                  <a:lnTo>
                    <a:pt x="452" y="133"/>
                  </a:lnTo>
                  <a:lnTo>
                    <a:pt x="454" y="148"/>
                  </a:lnTo>
                  <a:lnTo>
                    <a:pt x="456" y="160"/>
                  </a:lnTo>
                  <a:lnTo>
                    <a:pt x="458" y="169"/>
                  </a:lnTo>
                  <a:lnTo>
                    <a:pt x="430" y="182"/>
                  </a:lnTo>
                  <a:lnTo>
                    <a:pt x="404" y="197"/>
                  </a:lnTo>
                  <a:lnTo>
                    <a:pt x="397" y="190"/>
                  </a:lnTo>
                  <a:lnTo>
                    <a:pt x="389" y="181"/>
                  </a:lnTo>
                  <a:lnTo>
                    <a:pt x="378" y="172"/>
                  </a:lnTo>
                  <a:lnTo>
                    <a:pt x="365" y="162"/>
                  </a:lnTo>
                  <a:lnTo>
                    <a:pt x="349" y="153"/>
                  </a:lnTo>
                  <a:lnTo>
                    <a:pt x="331" y="143"/>
                  </a:lnTo>
                  <a:lnTo>
                    <a:pt x="321" y="139"/>
                  </a:lnTo>
                  <a:lnTo>
                    <a:pt x="309" y="136"/>
                  </a:lnTo>
                  <a:lnTo>
                    <a:pt x="298" y="132"/>
                  </a:lnTo>
                  <a:lnTo>
                    <a:pt x="286" y="130"/>
                  </a:lnTo>
                  <a:lnTo>
                    <a:pt x="231" y="173"/>
                  </a:lnTo>
                  <a:lnTo>
                    <a:pt x="231" y="186"/>
                  </a:lnTo>
                  <a:lnTo>
                    <a:pt x="232" y="197"/>
                  </a:lnTo>
                  <a:lnTo>
                    <a:pt x="234" y="219"/>
                  </a:lnTo>
                  <a:lnTo>
                    <a:pt x="240" y="239"/>
                  </a:lnTo>
                  <a:lnTo>
                    <a:pt x="245" y="256"/>
                  </a:lnTo>
                  <a:lnTo>
                    <a:pt x="252" y="272"/>
                  </a:lnTo>
                  <a:lnTo>
                    <a:pt x="258" y="284"/>
                  </a:lnTo>
                  <a:lnTo>
                    <a:pt x="265" y="294"/>
                  </a:lnTo>
                  <a:lnTo>
                    <a:pt x="270" y="301"/>
                  </a:lnTo>
                  <a:lnTo>
                    <a:pt x="254" y="320"/>
                  </a:lnTo>
                  <a:lnTo>
                    <a:pt x="237" y="339"/>
                  </a:lnTo>
                  <a:lnTo>
                    <a:pt x="231" y="336"/>
                  </a:lnTo>
                  <a:lnTo>
                    <a:pt x="222" y="331"/>
                  </a:lnTo>
                  <a:lnTo>
                    <a:pt x="209" y="326"/>
                  </a:lnTo>
                  <a:lnTo>
                    <a:pt x="191" y="322"/>
                  </a:lnTo>
                  <a:lnTo>
                    <a:pt x="172" y="318"/>
                  </a:lnTo>
                  <a:lnTo>
                    <a:pt x="162" y="317"/>
                  </a:lnTo>
                  <a:lnTo>
                    <a:pt x="149" y="317"/>
                  </a:lnTo>
                  <a:lnTo>
                    <a:pt x="137" y="317"/>
                  </a:lnTo>
                  <a:lnTo>
                    <a:pt x="125" y="318"/>
                  </a:lnTo>
                  <a:lnTo>
                    <a:pt x="111" y="320"/>
                  </a:lnTo>
                  <a:lnTo>
                    <a:pt x="97" y="322"/>
                  </a:lnTo>
                  <a:lnTo>
                    <a:pt x="65" y="383"/>
                  </a:lnTo>
                  <a:lnTo>
                    <a:pt x="69" y="395"/>
                  </a:lnTo>
                  <a:lnTo>
                    <a:pt x="74" y="405"/>
                  </a:lnTo>
                  <a:lnTo>
                    <a:pt x="87" y="424"/>
                  </a:lnTo>
                  <a:lnTo>
                    <a:pt x="98" y="441"/>
                  </a:lnTo>
                  <a:lnTo>
                    <a:pt x="110" y="454"/>
                  </a:lnTo>
                  <a:lnTo>
                    <a:pt x="123" y="465"/>
                  </a:lnTo>
                  <a:lnTo>
                    <a:pt x="134" y="474"/>
                  </a:lnTo>
                  <a:lnTo>
                    <a:pt x="144" y="481"/>
                  </a:lnTo>
                  <a:lnTo>
                    <a:pt x="152" y="486"/>
                  </a:lnTo>
                  <a:lnTo>
                    <a:pt x="142" y="512"/>
                  </a:lnTo>
                  <a:lnTo>
                    <a:pt x="133" y="539"/>
                  </a:lnTo>
                  <a:lnTo>
                    <a:pt x="125" y="539"/>
                  </a:lnTo>
                  <a:lnTo>
                    <a:pt x="113" y="540"/>
                  </a:lnTo>
                  <a:lnTo>
                    <a:pt x="99" y="541"/>
                  </a:lnTo>
                  <a:lnTo>
                    <a:pt x="83" y="545"/>
                  </a:lnTo>
                  <a:lnTo>
                    <a:pt x="64" y="550"/>
                  </a:lnTo>
                  <a:lnTo>
                    <a:pt x="45" y="559"/>
                  </a:lnTo>
                  <a:lnTo>
                    <a:pt x="35" y="564"/>
                  </a:lnTo>
                  <a:lnTo>
                    <a:pt x="24" y="570"/>
                  </a:lnTo>
                  <a:lnTo>
                    <a:pt x="13" y="577"/>
                  </a:lnTo>
                  <a:lnTo>
                    <a:pt x="3" y="585"/>
                  </a:lnTo>
                  <a:lnTo>
                    <a:pt x="0" y="654"/>
                  </a:lnTo>
                  <a:lnTo>
                    <a:pt x="15" y="667"/>
                  </a:lnTo>
                  <a:lnTo>
                    <a:pt x="30" y="677"/>
                  </a:lnTo>
                  <a:lnTo>
                    <a:pt x="46" y="687"/>
                  </a:lnTo>
                  <a:lnTo>
                    <a:pt x="60" y="694"/>
                  </a:lnTo>
                  <a:lnTo>
                    <a:pt x="74" y="699"/>
                  </a:lnTo>
                  <a:lnTo>
                    <a:pt x="88" y="703"/>
                  </a:lnTo>
                  <a:lnTo>
                    <a:pt x="99" y="705"/>
                  </a:lnTo>
                  <a:lnTo>
                    <a:pt x="109" y="707"/>
                  </a:lnTo>
                  <a:lnTo>
                    <a:pt x="110" y="742"/>
                  </a:lnTo>
                  <a:lnTo>
                    <a:pt x="113" y="775"/>
                  </a:lnTo>
                  <a:lnTo>
                    <a:pt x="104" y="779"/>
                  </a:lnTo>
                  <a:lnTo>
                    <a:pt x="93" y="784"/>
                  </a:lnTo>
                  <a:lnTo>
                    <a:pt x="81" y="790"/>
                  </a:lnTo>
                  <a:lnTo>
                    <a:pt x="67" y="798"/>
                  </a:lnTo>
                  <a:lnTo>
                    <a:pt x="54" y="808"/>
                  </a:lnTo>
                  <a:lnTo>
                    <a:pt x="41" y="820"/>
                  </a:lnTo>
                  <a:lnTo>
                    <a:pt x="27" y="833"/>
                  </a:lnTo>
                  <a:lnTo>
                    <a:pt x="14" y="850"/>
                  </a:lnTo>
                  <a:lnTo>
                    <a:pt x="29" y="917"/>
                  </a:lnTo>
                  <a:lnTo>
                    <a:pt x="50" y="926"/>
                  </a:lnTo>
                  <a:lnTo>
                    <a:pt x="70" y="934"/>
                  </a:lnTo>
                  <a:lnTo>
                    <a:pt x="89" y="938"/>
                  </a:lnTo>
                  <a:lnTo>
                    <a:pt x="106" y="940"/>
                  </a:lnTo>
                  <a:lnTo>
                    <a:pt x="122" y="941"/>
                  </a:lnTo>
                  <a:lnTo>
                    <a:pt x="136" y="941"/>
                  </a:lnTo>
                  <a:lnTo>
                    <a:pt x="148" y="940"/>
                  </a:lnTo>
                  <a:lnTo>
                    <a:pt x="159" y="939"/>
                  </a:lnTo>
                  <a:lnTo>
                    <a:pt x="172" y="966"/>
                  </a:lnTo>
                  <a:lnTo>
                    <a:pt x="186" y="994"/>
                  </a:lnTo>
                  <a:lnTo>
                    <a:pt x="179" y="1001"/>
                  </a:lnTo>
                  <a:lnTo>
                    <a:pt x="171" y="1011"/>
                  </a:lnTo>
                  <a:lnTo>
                    <a:pt x="162" y="1022"/>
                  </a:lnTo>
                  <a:lnTo>
                    <a:pt x="153" y="1034"/>
                  </a:lnTo>
                  <a:lnTo>
                    <a:pt x="145" y="1049"/>
                  </a:lnTo>
                  <a:lnTo>
                    <a:pt x="137" y="1066"/>
                  </a:lnTo>
                  <a:lnTo>
                    <a:pt x="131" y="1085"/>
                  </a:lnTo>
                  <a:lnTo>
                    <a:pt x="126" y="1106"/>
                  </a:lnTo>
                  <a:lnTo>
                    <a:pt x="126" y="1107"/>
                  </a:lnTo>
                  <a:lnTo>
                    <a:pt x="169" y="1160"/>
                  </a:lnTo>
                  <a:lnTo>
                    <a:pt x="190" y="1160"/>
                  </a:lnTo>
                  <a:lnTo>
                    <a:pt x="210" y="1158"/>
                  </a:lnTo>
                  <a:lnTo>
                    <a:pt x="227" y="1155"/>
                  </a:lnTo>
                  <a:lnTo>
                    <a:pt x="244" y="1150"/>
                  </a:lnTo>
                  <a:lnTo>
                    <a:pt x="258" y="1145"/>
                  </a:lnTo>
                  <a:lnTo>
                    <a:pt x="270" y="1139"/>
                  </a:lnTo>
                  <a:lnTo>
                    <a:pt x="282" y="1132"/>
                  </a:lnTo>
                  <a:lnTo>
                    <a:pt x="290" y="1127"/>
                  </a:lnTo>
                  <a:lnTo>
                    <a:pt x="310" y="1147"/>
                  </a:lnTo>
                  <a:lnTo>
                    <a:pt x="333" y="1164"/>
                  </a:lnTo>
                  <a:lnTo>
                    <a:pt x="328" y="1172"/>
                  </a:lnTo>
                  <a:lnTo>
                    <a:pt x="324" y="1184"/>
                  </a:lnTo>
                  <a:lnTo>
                    <a:pt x="318" y="1197"/>
                  </a:lnTo>
                  <a:lnTo>
                    <a:pt x="314" y="1213"/>
                  </a:lnTo>
                  <a:lnTo>
                    <a:pt x="311" y="1231"/>
                  </a:lnTo>
                  <a:lnTo>
                    <a:pt x="309" y="1251"/>
                  </a:lnTo>
                  <a:lnTo>
                    <a:pt x="309" y="1273"/>
                  </a:lnTo>
                  <a:lnTo>
                    <a:pt x="310" y="1285"/>
                  </a:lnTo>
                  <a:lnTo>
                    <a:pt x="312" y="1297"/>
                  </a:lnTo>
                  <a:lnTo>
                    <a:pt x="372" y="1332"/>
                  </a:lnTo>
                  <a:lnTo>
                    <a:pt x="384" y="1328"/>
                  </a:lnTo>
                  <a:lnTo>
                    <a:pt x="395" y="1323"/>
                  </a:lnTo>
                  <a:lnTo>
                    <a:pt x="406" y="1318"/>
                  </a:lnTo>
                  <a:lnTo>
                    <a:pt x="415" y="1313"/>
                  </a:lnTo>
                  <a:lnTo>
                    <a:pt x="431" y="1301"/>
                  </a:lnTo>
                  <a:lnTo>
                    <a:pt x="446" y="1289"/>
                  </a:lnTo>
                  <a:lnTo>
                    <a:pt x="458" y="1277"/>
                  </a:lnTo>
                  <a:lnTo>
                    <a:pt x="467" y="1267"/>
                  </a:lnTo>
                  <a:lnTo>
                    <a:pt x="474" y="1257"/>
                  </a:lnTo>
                  <a:lnTo>
                    <a:pt x="479" y="1249"/>
                  </a:lnTo>
                  <a:lnTo>
                    <a:pt x="510" y="1261"/>
                  </a:lnTo>
                  <a:lnTo>
                    <a:pt x="542" y="1270"/>
                  </a:lnTo>
                  <a:lnTo>
                    <a:pt x="542" y="1280"/>
                  </a:lnTo>
                  <a:lnTo>
                    <a:pt x="543" y="1291"/>
                  </a:lnTo>
                  <a:lnTo>
                    <a:pt x="545" y="1306"/>
                  </a:lnTo>
                  <a:lnTo>
                    <a:pt x="549" y="1322"/>
                  </a:lnTo>
                  <a:lnTo>
                    <a:pt x="554" y="1338"/>
                  </a:lnTo>
                  <a:lnTo>
                    <a:pt x="562" y="1357"/>
                  </a:lnTo>
                  <a:lnTo>
                    <a:pt x="573" y="1375"/>
                  </a:lnTo>
                  <a:lnTo>
                    <a:pt x="579" y="1386"/>
                  </a:lnTo>
                  <a:lnTo>
                    <a:pt x="586" y="1395"/>
                  </a:lnTo>
                  <a:lnTo>
                    <a:pt x="656" y="1399"/>
                  </a:lnTo>
                  <a:lnTo>
                    <a:pt x="656" y="1398"/>
                  </a:lnTo>
                  <a:lnTo>
                    <a:pt x="668" y="1384"/>
                  </a:lnTo>
                  <a:lnTo>
                    <a:pt x="679" y="1368"/>
                  </a:lnTo>
                  <a:lnTo>
                    <a:pt x="689" y="1353"/>
                  </a:lnTo>
                  <a:lnTo>
                    <a:pt x="695" y="1338"/>
                  </a:lnTo>
                  <a:lnTo>
                    <a:pt x="701" y="1325"/>
                  </a:lnTo>
                  <a:lnTo>
                    <a:pt x="705" y="1313"/>
                  </a:lnTo>
                  <a:lnTo>
                    <a:pt x="707" y="1301"/>
                  </a:lnTo>
                  <a:lnTo>
                    <a:pt x="709" y="1290"/>
                  </a:lnTo>
                  <a:lnTo>
                    <a:pt x="742" y="1288"/>
                  </a:lnTo>
                  <a:lnTo>
                    <a:pt x="775" y="1285"/>
                  </a:lnTo>
                  <a:lnTo>
                    <a:pt x="778" y="1295"/>
                  </a:lnTo>
                  <a:lnTo>
                    <a:pt x="783" y="1307"/>
                  </a:lnTo>
                  <a:lnTo>
                    <a:pt x="789" y="1318"/>
                  </a:lnTo>
                  <a:lnTo>
                    <a:pt x="796" y="1331"/>
                  </a:lnTo>
                  <a:lnTo>
                    <a:pt x="805" y="1345"/>
                  </a:lnTo>
                  <a:lnTo>
                    <a:pt x="818" y="1359"/>
                  </a:lnTo>
                  <a:lnTo>
                    <a:pt x="831" y="1372"/>
                  </a:lnTo>
                  <a:lnTo>
                    <a:pt x="846" y="1386"/>
                  </a:lnTo>
                  <a:lnTo>
                    <a:pt x="915" y="1371"/>
                  </a:lnTo>
                  <a:lnTo>
                    <a:pt x="920" y="1360"/>
                  </a:lnTo>
                  <a:lnTo>
                    <a:pt x="925" y="1350"/>
                  </a:lnTo>
                  <a:lnTo>
                    <a:pt x="932" y="1328"/>
                  </a:lnTo>
                  <a:lnTo>
                    <a:pt x="937" y="1309"/>
                  </a:lnTo>
                  <a:lnTo>
                    <a:pt x="940" y="1290"/>
                  </a:lnTo>
                  <a:lnTo>
                    <a:pt x="941" y="1274"/>
                  </a:lnTo>
                  <a:lnTo>
                    <a:pt x="940" y="1260"/>
                  </a:lnTo>
                  <a:lnTo>
                    <a:pt x="939" y="1247"/>
                  </a:lnTo>
                  <a:lnTo>
                    <a:pt x="938" y="1238"/>
                  </a:lnTo>
                  <a:lnTo>
                    <a:pt x="965" y="1225"/>
                  </a:lnTo>
                  <a:lnTo>
                    <a:pt x="993" y="1209"/>
                  </a:lnTo>
                  <a:lnTo>
                    <a:pt x="1000" y="1217"/>
                  </a:lnTo>
                  <a:lnTo>
                    <a:pt x="1009" y="1226"/>
                  </a:lnTo>
                  <a:lnTo>
                    <a:pt x="1020" y="1234"/>
                  </a:lnTo>
                  <a:lnTo>
                    <a:pt x="1031" y="1242"/>
                  </a:lnTo>
                  <a:lnTo>
                    <a:pt x="1044" y="1251"/>
                  </a:lnTo>
                  <a:lnTo>
                    <a:pt x="1059" y="1259"/>
                  </a:lnTo>
                  <a:lnTo>
                    <a:pt x="1076" y="1266"/>
                  </a:lnTo>
                  <a:lnTo>
                    <a:pt x="1094" y="1272"/>
                  </a:lnTo>
                  <a:lnTo>
                    <a:pt x="1152" y="1234"/>
                  </a:lnTo>
                  <a:lnTo>
                    <a:pt x="1153" y="1222"/>
                  </a:lnTo>
                  <a:lnTo>
                    <a:pt x="1154" y="1210"/>
                  </a:lnTo>
                  <a:lnTo>
                    <a:pt x="1153" y="1188"/>
                  </a:lnTo>
                  <a:lnTo>
                    <a:pt x="1150" y="1168"/>
                  </a:lnTo>
                  <a:lnTo>
                    <a:pt x="1146" y="1151"/>
                  </a:lnTo>
                  <a:lnTo>
                    <a:pt x="1141" y="1136"/>
                  </a:lnTo>
                  <a:lnTo>
                    <a:pt x="1135" y="1122"/>
                  </a:lnTo>
                  <a:lnTo>
                    <a:pt x="1130" y="1111"/>
                  </a:lnTo>
                  <a:lnTo>
                    <a:pt x="1125" y="1103"/>
                  </a:lnTo>
                  <a:lnTo>
                    <a:pt x="1143" y="1082"/>
                  </a:lnTo>
                  <a:lnTo>
                    <a:pt x="1160" y="1062"/>
                  </a:lnTo>
                  <a:lnTo>
                    <a:pt x="1169" y="1066"/>
                  </a:lnTo>
                  <a:lnTo>
                    <a:pt x="1181" y="1070"/>
                  </a:lnTo>
                  <a:lnTo>
                    <a:pt x="1194" y="1074"/>
                  </a:lnTo>
                  <a:lnTo>
                    <a:pt x="1209" y="1078"/>
                  </a:lnTo>
                  <a:lnTo>
                    <a:pt x="1227" y="1080"/>
                  </a:lnTo>
                  <a:lnTo>
                    <a:pt x="1245" y="1081"/>
                  </a:lnTo>
                  <a:lnTo>
                    <a:pt x="1266" y="1081"/>
                  </a:lnTo>
                  <a:lnTo>
                    <a:pt x="1287" y="1078"/>
                  </a:lnTo>
                  <a:lnTo>
                    <a:pt x="1288" y="1078"/>
                  </a:lnTo>
                  <a:lnTo>
                    <a:pt x="1323" y="1019"/>
                  </a:lnTo>
                  <a:lnTo>
                    <a:pt x="1323" y="1018"/>
                  </a:lnTo>
                  <a:lnTo>
                    <a:pt x="1319" y="1007"/>
                  </a:lnTo>
                  <a:lnTo>
                    <a:pt x="1314" y="997"/>
                  </a:lnTo>
                  <a:lnTo>
                    <a:pt x="1305" y="978"/>
                  </a:lnTo>
                  <a:lnTo>
                    <a:pt x="1293" y="962"/>
                  </a:lnTo>
                  <a:lnTo>
                    <a:pt x="1282" y="948"/>
                  </a:lnTo>
                  <a:lnTo>
                    <a:pt x="1271" y="937"/>
                  </a:lnTo>
                  <a:lnTo>
                    <a:pt x="1260" y="928"/>
                  </a:lnTo>
                  <a:lnTo>
                    <a:pt x="1251" y="919"/>
                  </a:lnTo>
                  <a:lnTo>
                    <a:pt x="1243" y="914"/>
                  </a:lnTo>
                  <a:lnTo>
                    <a:pt x="1254" y="882"/>
                  </a:lnTo>
                  <a:lnTo>
                    <a:pt x="1264" y="851"/>
                  </a:lnTo>
                  <a:lnTo>
                    <a:pt x="1272" y="850"/>
                  </a:lnTo>
                  <a:lnTo>
                    <a:pt x="1283" y="849"/>
                  </a:lnTo>
                  <a:lnTo>
                    <a:pt x="1297" y="847"/>
                  </a:lnTo>
                  <a:lnTo>
                    <a:pt x="1314" y="842"/>
                  </a:lnTo>
                  <a:lnTo>
                    <a:pt x="1332" y="836"/>
                  </a:lnTo>
                  <a:lnTo>
                    <a:pt x="1352" y="827"/>
                  </a:lnTo>
                  <a:lnTo>
                    <a:pt x="1361" y="822"/>
                  </a:lnTo>
                  <a:lnTo>
                    <a:pt x="1371" y="816"/>
                  </a:lnTo>
                  <a:lnTo>
                    <a:pt x="1381" y="808"/>
                  </a:lnTo>
                  <a:lnTo>
                    <a:pt x="1392" y="799"/>
                  </a:lnTo>
                  <a:lnTo>
                    <a:pt x="1392" y="730"/>
                  </a:lnTo>
                  <a:close/>
                </a:path>
              </a:pathLst>
            </a:custGeom>
            <a:ln>
              <a:headEnd/>
              <a:tailEnd/>
            </a:ln>
          </p:spPr>
          <p:style>
            <a:lnRef idx="1">
              <a:schemeClr val="accent2"/>
            </a:lnRef>
            <a:fillRef idx="3">
              <a:schemeClr val="accent2"/>
            </a:fillRef>
            <a:effectRef idx="2">
              <a:schemeClr val="accent2"/>
            </a:effectRef>
            <a:fontRef idx="minor">
              <a:schemeClr val="lt1"/>
            </a:fontRef>
          </p:style>
          <p:txBody>
            <a:bodyPr/>
            <a:lstStyle/>
            <a:p>
              <a:endParaRPr lang="en-US">
                <a:ea typeface="ＭＳ Ｐゴシック" pitchFamily="31" charset="-128"/>
              </a:endParaRPr>
            </a:p>
          </p:txBody>
        </p:sp>
        <p:sp>
          <p:nvSpPr>
            <p:cNvPr id="57" name="Freeform 51"/>
            <p:cNvSpPr>
              <a:spLocks/>
            </p:cNvSpPr>
            <p:nvPr/>
          </p:nvSpPr>
          <p:spPr bwMode="auto">
            <a:xfrm>
              <a:off x="4613" y="3491"/>
              <a:ext cx="311" cy="310"/>
            </a:xfrm>
            <a:custGeom>
              <a:avLst/>
              <a:gdLst>
                <a:gd name="T0" fmla="*/ 620 w 621"/>
                <a:gd name="T1" fmla="*/ 326 h 621"/>
                <a:gd name="T2" fmla="*/ 615 w 621"/>
                <a:gd name="T3" fmla="*/ 373 h 621"/>
                <a:gd name="T4" fmla="*/ 602 w 621"/>
                <a:gd name="T5" fmla="*/ 417 h 621"/>
                <a:gd name="T6" fmla="*/ 583 w 621"/>
                <a:gd name="T7" fmla="*/ 458 h 621"/>
                <a:gd name="T8" fmla="*/ 560 w 621"/>
                <a:gd name="T9" fmla="*/ 496 h 621"/>
                <a:gd name="T10" fmla="*/ 530 w 621"/>
                <a:gd name="T11" fmla="*/ 530 h 621"/>
                <a:gd name="T12" fmla="*/ 496 w 621"/>
                <a:gd name="T13" fmla="*/ 560 h 621"/>
                <a:gd name="T14" fmla="*/ 458 w 621"/>
                <a:gd name="T15" fmla="*/ 583 h 621"/>
                <a:gd name="T16" fmla="*/ 417 w 621"/>
                <a:gd name="T17" fmla="*/ 602 h 621"/>
                <a:gd name="T18" fmla="*/ 373 w 621"/>
                <a:gd name="T19" fmla="*/ 615 h 621"/>
                <a:gd name="T20" fmla="*/ 326 w 621"/>
                <a:gd name="T21" fmla="*/ 620 h 621"/>
                <a:gd name="T22" fmla="*/ 294 w 621"/>
                <a:gd name="T23" fmla="*/ 620 h 621"/>
                <a:gd name="T24" fmla="*/ 248 w 621"/>
                <a:gd name="T25" fmla="*/ 615 h 621"/>
                <a:gd name="T26" fmla="*/ 203 w 621"/>
                <a:gd name="T27" fmla="*/ 602 h 621"/>
                <a:gd name="T28" fmla="*/ 162 w 621"/>
                <a:gd name="T29" fmla="*/ 583 h 621"/>
                <a:gd name="T30" fmla="*/ 124 w 621"/>
                <a:gd name="T31" fmla="*/ 560 h 621"/>
                <a:gd name="T32" fmla="*/ 90 w 621"/>
                <a:gd name="T33" fmla="*/ 530 h 621"/>
                <a:gd name="T34" fmla="*/ 61 w 621"/>
                <a:gd name="T35" fmla="*/ 496 h 621"/>
                <a:gd name="T36" fmla="*/ 37 w 621"/>
                <a:gd name="T37" fmla="*/ 458 h 621"/>
                <a:gd name="T38" fmla="*/ 18 w 621"/>
                <a:gd name="T39" fmla="*/ 417 h 621"/>
                <a:gd name="T40" fmla="*/ 6 w 621"/>
                <a:gd name="T41" fmla="*/ 373 h 621"/>
                <a:gd name="T42" fmla="*/ 0 w 621"/>
                <a:gd name="T43" fmla="*/ 326 h 621"/>
                <a:gd name="T44" fmla="*/ 0 w 621"/>
                <a:gd name="T45" fmla="*/ 294 h 621"/>
                <a:gd name="T46" fmla="*/ 6 w 621"/>
                <a:gd name="T47" fmla="*/ 248 h 621"/>
                <a:gd name="T48" fmla="*/ 18 w 621"/>
                <a:gd name="T49" fmla="*/ 204 h 621"/>
                <a:gd name="T50" fmla="*/ 37 w 621"/>
                <a:gd name="T51" fmla="*/ 162 h 621"/>
                <a:gd name="T52" fmla="*/ 61 w 621"/>
                <a:gd name="T53" fmla="*/ 124 h 621"/>
                <a:gd name="T54" fmla="*/ 90 w 621"/>
                <a:gd name="T55" fmla="*/ 90 h 621"/>
                <a:gd name="T56" fmla="*/ 124 w 621"/>
                <a:gd name="T57" fmla="*/ 62 h 621"/>
                <a:gd name="T58" fmla="*/ 162 w 621"/>
                <a:gd name="T59" fmla="*/ 37 h 621"/>
                <a:gd name="T60" fmla="*/ 203 w 621"/>
                <a:gd name="T61" fmla="*/ 19 h 621"/>
                <a:gd name="T62" fmla="*/ 248 w 621"/>
                <a:gd name="T63" fmla="*/ 6 h 621"/>
                <a:gd name="T64" fmla="*/ 294 w 621"/>
                <a:gd name="T65" fmla="*/ 0 h 621"/>
                <a:gd name="T66" fmla="*/ 326 w 621"/>
                <a:gd name="T67" fmla="*/ 0 h 621"/>
                <a:gd name="T68" fmla="*/ 373 w 621"/>
                <a:gd name="T69" fmla="*/ 6 h 621"/>
                <a:gd name="T70" fmla="*/ 417 w 621"/>
                <a:gd name="T71" fmla="*/ 19 h 621"/>
                <a:gd name="T72" fmla="*/ 458 w 621"/>
                <a:gd name="T73" fmla="*/ 37 h 621"/>
                <a:gd name="T74" fmla="*/ 496 w 621"/>
                <a:gd name="T75" fmla="*/ 62 h 621"/>
                <a:gd name="T76" fmla="*/ 530 w 621"/>
                <a:gd name="T77" fmla="*/ 90 h 621"/>
                <a:gd name="T78" fmla="*/ 560 w 621"/>
                <a:gd name="T79" fmla="*/ 124 h 621"/>
                <a:gd name="T80" fmla="*/ 583 w 621"/>
                <a:gd name="T81" fmla="*/ 162 h 621"/>
                <a:gd name="T82" fmla="*/ 602 w 621"/>
                <a:gd name="T83" fmla="*/ 204 h 621"/>
                <a:gd name="T84" fmla="*/ 615 w 621"/>
                <a:gd name="T85" fmla="*/ 248 h 621"/>
                <a:gd name="T86" fmla="*/ 620 w 621"/>
                <a:gd name="T87" fmla="*/ 294 h 62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1"/>
                <a:gd name="T133" fmla="*/ 0 h 621"/>
                <a:gd name="T134" fmla="*/ 621 w 621"/>
                <a:gd name="T135" fmla="*/ 621 h 62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1" h="621">
                  <a:moveTo>
                    <a:pt x="621" y="311"/>
                  </a:moveTo>
                  <a:lnTo>
                    <a:pt x="621" y="311"/>
                  </a:lnTo>
                  <a:lnTo>
                    <a:pt x="620" y="326"/>
                  </a:lnTo>
                  <a:lnTo>
                    <a:pt x="619" y="343"/>
                  </a:lnTo>
                  <a:lnTo>
                    <a:pt x="617" y="358"/>
                  </a:lnTo>
                  <a:lnTo>
                    <a:pt x="615" y="373"/>
                  </a:lnTo>
                  <a:lnTo>
                    <a:pt x="611" y="388"/>
                  </a:lnTo>
                  <a:lnTo>
                    <a:pt x="607" y="403"/>
                  </a:lnTo>
                  <a:lnTo>
                    <a:pt x="602" y="417"/>
                  </a:lnTo>
                  <a:lnTo>
                    <a:pt x="596" y="432"/>
                  </a:lnTo>
                  <a:lnTo>
                    <a:pt x="590" y="445"/>
                  </a:lnTo>
                  <a:lnTo>
                    <a:pt x="583" y="458"/>
                  </a:lnTo>
                  <a:lnTo>
                    <a:pt x="576" y="472"/>
                  </a:lnTo>
                  <a:lnTo>
                    <a:pt x="568" y="484"/>
                  </a:lnTo>
                  <a:lnTo>
                    <a:pt x="560" y="496"/>
                  </a:lnTo>
                  <a:lnTo>
                    <a:pt x="550" y="509"/>
                  </a:lnTo>
                  <a:lnTo>
                    <a:pt x="540" y="520"/>
                  </a:lnTo>
                  <a:lnTo>
                    <a:pt x="530" y="530"/>
                  </a:lnTo>
                  <a:lnTo>
                    <a:pt x="518" y="540"/>
                  </a:lnTo>
                  <a:lnTo>
                    <a:pt x="507" y="551"/>
                  </a:lnTo>
                  <a:lnTo>
                    <a:pt x="496" y="560"/>
                  </a:lnTo>
                  <a:lnTo>
                    <a:pt x="484" y="568"/>
                  </a:lnTo>
                  <a:lnTo>
                    <a:pt x="471" y="576"/>
                  </a:lnTo>
                  <a:lnTo>
                    <a:pt x="458" y="583"/>
                  </a:lnTo>
                  <a:lnTo>
                    <a:pt x="445" y="591"/>
                  </a:lnTo>
                  <a:lnTo>
                    <a:pt x="431" y="597"/>
                  </a:lnTo>
                  <a:lnTo>
                    <a:pt x="417" y="602"/>
                  </a:lnTo>
                  <a:lnTo>
                    <a:pt x="403" y="607"/>
                  </a:lnTo>
                  <a:lnTo>
                    <a:pt x="387" y="611"/>
                  </a:lnTo>
                  <a:lnTo>
                    <a:pt x="373" y="615"/>
                  </a:lnTo>
                  <a:lnTo>
                    <a:pt x="358" y="617"/>
                  </a:lnTo>
                  <a:lnTo>
                    <a:pt x="342" y="619"/>
                  </a:lnTo>
                  <a:lnTo>
                    <a:pt x="326" y="620"/>
                  </a:lnTo>
                  <a:lnTo>
                    <a:pt x="310" y="621"/>
                  </a:lnTo>
                  <a:lnTo>
                    <a:pt x="294" y="620"/>
                  </a:lnTo>
                  <a:lnTo>
                    <a:pt x="279" y="619"/>
                  </a:lnTo>
                  <a:lnTo>
                    <a:pt x="262" y="617"/>
                  </a:lnTo>
                  <a:lnTo>
                    <a:pt x="248" y="615"/>
                  </a:lnTo>
                  <a:lnTo>
                    <a:pt x="233" y="611"/>
                  </a:lnTo>
                  <a:lnTo>
                    <a:pt x="218" y="607"/>
                  </a:lnTo>
                  <a:lnTo>
                    <a:pt x="203" y="602"/>
                  </a:lnTo>
                  <a:lnTo>
                    <a:pt x="189" y="597"/>
                  </a:lnTo>
                  <a:lnTo>
                    <a:pt x="175" y="591"/>
                  </a:lnTo>
                  <a:lnTo>
                    <a:pt x="162" y="583"/>
                  </a:lnTo>
                  <a:lnTo>
                    <a:pt x="148" y="576"/>
                  </a:lnTo>
                  <a:lnTo>
                    <a:pt x="136" y="568"/>
                  </a:lnTo>
                  <a:lnTo>
                    <a:pt x="124" y="560"/>
                  </a:lnTo>
                  <a:lnTo>
                    <a:pt x="113" y="551"/>
                  </a:lnTo>
                  <a:lnTo>
                    <a:pt x="101" y="540"/>
                  </a:lnTo>
                  <a:lnTo>
                    <a:pt x="90" y="530"/>
                  </a:lnTo>
                  <a:lnTo>
                    <a:pt x="80" y="520"/>
                  </a:lnTo>
                  <a:lnTo>
                    <a:pt x="71" y="509"/>
                  </a:lnTo>
                  <a:lnTo>
                    <a:pt x="61" y="496"/>
                  </a:lnTo>
                  <a:lnTo>
                    <a:pt x="52" y="484"/>
                  </a:lnTo>
                  <a:lnTo>
                    <a:pt x="44" y="472"/>
                  </a:lnTo>
                  <a:lnTo>
                    <a:pt x="37" y="458"/>
                  </a:lnTo>
                  <a:lnTo>
                    <a:pt x="30" y="445"/>
                  </a:lnTo>
                  <a:lnTo>
                    <a:pt x="23" y="432"/>
                  </a:lnTo>
                  <a:lnTo>
                    <a:pt x="18" y="417"/>
                  </a:lnTo>
                  <a:lnTo>
                    <a:pt x="13" y="403"/>
                  </a:lnTo>
                  <a:lnTo>
                    <a:pt x="9" y="388"/>
                  </a:lnTo>
                  <a:lnTo>
                    <a:pt x="6" y="373"/>
                  </a:lnTo>
                  <a:lnTo>
                    <a:pt x="3" y="358"/>
                  </a:lnTo>
                  <a:lnTo>
                    <a:pt x="1" y="343"/>
                  </a:lnTo>
                  <a:lnTo>
                    <a:pt x="0" y="326"/>
                  </a:lnTo>
                  <a:lnTo>
                    <a:pt x="0" y="311"/>
                  </a:lnTo>
                  <a:lnTo>
                    <a:pt x="0" y="294"/>
                  </a:lnTo>
                  <a:lnTo>
                    <a:pt x="1" y="279"/>
                  </a:lnTo>
                  <a:lnTo>
                    <a:pt x="3" y="264"/>
                  </a:lnTo>
                  <a:lnTo>
                    <a:pt x="6" y="248"/>
                  </a:lnTo>
                  <a:lnTo>
                    <a:pt x="9" y="233"/>
                  </a:lnTo>
                  <a:lnTo>
                    <a:pt x="13" y="219"/>
                  </a:lnTo>
                  <a:lnTo>
                    <a:pt x="18" y="204"/>
                  </a:lnTo>
                  <a:lnTo>
                    <a:pt x="23" y="190"/>
                  </a:lnTo>
                  <a:lnTo>
                    <a:pt x="30" y="175"/>
                  </a:lnTo>
                  <a:lnTo>
                    <a:pt x="37" y="162"/>
                  </a:lnTo>
                  <a:lnTo>
                    <a:pt x="44" y="150"/>
                  </a:lnTo>
                  <a:lnTo>
                    <a:pt x="52" y="137"/>
                  </a:lnTo>
                  <a:lnTo>
                    <a:pt x="61" y="124"/>
                  </a:lnTo>
                  <a:lnTo>
                    <a:pt x="71" y="113"/>
                  </a:lnTo>
                  <a:lnTo>
                    <a:pt x="80" y="102"/>
                  </a:lnTo>
                  <a:lnTo>
                    <a:pt x="90" y="90"/>
                  </a:lnTo>
                  <a:lnTo>
                    <a:pt x="101" y="80"/>
                  </a:lnTo>
                  <a:lnTo>
                    <a:pt x="113" y="71"/>
                  </a:lnTo>
                  <a:lnTo>
                    <a:pt x="124" y="62"/>
                  </a:lnTo>
                  <a:lnTo>
                    <a:pt x="136" y="53"/>
                  </a:lnTo>
                  <a:lnTo>
                    <a:pt x="148" y="45"/>
                  </a:lnTo>
                  <a:lnTo>
                    <a:pt x="162" y="37"/>
                  </a:lnTo>
                  <a:lnTo>
                    <a:pt x="175" y="31"/>
                  </a:lnTo>
                  <a:lnTo>
                    <a:pt x="189" y="24"/>
                  </a:lnTo>
                  <a:lnTo>
                    <a:pt x="203" y="19"/>
                  </a:lnTo>
                  <a:lnTo>
                    <a:pt x="218" y="14"/>
                  </a:lnTo>
                  <a:lnTo>
                    <a:pt x="233" y="9"/>
                  </a:lnTo>
                  <a:lnTo>
                    <a:pt x="248" y="6"/>
                  </a:lnTo>
                  <a:lnTo>
                    <a:pt x="262" y="3"/>
                  </a:lnTo>
                  <a:lnTo>
                    <a:pt x="279" y="1"/>
                  </a:lnTo>
                  <a:lnTo>
                    <a:pt x="294" y="0"/>
                  </a:lnTo>
                  <a:lnTo>
                    <a:pt x="310" y="0"/>
                  </a:lnTo>
                  <a:lnTo>
                    <a:pt x="326" y="0"/>
                  </a:lnTo>
                  <a:lnTo>
                    <a:pt x="342" y="1"/>
                  </a:lnTo>
                  <a:lnTo>
                    <a:pt x="358" y="3"/>
                  </a:lnTo>
                  <a:lnTo>
                    <a:pt x="373" y="6"/>
                  </a:lnTo>
                  <a:lnTo>
                    <a:pt x="387" y="9"/>
                  </a:lnTo>
                  <a:lnTo>
                    <a:pt x="403" y="14"/>
                  </a:lnTo>
                  <a:lnTo>
                    <a:pt x="417" y="19"/>
                  </a:lnTo>
                  <a:lnTo>
                    <a:pt x="431" y="24"/>
                  </a:lnTo>
                  <a:lnTo>
                    <a:pt x="445" y="31"/>
                  </a:lnTo>
                  <a:lnTo>
                    <a:pt x="458" y="37"/>
                  </a:lnTo>
                  <a:lnTo>
                    <a:pt x="471" y="45"/>
                  </a:lnTo>
                  <a:lnTo>
                    <a:pt x="484" y="53"/>
                  </a:lnTo>
                  <a:lnTo>
                    <a:pt x="496" y="62"/>
                  </a:lnTo>
                  <a:lnTo>
                    <a:pt x="507" y="71"/>
                  </a:lnTo>
                  <a:lnTo>
                    <a:pt x="518" y="80"/>
                  </a:lnTo>
                  <a:lnTo>
                    <a:pt x="530" y="90"/>
                  </a:lnTo>
                  <a:lnTo>
                    <a:pt x="540" y="102"/>
                  </a:lnTo>
                  <a:lnTo>
                    <a:pt x="550" y="113"/>
                  </a:lnTo>
                  <a:lnTo>
                    <a:pt x="560" y="124"/>
                  </a:lnTo>
                  <a:lnTo>
                    <a:pt x="568" y="137"/>
                  </a:lnTo>
                  <a:lnTo>
                    <a:pt x="576" y="150"/>
                  </a:lnTo>
                  <a:lnTo>
                    <a:pt x="583" y="162"/>
                  </a:lnTo>
                  <a:lnTo>
                    <a:pt x="590" y="175"/>
                  </a:lnTo>
                  <a:lnTo>
                    <a:pt x="596" y="190"/>
                  </a:lnTo>
                  <a:lnTo>
                    <a:pt x="602" y="204"/>
                  </a:lnTo>
                  <a:lnTo>
                    <a:pt x="607" y="219"/>
                  </a:lnTo>
                  <a:lnTo>
                    <a:pt x="611" y="233"/>
                  </a:lnTo>
                  <a:lnTo>
                    <a:pt x="615" y="248"/>
                  </a:lnTo>
                  <a:lnTo>
                    <a:pt x="617" y="264"/>
                  </a:lnTo>
                  <a:lnTo>
                    <a:pt x="619" y="279"/>
                  </a:lnTo>
                  <a:lnTo>
                    <a:pt x="620" y="294"/>
                  </a:lnTo>
                  <a:lnTo>
                    <a:pt x="621" y="311"/>
                  </a:lnTo>
                  <a:close/>
                </a:path>
              </a:pathLst>
            </a:custGeom>
            <a:ln>
              <a:headEnd/>
              <a:tailEnd/>
            </a:ln>
          </p:spPr>
          <p:style>
            <a:lnRef idx="1">
              <a:schemeClr val="accent2"/>
            </a:lnRef>
            <a:fillRef idx="3">
              <a:schemeClr val="accent2"/>
            </a:fillRef>
            <a:effectRef idx="2">
              <a:schemeClr val="accent2"/>
            </a:effectRef>
            <a:fontRef idx="minor">
              <a:schemeClr val="lt1"/>
            </a:fontRef>
          </p:style>
          <p:txBody>
            <a:bodyPr/>
            <a:lstStyle/>
            <a:p>
              <a:endParaRPr lang="en-US">
                <a:ea typeface="ＭＳ Ｐゴシック" pitchFamily="31" charset="-128"/>
              </a:endParaRPr>
            </a:p>
          </p:txBody>
        </p:sp>
      </p:grpSp>
      <p:sp>
        <p:nvSpPr>
          <p:cNvPr id="24" name="Rectangle 23"/>
          <p:cNvSpPr/>
          <p:nvPr/>
        </p:nvSpPr>
        <p:spPr>
          <a:xfrm>
            <a:off x="220716" y="5628288"/>
            <a:ext cx="8509758" cy="29954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00" b="1" dirty="0" smtClean="0">
                <a:solidFill>
                  <a:schemeClr val="bg1"/>
                </a:solidFill>
                <a:latin typeface="Calibri" pitchFamily="34" charset="0"/>
                <a:cs typeface="Calibri" pitchFamily="34" charset="0"/>
              </a:rPr>
              <a:t>Documenter</a:t>
            </a:r>
            <a:endParaRPr lang="fr-FR" sz="1400" b="1" dirty="0">
              <a:solidFill>
                <a:schemeClr val="bg1"/>
              </a:solidFill>
              <a:latin typeface="Calibri" pitchFamily="34" charset="0"/>
              <a:cs typeface="Calibri" pitchFamily="34" charset="0"/>
            </a:endParaRPr>
          </a:p>
        </p:txBody>
      </p:sp>
      <p:sp>
        <p:nvSpPr>
          <p:cNvPr id="25" name="Rectangle 24"/>
          <p:cNvSpPr/>
          <p:nvPr/>
        </p:nvSpPr>
        <p:spPr>
          <a:xfrm>
            <a:off x="393283" y="1371604"/>
            <a:ext cx="1205139" cy="28378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b="1" dirty="0" smtClean="0">
                <a:solidFill>
                  <a:schemeClr val="bg1"/>
                </a:solidFill>
                <a:latin typeface="Calibri" pitchFamily="34" charset="0"/>
                <a:cs typeface="Calibri" pitchFamily="34" charset="0"/>
              </a:rPr>
              <a:t>Production</a:t>
            </a:r>
            <a:endParaRPr lang="fr-FR" sz="1600" b="1" dirty="0">
              <a:solidFill>
                <a:schemeClr val="bg1"/>
              </a:solidFill>
              <a:latin typeface="Calibri" pitchFamily="34" charset="0"/>
              <a:cs typeface="Calibri" pitchFamily="34" charset="0"/>
            </a:endParaRPr>
          </a:p>
        </p:txBody>
      </p:sp>
      <p:sp>
        <p:nvSpPr>
          <p:cNvPr id="54" name="Rectangle 53"/>
          <p:cNvSpPr/>
          <p:nvPr/>
        </p:nvSpPr>
        <p:spPr>
          <a:xfrm>
            <a:off x="1830642" y="1382114"/>
            <a:ext cx="7069896" cy="27327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b="1" dirty="0" smtClean="0">
                <a:solidFill>
                  <a:schemeClr val="bg1"/>
                </a:solidFill>
                <a:latin typeface="Calibri" pitchFamily="34" charset="0"/>
                <a:cs typeface="Calibri" pitchFamily="34" charset="0"/>
              </a:rPr>
              <a:t>Environnement Décisionnel</a:t>
            </a:r>
            <a:endParaRPr lang="fr-FR" sz="1600" b="1" dirty="0">
              <a:solidFill>
                <a:schemeClr val="bg1"/>
              </a:solidFill>
              <a:latin typeface="Calibri" pitchFamily="34" charset="0"/>
              <a:cs typeface="Calibri" pitchFamily="34" charset="0"/>
            </a:endParaRPr>
          </a:p>
        </p:txBody>
      </p:sp>
      <p:grpSp>
        <p:nvGrpSpPr>
          <p:cNvPr id="64" name="Group 13"/>
          <p:cNvGrpSpPr>
            <a:grpSpLocks/>
          </p:cNvGrpSpPr>
          <p:nvPr/>
        </p:nvGrpSpPr>
        <p:grpSpPr bwMode="auto">
          <a:xfrm rot="1218681">
            <a:off x="1603285" y="3956585"/>
            <a:ext cx="485559" cy="511749"/>
            <a:chOff x="4426" y="3301"/>
            <a:chExt cx="696" cy="699"/>
          </a:xfrm>
        </p:grpSpPr>
        <p:sp>
          <p:nvSpPr>
            <p:cNvPr id="65" name="Freeform 50"/>
            <p:cNvSpPr>
              <a:spLocks noEditPoints="1"/>
            </p:cNvSpPr>
            <p:nvPr/>
          </p:nvSpPr>
          <p:spPr bwMode="auto">
            <a:xfrm>
              <a:off x="4426" y="3301"/>
              <a:ext cx="696" cy="699"/>
            </a:xfrm>
            <a:custGeom>
              <a:avLst/>
              <a:gdLst>
                <a:gd name="T0" fmla="*/ 858 w 1392"/>
                <a:gd name="T1" fmla="*/ 805 h 1399"/>
                <a:gd name="T2" fmla="*/ 726 w 1392"/>
                <a:gd name="T3" fmla="*/ 893 h 1399"/>
                <a:gd name="T4" fmla="*/ 584 w 1392"/>
                <a:gd name="T5" fmla="*/ 871 h 1399"/>
                <a:gd name="T6" fmla="*/ 482 w 1392"/>
                <a:gd name="T7" fmla="*/ 749 h 1399"/>
                <a:gd name="T8" fmla="*/ 490 w 1392"/>
                <a:gd name="T9" fmla="*/ 605 h 1399"/>
                <a:gd name="T10" fmla="*/ 601 w 1392"/>
                <a:gd name="T11" fmla="*/ 493 h 1399"/>
                <a:gd name="T12" fmla="*/ 746 w 1392"/>
                <a:gd name="T13" fmla="*/ 486 h 1399"/>
                <a:gd name="T14" fmla="*/ 868 w 1392"/>
                <a:gd name="T15" fmla="*/ 586 h 1399"/>
                <a:gd name="T16" fmla="*/ 1392 w 1392"/>
                <a:gd name="T17" fmla="*/ 730 h 1399"/>
                <a:gd name="T18" fmla="*/ 1281 w 1392"/>
                <a:gd name="T19" fmla="*/ 682 h 1399"/>
                <a:gd name="T20" fmla="*/ 1323 w 1392"/>
                <a:gd name="T21" fmla="*/ 602 h 1399"/>
                <a:gd name="T22" fmla="*/ 1384 w 1392"/>
                <a:gd name="T23" fmla="*/ 542 h 1399"/>
                <a:gd name="T24" fmla="*/ 1283 w 1392"/>
                <a:gd name="T25" fmla="*/ 456 h 1399"/>
                <a:gd name="T26" fmla="*/ 1196 w 1392"/>
                <a:gd name="T27" fmla="*/ 400 h 1399"/>
                <a:gd name="T28" fmla="*/ 1251 w 1392"/>
                <a:gd name="T29" fmla="*/ 315 h 1399"/>
                <a:gd name="T30" fmla="*/ 1216 w 1392"/>
                <a:gd name="T31" fmla="*/ 239 h 1399"/>
                <a:gd name="T32" fmla="*/ 1096 w 1392"/>
                <a:gd name="T33" fmla="*/ 264 h 1399"/>
                <a:gd name="T34" fmla="*/ 1060 w 1392"/>
                <a:gd name="T35" fmla="*/ 208 h 1399"/>
                <a:gd name="T36" fmla="*/ 1064 w 1392"/>
                <a:gd name="T37" fmla="*/ 95 h 1399"/>
                <a:gd name="T38" fmla="*/ 959 w 1392"/>
                <a:gd name="T39" fmla="*/ 87 h 1399"/>
                <a:gd name="T40" fmla="*/ 844 w 1392"/>
                <a:gd name="T41" fmla="*/ 135 h 1399"/>
                <a:gd name="T42" fmla="*/ 820 w 1392"/>
                <a:gd name="T43" fmla="*/ 38 h 1399"/>
                <a:gd name="T44" fmla="*/ 724 w 1392"/>
                <a:gd name="T45" fmla="*/ 0 h 1399"/>
                <a:gd name="T46" fmla="*/ 675 w 1392"/>
                <a:gd name="T47" fmla="*/ 109 h 1399"/>
                <a:gd name="T48" fmla="*/ 608 w 1392"/>
                <a:gd name="T49" fmla="*/ 91 h 1399"/>
                <a:gd name="T50" fmla="*/ 537 w 1392"/>
                <a:gd name="T51" fmla="*/ 16 h 1399"/>
                <a:gd name="T52" fmla="*/ 452 w 1392"/>
                <a:gd name="T53" fmla="*/ 133 h 1399"/>
                <a:gd name="T54" fmla="*/ 397 w 1392"/>
                <a:gd name="T55" fmla="*/ 190 h 1399"/>
                <a:gd name="T56" fmla="*/ 298 w 1392"/>
                <a:gd name="T57" fmla="*/ 132 h 1399"/>
                <a:gd name="T58" fmla="*/ 231 w 1392"/>
                <a:gd name="T59" fmla="*/ 186 h 1399"/>
                <a:gd name="T60" fmla="*/ 270 w 1392"/>
                <a:gd name="T61" fmla="*/ 301 h 1399"/>
                <a:gd name="T62" fmla="*/ 191 w 1392"/>
                <a:gd name="T63" fmla="*/ 322 h 1399"/>
                <a:gd name="T64" fmla="*/ 97 w 1392"/>
                <a:gd name="T65" fmla="*/ 322 h 1399"/>
                <a:gd name="T66" fmla="*/ 98 w 1392"/>
                <a:gd name="T67" fmla="*/ 441 h 1399"/>
                <a:gd name="T68" fmla="*/ 133 w 1392"/>
                <a:gd name="T69" fmla="*/ 539 h 1399"/>
                <a:gd name="T70" fmla="*/ 35 w 1392"/>
                <a:gd name="T71" fmla="*/ 564 h 1399"/>
                <a:gd name="T72" fmla="*/ 0 w 1392"/>
                <a:gd name="T73" fmla="*/ 654 h 1399"/>
                <a:gd name="T74" fmla="*/ 99 w 1392"/>
                <a:gd name="T75" fmla="*/ 705 h 1399"/>
                <a:gd name="T76" fmla="*/ 81 w 1392"/>
                <a:gd name="T77" fmla="*/ 790 h 1399"/>
                <a:gd name="T78" fmla="*/ 29 w 1392"/>
                <a:gd name="T79" fmla="*/ 917 h 1399"/>
                <a:gd name="T80" fmla="*/ 148 w 1392"/>
                <a:gd name="T81" fmla="*/ 940 h 1399"/>
                <a:gd name="T82" fmla="*/ 162 w 1392"/>
                <a:gd name="T83" fmla="*/ 1022 h 1399"/>
                <a:gd name="T84" fmla="*/ 126 w 1392"/>
                <a:gd name="T85" fmla="*/ 1106 h 1399"/>
                <a:gd name="T86" fmla="*/ 258 w 1392"/>
                <a:gd name="T87" fmla="*/ 1145 h 1399"/>
                <a:gd name="T88" fmla="*/ 328 w 1392"/>
                <a:gd name="T89" fmla="*/ 1172 h 1399"/>
                <a:gd name="T90" fmla="*/ 312 w 1392"/>
                <a:gd name="T91" fmla="*/ 1297 h 1399"/>
                <a:gd name="T92" fmla="*/ 431 w 1392"/>
                <a:gd name="T93" fmla="*/ 1301 h 1399"/>
                <a:gd name="T94" fmla="*/ 542 w 1392"/>
                <a:gd name="T95" fmla="*/ 1270 h 1399"/>
                <a:gd name="T96" fmla="*/ 573 w 1392"/>
                <a:gd name="T97" fmla="*/ 1375 h 1399"/>
                <a:gd name="T98" fmla="*/ 656 w 1392"/>
                <a:gd name="T99" fmla="*/ 1398 h 1399"/>
                <a:gd name="T100" fmla="*/ 707 w 1392"/>
                <a:gd name="T101" fmla="*/ 1301 h 1399"/>
                <a:gd name="T102" fmla="*/ 789 w 1392"/>
                <a:gd name="T103" fmla="*/ 1318 h 1399"/>
                <a:gd name="T104" fmla="*/ 846 w 1392"/>
                <a:gd name="T105" fmla="*/ 1386 h 1399"/>
                <a:gd name="T106" fmla="*/ 937 w 1392"/>
                <a:gd name="T107" fmla="*/ 1309 h 1399"/>
                <a:gd name="T108" fmla="*/ 993 w 1392"/>
                <a:gd name="T109" fmla="*/ 1209 h 1399"/>
                <a:gd name="T110" fmla="*/ 1076 w 1392"/>
                <a:gd name="T111" fmla="*/ 1266 h 1399"/>
                <a:gd name="T112" fmla="*/ 1153 w 1392"/>
                <a:gd name="T113" fmla="*/ 1222 h 1399"/>
                <a:gd name="T114" fmla="*/ 1125 w 1392"/>
                <a:gd name="T115" fmla="*/ 1103 h 1399"/>
                <a:gd name="T116" fmla="*/ 1209 w 1392"/>
                <a:gd name="T117" fmla="*/ 1078 h 1399"/>
                <a:gd name="T118" fmla="*/ 1323 w 1392"/>
                <a:gd name="T119" fmla="*/ 1018 h 1399"/>
                <a:gd name="T120" fmla="*/ 1251 w 1392"/>
                <a:gd name="T121" fmla="*/ 919 h 1399"/>
                <a:gd name="T122" fmla="*/ 1297 w 1392"/>
                <a:gd name="T123" fmla="*/ 847 h 1399"/>
                <a:gd name="T124" fmla="*/ 1392 w 1392"/>
                <a:gd name="T125" fmla="*/ 799 h 1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92"/>
                <a:gd name="T190" fmla="*/ 0 h 1399"/>
                <a:gd name="T191" fmla="*/ 1392 w 1392"/>
                <a:gd name="T192" fmla="*/ 1399 h 139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92" h="1399">
                  <a:moveTo>
                    <a:pt x="894" y="687"/>
                  </a:moveTo>
                  <a:lnTo>
                    <a:pt x="894" y="687"/>
                  </a:lnTo>
                  <a:lnTo>
                    <a:pt x="892" y="708"/>
                  </a:lnTo>
                  <a:lnTo>
                    <a:pt x="889" y="729"/>
                  </a:lnTo>
                  <a:lnTo>
                    <a:pt x="884" y="749"/>
                  </a:lnTo>
                  <a:lnTo>
                    <a:pt x="877" y="769"/>
                  </a:lnTo>
                  <a:lnTo>
                    <a:pt x="868" y="787"/>
                  </a:lnTo>
                  <a:lnTo>
                    <a:pt x="858" y="805"/>
                  </a:lnTo>
                  <a:lnTo>
                    <a:pt x="845" y="821"/>
                  </a:lnTo>
                  <a:lnTo>
                    <a:pt x="832" y="835"/>
                  </a:lnTo>
                  <a:lnTo>
                    <a:pt x="818" y="849"/>
                  </a:lnTo>
                  <a:lnTo>
                    <a:pt x="801" y="861"/>
                  </a:lnTo>
                  <a:lnTo>
                    <a:pt x="784" y="871"/>
                  </a:lnTo>
                  <a:lnTo>
                    <a:pt x="765" y="880"/>
                  </a:lnTo>
                  <a:lnTo>
                    <a:pt x="746" y="888"/>
                  </a:lnTo>
                  <a:lnTo>
                    <a:pt x="726" y="893"/>
                  </a:lnTo>
                  <a:lnTo>
                    <a:pt x="705" y="896"/>
                  </a:lnTo>
                  <a:lnTo>
                    <a:pt x="683" y="897"/>
                  </a:lnTo>
                  <a:lnTo>
                    <a:pt x="662" y="896"/>
                  </a:lnTo>
                  <a:lnTo>
                    <a:pt x="641" y="893"/>
                  </a:lnTo>
                  <a:lnTo>
                    <a:pt x="621" y="888"/>
                  </a:lnTo>
                  <a:lnTo>
                    <a:pt x="601" y="880"/>
                  </a:lnTo>
                  <a:lnTo>
                    <a:pt x="584" y="871"/>
                  </a:lnTo>
                  <a:lnTo>
                    <a:pt x="567" y="861"/>
                  </a:lnTo>
                  <a:lnTo>
                    <a:pt x="550" y="849"/>
                  </a:lnTo>
                  <a:lnTo>
                    <a:pt x="535" y="835"/>
                  </a:lnTo>
                  <a:lnTo>
                    <a:pt x="521" y="821"/>
                  </a:lnTo>
                  <a:lnTo>
                    <a:pt x="509" y="805"/>
                  </a:lnTo>
                  <a:lnTo>
                    <a:pt x="499" y="787"/>
                  </a:lnTo>
                  <a:lnTo>
                    <a:pt x="490" y="769"/>
                  </a:lnTo>
                  <a:lnTo>
                    <a:pt x="482" y="749"/>
                  </a:lnTo>
                  <a:lnTo>
                    <a:pt x="477" y="729"/>
                  </a:lnTo>
                  <a:lnTo>
                    <a:pt x="474" y="708"/>
                  </a:lnTo>
                  <a:lnTo>
                    <a:pt x="473" y="687"/>
                  </a:lnTo>
                  <a:lnTo>
                    <a:pt x="474" y="665"/>
                  </a:lnTo>
                  <a:lnTo>
                    <a:pt x="477" y="645"/>
                  </a:lnTo>
                  <a:lnTo>
                    <a:pt x="482" y="624"/>
                  </a:lnTo>
                  <a:lnTo>
                    <a:pt x="490" y="605"/>
                  </a:lnTo>
                  <a:lnTo>
                    <a:pt x="499" y="586"/>
                  </a:lnTo>
                  <a:lnTo>
                    <a:pt x="509" y="570"/>
                  </a:lnTo>
                  <a:lnTo>
                    <a:pt x="521" y="553"/>
                  </a:lnTo>
                  <a:lnTo>
                    <a:pt x="535" y="538"/>
                  </a:lnTo>
                  <a:lnTo>
                    <a:pt x="550" y="525"/>
                  </a:lnTo>
                  <a:lnTo>
                    <a:pt x="567" y="512"/>
                  </a:lnTo>
                  <a:lnTo>
                    <a:pt x="584" y="502"/>
                  </a:lnTo>
                  <a:lnTo>
                    <a:pt x="601" y="493"/>
                  </a:lnTo>
                  <a:lnTo>
                    <a:pt x="621" y="486"/>
                  </a:lnTo>
                  <a:lnTo>
                    <a:pt x="641" y="481"/>
                  </a:lnTo>
                  <a:lnTo>
                    <a:pt x="662" y="478"/>
                  </a:lnTo>
                  <a:lnTo>
                    <a:pt x="683" y="477"/>
                  </a:lnTo>
                  <a:lnTo>
                    <a:pt x="705" y="478"/>
                  </a:lnTo>
                  <a:lnTo>
                    <a:pt x="726" y="481"/>
                  </a:lnTo>
                  <a:lnTo>
                    <a:pt x="746" y="486"/>
                  </a:lnTo>
                  <a:lnTo>
                    <a:pt x="765" y="493"/>
                  </a:lnTo>
                  <a:lnTo>
                    <a:pt x="784" y="502"/>
                  </a:lnTo>
                  <a:lnTo>
                    <a:pt x="801" y="512"/>
                  </a:lnTo>
                  <a:lnTo>
                    <a:pt x="818" y="525"/>
                  </a:lnTo>
                  <a:lnTo>
                    <a:pt x="832" y="538"/>
                  </a:lnTo>
                  <a:lnTo>
                    <a:pt x="845" y="553"/>
                  </a:lnTo>
                  <a:lnTo>
                    <a:pt x="858" y="570"/>
                  </a:lnTo>
                  <a:lnTo>
                    <a:pt x="868" y="586"/>
                  </a:lnTo>
                  <a:lnTo>
                    <a:pt x="877" y="605"/>
                  </a:lnTo>
                  <a:lnTo>
                    <a:pt x="884" y="624"/>
                  </a:lnTo>
                  <a:lnTo>
                    <a:pt x="889" y="645"/>
                  </a:lnTo>
                  <a:lnTo>
                    <a:pt x="892" y="665"/>
                  </a:lnTo>
                  <a:lnTo>
                    <a:pt x="894" y="687"/>
                  </a:lnTo>
                  <a:close/>
                  <a:moveTo>
                    <a:pt x="1392" y="730"/>
                  </a:moveTo>
                  <a:lnTo>
                    <a:pt x="1392" y="730"/>
                  </a:lnTo>
                  <a:lnTo>
                    <a:pt x="1376" y="717"/>
                  </a:lnTo>
                  <a:lnTo>
                    <a:pt x="1361" y="708"/>
                  </a:lnTo>
                  <a:lnTo>
                    <a:pt x="1346" y="700"/>
                  </a:lnTo>
                  <a:lnTo>
                    <a:pt x="1330" y="693"/>
                  </a:lnTo>
                  <a:lnTo>
                    <a:pt x="1317" y="689"/>
                  </a:lnTo>
                  <a:lnTo>
                    <a:pt x="1304" y="686"/>
                  </a:lnTo>
                  <a:lnTo>
                    <a:pt x="1291" y="683"/>
                  </a:lnTo>
                  <a:lnTo>
                    <a:pt x="1281" y="682"/>
                  </a:lnTo>
                  <a:lnTo>
                    <a:pt x="1279" y="652"/>
                  </a:lnTo>
                  <a:lnTo>
                    <a:pt x="1276" y="623"/>
                  </a:lnTo>
                  <a:lnTo>
                    <a:pt x="1285" y="620"/>
                  </a:lnTo>
                  <a:lnTo>
                    <a:pt x="1295" y="616"/>
                  </a:lnTo>
                  <a:lnTo>
                    <a:pt x="1309" y="610"/>
                  </a:lnTo>
                  <a:lnTo>
                    <a:pt x="1323" y="602"/>
                  </a:lnTo>
                  <a:lnTo>
                    <a:pt x="1338" y="590"/>
                  </a:lnTo>
                  <a:lnTo>
                    <a:pt x="1354" y="577"/>
                  </a:lnTo>
                  <a:lnTo>
                    <a:pt x="1369" y="562"/>
                  </a:lnTo>
                  <a:lnTo>
                    <a:pt x="1376" y="551"/>
                  </a:lnTo>
                  <a:lnTo>
                    <a:pt x="1384" y="542"/>
                  </a:lnTo>
                  <a:lnTo>
                    <a:pt x="1384" y="541"/>
                  </a:lnTo>
                  <a:lnTo>
                    <a:pt x="1366" y="475"/>
                  </a:lnTo>
                  <a:lnTo>
                    <a:pt x="1352" y="469"/>
                  </a:lnTo>
                  <a:lnTo>
                    <a:pt x="1336" y="465"/>
                  </a:lnTo>
                  <a:lnTo>
                    <a:pt x="1317" y="461"/>
                  </a:lnTo>
                  <a:lnTo>
                    <a:pt x="1295" y="457"/>
                  </a:lnTo>
                  <a:lnTo>
                    <a:pt x="1283" y="456"/>
                  </a:lnTo>
                  <a:lnTo>
                    <a:pt x="1272" y="455"/>
                  </a:lnTo>
                  <a:lnTo>
                    <a:pt x="1260" y="455"/>
                  </a:lnTo>
                  <a:lnTo>
                    <a:pt x="1249" y="456"/>
                  </a:lnTo>
                  <a:lnTo>
                    <a:pt x="1239" y="457"/>
                  </a:lnTo>
                  <a:lnTo>
                    <a:pt x="1229" y="460"/>
                  </a:lnTo>
                  <a:lnTo>
                    <a:pt x="1213" y="429"/>
                  </a:lnTo>
                  <a:lnTo>
                    <a:pt x="1196" y="400"/>
                  </a:lnTo>
                  <a:lnTo>
                    <a:pt x="1203" y="393"/>
                  </a:lnTo>
                  <a:lnTo>
                    <a:pt x="1211" y="383"/>
                  </a:lnTo>
                  <a:lnTo>
                    <a:pt x="1221" y="373"/>
                  </a:lnTo>
                  <a:lnTo>
                    <a:pt x="1229" y="361"/>
                  </a:lnTo>
                  <a:lnTo>
                    <a:pt x="1237" y="347"/>
                  </a:lnTo>
                  <a:lnTo>
                    <a:pt x="1244" y="332"/>
                  </a:lnTo>
                  <a:lnTo>
                    <a:pt x="1251" y="315"/>
                  </a:lnTo>
                  <a:lnTo>
                    <a:pt x="1256" y="295"/>
                  </a:lnTo>
                  <a:lnTo>
                    <a:pt x="1216" y="239"/>
                  </a:lnTo>
                  <a:lnTo>
                    <a:pt x="1205" y="238"/>
                  </a:lnTo>
                  <a:lnTo>
                    <a:pt x="1193" y="238"/>
                  </a:lnTo>
                  <a:lnTo>
                    <a:pt x="1171" y="239"/>
                  </a:lnTo>
                  <a:lnTo>
                    <a:pt x="1152" y="243"/>
                  </a:lnTo>
                  <a:lnTo>
                    <a:pt x="1134" y="247"/>
                  </a:lnTo>
                  <a:lnTo>
                    <a:pt x="1120" y="252"/>
                  </a:lnTo>
                  <a:lnTo>
                    <a:pt x="1107" y="258"/>
                  </a:lnTo>
                  <a:lnTo>
                    <a:pt x="1096" y="264"/>
                  </a:lnTo>
                  <a:lnTo>
                    <a:pt x="1087" y="270"/>
                  </a:lnTo>
                  <a:lnTo>
                    <a:pt x="1068" y="252"/>
                  </a:lnTo>
                  <a:lnTo>
                    <a:pt x="1047" y="237"/>
                  </a:lnTo>
                  <a:lnTo>
                    <a:pt x="1050" y="231"/>
                  </a:lnTo>
                  <a:lnTo>
                    <a:pt x="1055" y="221"/>
                  </a:lnTo>
                  <a:lnTo>
                    <a:pt x="1060" y="208"/>
                  </a:lnTo>
                  <a:lnTo>
                    <a:pt x="1065" y="192"/>
                  </a:lnTo>
                  <a:lnTo>
                    <a:pt x="1068" y="172"/>
                  </a:lnTo>
                  <a:lnTo>
                    <a:pt x="1069" y="161"/>
                  </a:lnTo>
                  <a:lnTo>
                    <a:pt x="1070" y="149"/>
                  </a:lnTo>
                  <a:lnTo>
                    <a:pt x="1070" y="136"/>
                  </a:lnTo>
                  <a:lnTo>
                    <a:pt x="1069" y="123"/>
                  </a:lnTo>
                  <a:lnTo>
                    <a:pt x="1067" y="110"/>
                  </a:lnTo>
                  <a:lnTo>
                    <a:pt x="1064" y="95"/>
                  </a:lnTo>
                  <a:lnTo>
                    <a:pt x="1002" y="64"/>
                  </a:lnTo>
                  <a:lnTo>
                    <a:pt x="990" y="69"/>
                  </a:lnTo>
                  <a:lnTo>
                    <a:pt x="979" y="75"/>
                  </a:lnTo>
                  <a:lnTo>
                    <a:pt x="968" y="80"/>
                  </a:lnTo>
                  <a:lnTo>
                    <a:pt x="959" y="87"/>
                  </a:lnTo>
                  <a:lnTo>
                    <a:pt x="943" y="99"/>
                  </a:lnTo>
                  <a:lnTo>
                    <a:pt x="928" y="113"/>
                  </a:lnTo>
                  <a:lnTo>
                    <a:pt x="918" y="126"/>
                  </a:lnTo>
                  <a:lnTo>
                    <a:pt x="909" y="137"/>
                  </a:lnTo>
                  <a:lnTo>
                    <a:pt x="903" y="148"/>
                  </a:lnTo>
                  <a:lnTo>
                    <a:pt x="899" y="155"/>
                  </a:lnTo>
                  <a:lnTo>
                    <a:pt x="844" y="135"/>
                  </a:lnTo>
                  <a:lnTo>
                    <a:pt x="844" y="124"/>
                  </a:lnTo>
                  <a:lnTo>
                    <a:pt x="843" y="111"/>
                  </a:lnTo>
                  <a:lnTo>
                    <a:pt x="840" y="93"/>
                  </a:lnTo>
                  <a:lnTo>
                    <a:pt x="835" y="73"/>
                  </a:lnTo>
                  <a:lnTo>
                    <a:pt x="831" y="62"/>
                  </a:lnTo>
                  <a:lnTo>
                    <a:pt x="826" y="50"/>
                  </a:lnTo>
                  <a:lnTo>
                    <a:pt x="820" y="38"/>
                  </a:lnTo>
                  <a:lnTo>
                    <a:pt x="813" y="26"/>
                  </a:lnTo>
                  <a:lnTo>
                    <a:pt x="804" y="13"/>
                  </a:lnTo>
                  <a:lnTo>
                    <a:pt x="794" y="1"/>
                  </a:lnTo>
                  <a:lnTo>
                    <a:pt x="724" y="0"/>
                  </a:lnTo>
                  <a:lnTo>
                    <a:pt x="711" y="18"/>
                  </a:lnTo>
                  <a:lnTo>
                    <a:pt x="700" y="35"/>
                  </a:lnTo>
                  <a:lnTo>
                    <a:pt x="692" y="52"/>
                  </a:lnTo>
                  <a:lnTo>
                    <a:pt x="685" y="69"/>
                  </a:lnTo>
                  <a:lnTo>
                    <a:pt x="680" y="83"/>
                  </a:lnTo>
                  <a:lnTo>
                    <a:pt x="677" y="97"/>
                  </a:lnTo>
                  <a:lnTo>
                    <a:pt x="675" y="109"/>
                  </a:lnTo>
                  <a:lnTo>
                    <a:pt x="675" y="119"/>
                  </a:lnTo>
                  <a:lnTo>
                    <a:pt x="648" y="121"/>
                  </a:lnTo>
                  <a:lnTo>
                    <a:pt x="622" y="123"/>
                  </a:lnTo>
                  <a:lnTo>
                    <a:pt x="619" y="115"/>
                  </a:lnTo>
                  <a:lnTo>
                    <a:pt x="614" y="104"/>
                  </a:lnTo>
                  <a:lnTo>
                    <a:pt x="608" y="91"/>
                  </a:lnTo>
                  <a:lnTo>
                    <a:pt x="599" y="77"/>
                  </a:lnTo>
                  <a:lnTo>
                    <a:pt x="588" y="62"/>
                  </a:lnTo>
                  <a:lnTo>
                    <a:pt x="574" y="46"/>
                  </a:lnTo>
                  <a:lnTo>
                    <a:pt x="566" y="39"/>
                  </a:lnTo>
                  <a:lnTo>
                    <a:pt x="557" y="31"/>
                  </a:lnTo>
                  <a:lnTo>
                    <a:pt x="547" y="24"/>
                  </a:lnTo>
                  <a:lnTo>
                    <a:pt x="537" y="16"/>
                  </a:lnTo>
                  <a:lnTo>
                    <a:pt x="470" y="36"/>
                  </a:lnTo>
                  <a:lnTo>
                    <a:pt x="465" y="47"/>
                  </a:lnTo>
                  <a:lnTo>
                    <a:pt x="462" y="58"/>
                  </a:lnTo>
                  <a:lnTo>
                    <a:pt x="456" y="79"/>
                  </a:lnTo>
                  <a:lnTo>
                    <a:pt x="453" y="99"/>
                  </a:lnTo>
                  <a:lnTo>
                    <a:pt x="452" y="117"/>
                  </a:lnTo>
                  <a:lnTo>
                    <a:pt x="452" y="133"/>
                  </a:lnTo>
                  <a:lnTo>
                    <a:pt x="454" y="148"/>
                  </a:lnTo>
                  <a:lnTo>
                    <a:pt x="456" y="160"/>
                  </a:lnTo>
                  <a:lnTo>
                    <a:pt x="458" y="169"/>
                  </a:lnTo>
                  <a:lnTo>
                    <a:pt x="430" y="182"/>
                  </a:lnTo>
                  <a:lnTo>
                    <a:pt x="404" y="197"/>
                  </a:lnTo>
                  <a:lnTo>
                    <a:pt x="397" y="190"/>
                  </a:lnTo>
                  <a:lnTo>
                    <a:pt x="389" y="181"/>
                  </a:lnTo>
                  <a:lnTo>
                    <a:pt x="378" y="172"/>
                  </a:lnTo>
                  <a:lnTo>
                    <a:pt x="365" y="162"/>
                  </a:lnTo>
                  <a:lnTo>
                    <a:pt x="349" y="153"/>
                  </a:lnTo>
                  <a:lnTo>
                    <a:pt x="331" y="143"/>
                  </a:lnTo>
                  <a:lnTo>
                    <a:pt x="321" y="139"/>
                  </a:lnTo>
                  <a:lnTo>
                    <a:pt x="309" y="136"/>
                  </a:lnTo>
                  <a:lnTo>
                    <a:pt x="298" y="132"/>
                  </a:lnTo>
                  <a:lnTo>
                    <a:pt x="286" y="130"/>
                  </a:lnTo>
                  <a:lnTo>
                    <a:pt x="231" y="173"/>
                  </a:lnTo>
                  <a:lnTo>
                    <a:pt x="231" y="186"/>
                  </a:lnTo>
                  <a:lnTo>
                    <a:pt x="232" y="197"/>
                  </a:lnTo>
                  <a:lnTo>
                    <a:pt x="234" y="219"/>
                  </a:lnTo>
                  <a:lnTo>
                    <a:pt x="240" y="239"/>
                  </a:lnTo>
                  <a:lnTo>
                    <a:pt x="245" y="256"/>
                  </a:lnTo>
                  <a:lnTo>
                    <a:pt x="252" y="272"/>
                  </a:lnTo>
                  <a:lnTo>
                    <a:pt x="258" y="284"/>
                  </a:lnTo>
                  <a:lnTo>
                    <a:pt x="265" y="294"/>
                  </a:lnTo>
                  <a:lnTo>
                    <a:pt x="270" y="301"/>
                  </a:lnTo>
                  <a:lnTo>
                    <a:pt x="254" y="320"/>
                  </a:lnTo>
                  <a:lnTo>
                    <a:pt x="237" y="339"/>
                  </a:lnTo>
                  <a:lnTo>
                    <a:pt x="231" y="336"/>
                  </a:lnTo>
                  <a:lnTo>
                    <a:pt x="222" y="331"/>
                  </a:lnTo>
                  <a:lnTo>
                    <a:pt x="209" y="326"/>
                  </a:lnTo>
                  <a:lnTo>
                    <a:pt x="191" y="322"/>
                  </a:lnTo>
                  <a:lnTo>
                    <a:pt x="172" y="318"/>
                  </a:lnTo>
                  <a:lnTo>
                    <a:pt x="162" y="317"/>
                  </a:lnTo>
                  <a:lnTo>
                    <a:pt x="149" y="317"/>
                  </a:lnTo>
                  <a:lnTo>
                    <a:pt x="137" y="317"/>
                  </a:lnTo>
                  <a:lnTo>
                    <a:pt x="125" y="318"/>
                  </a:lnTo>
                  <a:lnTo>
                    <a:pt x="111" y="320"/>
                  </a:lnTo>
                  <a:lnTo>
                    <a:pt x="97" y="322"/>
                  </a:lnTo>
                  <a:lnTo>
                    <a:pt x="65" y="383"/>
                  </a:lnTo>
                  <a:lnTo>
                    <a:pt x="69" y="395"/>
                  </a:lnTo>
                  <a:lnTo>
                    <a:pt x="74" y="405"/>
                  </a:lnTo>
                  <a:lnTo>
                    <a:pt x="87" y="424"/>
                  </a:lnTo>
                  <a:lnTo>
                    <a:pt x="98" y="441"/>
                  </a:lnTo>
                  <a:lnTo>
                    <a:pt x="110" y="454"/>
                  </a:lnTo>
                  <a:lnTo>
                    <a:pt x="123" y="465"/>
                  </a:lnTo>
                  <a:lnTo>
                    <a:pt x="134" y="474"/>
                  </a:lnTo>
                  <a:lnTo>
                    <a:pt x="144" y="481"/>
                  </a:lnTo>
                  <a:lnTo>
                    <a:pt x="152" y="486"/>
                  </a:lnTo>
                  <a:lnTo>
                    <a:pt x="142" y="512"/>
                  </a:lnTo>
                  <a:lnTo>
                    <a:pt x="133" y="539"/>
                  </a:lnTo>
                  <a:lnTo>
                    <a:pt x="125" y="539"/>
                  </a:lnTo>
                  <a:lnTo>
                    <a:pt x="113" y="540"/>
                  </a:lnTo>
                  <a:lnTo>
                    <a:pt x="99" y="541"/>
                  </a:lnTo>
                  <a:lnTo>
                    <a:pt x="83" y="545"/>
                  </a:lnTo>
                  <a:lnTo>
                    <a:pt x="64" y="550"/>
                  </a:lnTo>
                  <a:lnTo>
                    <a:pt x="45" y="559"/>
                  </a:lnTo>
                  <a:lnTo>
                    <a:pt x="35" y="564"/>
                  </a:lnTo>
                  <a:lnTo>
                    <a:pt x="24" y="570"/>
                  </a:lnTo>
                  <a:lnTo>
                    <a:pt x="13" y="577"/>
                  </a:lnTo>
                  <a:lnTo>
                    <a:pt x="3" y="585"/>
                  </a:lnTo>
                  <a:lnTo>
                    <a:pt x="0" y="654"/>
                  </a:lnTo>
                  <a:lnTo>
                    <a:pt x="15" y="667"/>
                  </a:lnTo>
                  <a:lnTo>
                    <a:pt x="30" y="677"/>
                  </a:lnTo>
                  <a:lnTo>
                    <a:pt x="46" y="687"/>
                  </a:lnTo>
                  <a:lnTo>
                    <a:pt x="60" y="694"/>
                  </a:lnTo>
                  <a:lnTo>
                    <a:pt x="74" y="699"/>
                  </a:lnTo>
                  <a:lnTo>
                    <a:pt x="88" y="703"/>
                  </a:lnTo>
                  <a:lnTo>
                    <a:pt x="99" y="705"/>
                  </a:lnTo>
                  <a:lnTo>
                    <a:pt x="109" y="707"/>
                  </a:lnTo>
                  <a:lnTo>
                    <a:pt x="110" y="742"/>
                  </a:lnTo>
                  <a:lnTo>
                    <a:pt x="113" y="775"/>
                  </a:lnTo>
                  <a:lnTo>
                    <a:pt x="104" y="779"/>
                  </a:lnTo>
                  <a:lnTo>
                    <a:pt x="93" y="784"/>
                  </a:lnTo>
                  <a:lnTo>
                    <a:pt x="81" y="790"/>
                  </a:lnTo>
                  <a:lnTo>
                    <a:pt x="67" y="798"/>
                  </a:lnTo>
                  <a:lnTo>
                    <a:pt x="54" y="808"/>
                  </a:lnTo>
                  <a:lnTo>
                    <a:pt x="41" y="820"/>
                  </a:lnTo>
                  <a:lnTo>
                    <a:pt x="27" y="833"/>
                  </a:lnTo>
                  <a:lnTo>
                    <a:pt x="14" y="850"/>
                  </a:lnTo>
                  <a:lnTo>
                    <a:pt x="29" y="917"/>
                  </a:lnTo>
                  <a:lnTo>
                    <a:pt x="50" y="926"/>
                  </a:lnTo>
                  <a:lnTo>
                    <a:pt x="70" y="934"/>
                  </a:lnTo>
                  <a:lnTo>
                    <a:pt x="89" y="938"/>
                  </a:lnTo>
                  <a:lnTo>
                    <a:pt x="106" y="940"/>
                  </a:lnTo>
                  <a:lnTo>
                    <a:pt x="122" y="941"/>
                  </a:lnTo>
                  <a:lnTo>
                    <a:pt x="136" y="941"/>
                  </a:lnTo>
                  <a:lnTo>
                    <a:pt x="148" y="940"/>
                  </a:lnTo>
                  <a:lnTo>
                    <a:pt x="159" y="939"/>
                  </a:lnTo>
                  <a:lnTo>
                    <a:pt x="172" y="966"/>
                  </a:lnTo>
                  <a:lnTo>
                    <a:pt x="186" y="994"/>
                  </a:lnTo>
                  <a:lnTo>
                    <a:pt x="179" y="1001"/>
                  </a:lnTo>
                  <a:lnTo>
                    <a:pt x="171" y="1011"/>
                  </a:lnTo>
                  <a:lnTo>
                    <a:pt x="162" y="1022"/>
                  </a:lnTo>
                  <a:lnTo>
                    <a:pt x="153" y="1034"/>
                  </a:lnTo>
                  <a:lnTo>
                    <a:pt x="145" y="1049"/>
                  </a:lnTo>
                  <a:lnTo>
                    <a:pt x="137" y="1066"/>
                  </a:lnTo>
                  <a:lnTo>
                    <a:pt x="131" y="1085"/>
                  </a:lnTo>
                  <a:lnTo>
                    <a:pt x="126" y="1106"/>
                  </a:lnTo>
                  <a:lnTo>
                    <a:pt x="126" y="1107"/>
                  </a:lnTo>
                  <a:lnTo>
                    <a:pt x="169" y="1160"/>
                  </a:lnTo>
                  <a:lnTo>
                    <a:pt x="190" y="1160"/>
                  </a:lnTo>
                  <a:lnTo>
                    <a:pt x="210" y="1158"/>
                  </a:lnTo>
                  <a:lnTo>
                    <a:pt x="227" y="1155"/>
                  </a:lnTo>
                  <a:lnTo>
                    <a:pt x="244" y="1150"/>
                  </a:lnTo>
                  <a:lnTo>
                    <a:pt x="258" y="1145"/>
                  </a:lnTo>
                  <a:lnTo>
                    <a:pt x="270" y="1139"/>
                  </a:lnTo>
                  <a:lnTo>
                    <a:pt x="282" y="1132"/>
                  </a:lnTo>
                  <a:lnTo>
                    <a:pt x="290" y="1127"/>
                  </a:lnTo>
                  <a:lnTo>
                    <a:pt x="310" y="1147"/>
                  </a:lnTo>
                  <a:lnTo>
                    <a:pt x="333" y="1164"/>
                  </a:lnTo>
                  <a:lnTo>
                    <a:pt x="328" y="1172"/>
                  </a:lnTo>
                  <a:lnTo>
                    <a:pt x="324" y="1184"/>
                  </a:lnTo>
                  <a:lnTo>
                    <a:pt x="318" y="1197"/>
                  </a:lnTo>
                  <a:lnTo>
                    <a:pt x="314" y="1213"/>
                  </a:lnTo>
                  <a:lnTo>
                    <a:pt x="311" y="1231"/>
                  </a:lnTo>
                  <a:lnTo>
                    <a:pt x="309" y="1251"/>
                  </a:lnTo>
                  <a:lnTo>
                    <a:pt x="309" y="1273"/>
                  </a:lnTo>
                  <a:lnTo>
                    <a:pt x="310" y="1285"/>
                  </a:lnTo>
                  <a:lnTo>
                    <a:pt x="312" y="1297"/>
                  </a:lnTo>
                  <a:lnTo>
                    <a:pt x="372" y="1332"/>
                  </a:lnTo>
                  <a:lnTo>
                    <a:pt x="384" y="1328"/>
                  </a:lnTo>
                  <a:lnTo>
                    <a:pt x="395" y="1323"/>
                  </a:lnTo>
                  <a:lnTo>
                    <a:pt x="406" y="1318"/>
                  </a:lnTo>
                  <a:lnTo>
                    <a:pt x="415" y="1313"/>
                  </a:lnTo>
                  <a:lnTo>
                    <a:pt x="431" y="1301"/>
                  </a:lnTo>
                  <a:lnTo>
                    <a:pt x="446" y="1289"/>
                  </a:lnTo>
                  <a:lnTo>
                    <a:pt x="458" y="1277"/>
                  </a:lnTo>
                  <a:lnTo>
                    <a:pt x="467" y="1267"/>
                  </a:lnTo>
                  <a:lnTo>
                    <a:pt x="474" y="1257"/>
                  </a:lnTo>
                  <a:lnTo>
                    <a:pt x="479" y="1249"/>
                  </a:lnTo>
                  <a:lnTo>
                    <a:pt x="510" y="1261"/>
                  </a:lnTo>
                  <a:lnTo>
                    <a:pt x="542" y="1270"/>
                  </a:lnTo>
                  <a:lnTo>
                    <a:pt x="542" y="1280"/>
                  </a:lnTo>
                  <a:lnTo>
                    <a:pt x="543" y="1291"/>
                  </a:lnTo>
                  <a:lnTo>
                    <a:pt x="545" y="1306"/>
                  </a:lnTo>
                  <a:lnTo>
                    <a:pt x="549" y="1322"/>
                  </a:lnTo>
                  <a:lnTo>
                    <a:pt x="554" y="1338"/>
                  </a:lnTo>
                  <a:lnTo>
                    <a:pt x="562" y="1357"/>
                  </a:lnTo>
                  <a:lnTo>
                    <a:pt x="573" y="1375"/>
                  </a:lnTo>
                  <a:lnTo>
                    <a:pt x="579" y="1386"/>
                  </a:lnTo>
                  <a:lnTo>
                    <a:pt x="586" y="1395"/>
                  </a:lnTo>
                  <a:lnTo>
                    <a:pt x="656" y="1399"/>
                  </a:lnTo>
                  <a:lnTo>
                    <a:pt x="656" y="1398"/>
                  </a:lnTo>
                  <a:lnTo>
                    <a:pt x="668" y="1384"/>
                  </a:lnTo>
                  <a:lnTo>
                    <a:pt x="679" y="1368"/>
                  </a:lnTo>
                  <a:lnTo>
                    <a:pt x="689" y="1353"/>
                  </a:lnTo>
                  <a:lnTo>
                    <a:pt x="695" y="1338"/>
                  </a:lnTo>
                  <a:lnTo>
                    <a:pt x="701" y="1325"/>
                  </a:lnTo>
                  <a:lnTo>
                    <a:pt x="705" y="1313"/>
                  </a:lnTo>
                  <a:lnTo>
                    <a:pt x="707" y="1301"/>
                  </a:lnTo>
                  <a:lnTo>
                    <a:pt x="709" y="1290"/>
                  </a:lnTo>
                  <a:lnTo>
                    <a:pt x="742" y="1288"/>
                  </a:lnTo>
                  <a:lnTo>
                    <a:pt x="775" y="1285"/>
                  </a:lnTo>
                  <a:lnTo>
                    <a:pt x="778" y="1295"/>
                  </a:lnTo>
                  <a:lnTo>
                    <a:pt x="783" y="1307"/>
                  </a:lnTo>
                  <a:lnTo>
                    <a:pt x="789" y="1318"/>
                  </a:lnTo>
                  <a:lnTo>
                    <a:pt x="796" y="1331"/>
                  </a:lnTo>
                  <a:lnTo>
                    <a:pt x="805" y="1345"/>
                  </a:lnTo>
                  <a:lnTo>
                    <a:pt x="818" y="1359"/>
                  </a:lnTo>
                  <a:lnTo>
                    <a:pt x="831" y="1372"/>
                  </a:lnTo>
                  <a:lnTo>
                    <a:pt x="846" y="1386"/>
                  </a:lnTo>
                  <a:lnTo>
                    <a:pt x="915" y="1371"/>
                  </a:lnTo>
                  <a:lnTo>
                    <a:pt x="920" y="1360"/>
                  </a:lnTo>
                  <a:lnTo>
                    <a:pt x="925" y="1350"/>
                  </a:lnTo>
                  <a:lnTo>
                    <a:pt x="932" y="1328"/>
                  </a:lnTo>
                  <a:lnTo>
                    <a:pt x="937" y="1309"/>
                  </a:lnTo>
                  <a:lnTo>
                    <a:pt x="940" y="1290"/>
                  </a:lnTo>
                  <a:lnTo>
                    <a:pt x="941" y="1274"/>
                  </a:lnTo>
                  <a:lnTo>
                    <a:pt x="940" y="1260"/>
                  </a:lnTo>
                  <a:lnTo>
                    <a:pt x="939" y="1247"/>
                  </a:lnTo>
                  <a:lnTo>
                    <a:pt x="938" y="1238"/>
                  </a:lnTo>
                  <a:lnTo>
                    <a:pt x="965" y="1225"/>
                  </a:lnTo>
                  <a:lnTo>
                    <a:pt x="993" y="1209"/>
                  </a:lnTo>
                  <a:lnTo>
                    <a:pt x="1000" y="1217"/>
                  </a:lnTo>
                  <a:lnTo>
                    <a:pt x="1009" y="1226"/>
                  </a:lnTo>
                  <a:lnTo>
                    <a:pt x="1020" y="1234"/>
                  </a:lnTo>
                  <a:lnTo>
                    <a:pt x="1031" y="1242"/>
                  </a:lnTo>
                  <a:lnTo>
                    <a:pt x="1044" y="1251"/>
                  </a:lnTo>
                  <a:lnTo>
                    <a:pt x="1059" y="1259"/>
                  </a:lnTo>
                  <a:lnTo>
                    <a:pt x="1076" y="1266"/>
                  </a:lnTo>
                  <a:lnTo>
                    <a:pt x="1094" y="1272"/>
                  </a:lnTo>
                  <a:lnTo>
                    <a:pt x="1152" y="1234"/>
                  </a:lnTo>
                  <a:lnTo>
                    <a:pt x="1153" y="1222"/>
                  </a:lnTo>
                  <a:lnTo>
                    <a:pt x="1154" y="1210"/>
                  </a:lnTo>
                  <a:lnTo>
                    <a:pt x="1153" y="1188"/>
                  </a:lnTo>
                  <a:lnTo>
                    <a:pt x="1150" y="1168"/>
                  </a:lnTo>
                  <a:lnTo>
                    <a:pt x="1146" y="1151"/>
                  </a:lnTo>
                  <a:lnTo>
                    <a:pt x="1141" y="1136"/>
                  </a:lnTo>
                  <a:lnTo>
                    <a:pt x="1135" y="1122"/>
                  </a:lnTo>
                  <a:lnTo>
                    <a:pt x="1130" y="1111"/>
                  </a:lnTo>
                  <a:lnTo>
                    <a:pt x="1125" y="1103"/>
                  </a:lnTo>
                  <a:lnTo>
                    <a:pt x="1143" y="1082"/>
                  </a:lnTo>
                  <a:lnTo>
                    <a:pt x="1160" y="1062"/>
                  </a:lnTo>
                  <a:lnTo>
                    <a:pt x="1169" y="1066"/>
                  </a:lnTo>
                  <a:lnTo>
                    <a:pt x="1181" y="1070"/>
                  </a:lnTo>
                  <a:lnTo>
                    <a:pt x="1194" y="1074"/>
                  </a:lnTo>
                  <a:lnTo>
                    <a:pt x="1209" y="1078"/>
                  </a:lnTo>
                  <a:lnTo>
                    <a:pt x="1227" y="1080"/>
                  </a:lnTo>
                  <a:lnTo>
                    <a:pt x="1245" y="1081"/>
                  </a:lnTo>
                  <a:lnTo>
                    <a:pt x="1266" y="1081"/>
                  </a:lnTo>
                  <a:lnTo>
                    <a:pt x="1287" y="1078"/>
                  </a:lnTo>
                  <a:lnTo>
                    <a:pt x="1288" y="1078"/>
                  </a:lnTo>
                  <a:lnTo>
                    <a:pt x="1323" y="1019"/>
                  </a:lnTo>
                  <a:lnTo>
                    <a:pt x="1323" y="1018"/>
                  </a:lnTo>
                  <a:lnTo>
                    <a:pt x="1319" y="1007"/>
                  </a:lnTo>
                  <a:lnTo>
                    <a:pt x="1314" y="997"/>
                  </a:lnTo>
                  <a:lnTo>
                    <a:pt x="1305" y="978"/>
                  </a:lnTo>
                  <a:lnTo>
                    <a:pt x="1293" y="962"/>
                  </a:lnTo>
                  <a:lnTo>
                    <a:pt x="1282" y="948"/>
                  </a:lnTo>
                  <a:lnTo>
                    <a:pt x="1271" y="937"/>
                  </a:lnTo>
                  <a:lnTo>
                    <a:pt x="1260" y="928"/>
                  </a:lnTo>
                  <a:lnTo>
                    <a:pt x="1251" y="919"/>
                  </a:lnTo>
                  <a:lnTo>
                    <a:pt x="1243" y="914"/>
                  </a:lnTo>
                  <a:lnTo>
                    <a:pt x="1254" y="882"/>
                  </a:lnTo>
                  <a:lnTo>
                    <a:pt x="1264" y="851"/>
                  </a:lnTo>
                  <a:lnTo>
                    <a:pt x="1272" y="850"/>
                  </a:lnTo>
                  <a:lnTo>
                    <a:pt x="1283" y="849"/>
                  </a:lnTo>
                  <a:lnTo>
                    <a:pt x="1297" y="847"/>
                  </a:lnTo>
                  <a:lnTo>
                    <a:pt x="1314" y="842"/>
                  </a:lnTo>
                  <a:lnTo>
                    <a:pt x="1332" y="836"/>
                  </a:lnTo>
                  <a:lnTo>
                    <a:pt x="1352" y="827"/>
                  </a:lnTo>
                  <a:lnTo>
                    <a:pt x="1361" y="822"/>
                  </a:lnTo>
                  <a:lnTo>
                    <a:pt x="1371" y="816"/>
                  </a:lnTo>
                  <a:lnTo>
                    <a:pt x="1381" y="808"/>
                  </a:lnTo>
                  <a:lnTo>
                    <a:pt x="1392" y="799"/>
                  </a:lnTo>
                  <a:lnTo>
                    <a:pt x="1392" y="73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a:lstStyle/>
            <a:p>
              <a:endParaRPr lang="en-US">
                <a:ea typeface="ＭＳ Ｐゴシック" pitchFamily="31" charset="-128"/>
              </a:endParaRPr>
            </a:p>
          </p:txBody>
        </p:sp>
        <p:sp>
          <p:nvSpPr>
            <p:cNvPr id="66" name="Freeform 51"/>
            <p:cNvSpPr>
              <a:spLocks/>
            </p:cNvSpPr>
            <p:nvPr/>
          </p:nvSpPr>
          <p:spPr bwMode="auto">
            <a:xfrm>
              <a:off x="4613" y="3491"/>
              <a:ext cx="311" cy="310"/>
            </a:xfrm>
            <a:custGeom>
              <a:avLst/>
              <a:gdLst>
                <a:gd name="T0" fmla="*/ 620 w 621"/>
                <a:gd name="T1" fmla="*/ 326 h 621"/>
                <a:gd name="T2" fmla="*/ 615 w 621"/>
                <a:gd name="T3" fmla="*/ 373 h 621"/>
                <a:gd name="T4" fmla="*/ 602 w 621"/>
                <a:gd name="T5" fmla="*/ 417 h 621"/>
                <a:gd name="T6" fmla="*/ 583 w 621"/>
                <a:gd name="T7" fmla="*/ 458 h 621"/>
                <a:gd name="T8" fmla="*/ 560 w 621"/>
                <a:gd name="T9" fmla="*/ 496 h 621"/>
                <a:gd name="T10" fmla="*/ 530 w 621"/>
                <a:gd name="T11" fmla="*/ 530 h 621"/>
                <a:gd name="T12" fmla="*/ 496 w 621"/>
                <a:gd name="T13" fmla="*/ 560 h 621"/>
                <a:gd name="T14" fmla="*/ 458 w 621"/>
                <a:gd name="T15" fmla="*/ 583 h 621"/>
                <a:gd name="T16" fmla="*/ 417 w 621"/>
                <a:gd name="T17" fmla="*/ 602 h 621"/>
                <a:gd name="T18" fmla="*/ 373 w 621"/>
                <a:gd name="T19" fmla="*/ 615 h 621"/>
                <a:gd name="T20" fmla="*/ 326 w 621"/>
                <a:gd name="T21" fmla="*/ 620 h 621"/>
                <a:gd name="T22" fmla="*/ 294 w 621"/>
                <a:gd name="T23" fmla="*/ 620 h 621"/>
                <a:gd name="T24" fmla="*/ 248 w 621"/>
                <a:gd name="T25" fmla="*/ 615 h 621"/>
                <a:gd name="T26" fmla="*/ 203 w 621"/>
                <a:gd name="T27" fmla="*/ 602 h 621"/>
                <a:gd name="T28" fmla="*/ 162 w 621"/>
                <a:gd name="T29" fmla="*/ 583 h 621"/>
                <a:gd name="T30" fmla="*/ 124 w 621"/>
                <a:gd name="T31" fmla="*/ 560 h 621"/>
                <a:gd name="T32" fmla="*/ 90 w 621"/>
                <a:gd name="T33" fmla="*/ 530 h 621"/>
                <a:gd name="T34" fmla="*/ 61 w 621"/>
                <a:gd name="T35" fmla="*/ 496 h 621"/>
                <a:gd name="T36" fmla="*/ 37 w 621"/>
                <a:gd name="T37" fmla="*/ 458 h 621"/>
                <a:gd name="T38" fmla="*/ 18 w 621"/>
                <a:gd name="T39" fmla="*/ 417 h 621"/>
                <a:gd name="T40" fmla="*/ 6 w 621"/>
                <a:gd name="T41" fmla="*/ 373 h 621"/>
                <a:gd name="T42" fmla="*/ 0 w 621"/>
                <a:gd name="T43" fmla="*/ 326 h 621"/>
                <a:gd name="T44" fmla="*/ 0 w 621"/>
                <a:gd name="T45" fmla="*/ 294 h 621"/>
                <a:gd name="T46" fmla="*/ 6 w 621"/>
                <a:gd name="T47" fmla="*/ 248 h 621"/>
                <a:gd name="T48" fmla="*/ 18 w 621"/>
                <a:gd name="T49" fmla="*/ 204 h 621"/>
                <a:gd name="T50" fmla="*/ 37 w 621"/>
                <a:gd name="T51" fmla="*/ 162 h 621"/>
                <a:gd name="T52" fmla="*/ 61 w 621"/>
                <a:gd name="T53" fmla="*/ 124 h 621"/>
                <a:gd name="T54" fmla="*/ 90 w 621"/>
                <a:gd name="T55" fmla="*/ 90 h 621"/>
                <a:gd name="T56" fmla="*/ 124 w 621"/>
                <a:gd name="T57" fmla="*/ 62 h 621"/>
                <a:gd name="T58" fmla="*/ 162 w 621"/>
                <a:gd name="T59" fmla="*/ 37 h 621"/>
                <a:gd name="T60" fmla="*/ 203 w 621"/>
                <a:gd name="T61" fmla="*/ 19 h 621"/>
                <a:gd name="T62" fmla="*/ 248 w 621"/>
                <a:gd name="T63" fmla="*/ 6 h 621"/>
                <a:gd name="T64" fmla="*/ 294 w 621"/>
                <a:gd name="T65" fmla="*/ 0 h 621"/>
                <a:gd name="T66" fmla="*/ 326 w 621"/>
                <a:gd name="T67" fmla="*/ 0 h 621"/>
                <a:gd name="T68" fmla="*/ 373 w 621"/>
                <a:gd name="T69" fmla="*/ 6 h 621"/>
                <a:gd name="T70" fmla="*/ 417 w 621"/>
                <a:gd name="T71" fmla="*/ 19 h 621"/>
                <a:gd name="T72" fmla="*/ 458 w 621"/>
                <a:gd name="T73" fmla="*/ 37 h 621"/>
                <a:gd name="T74" fmla="*/ 496 w 621"/>
                <a:gd name="T75" fmla="*/ 62 h 621"/>
                <a:gd name="T76" fmla="*/ 530 w 621"/>
                <a:gd name="T77" fmla="*/ 90 h 621"/>
                <a:gd name="T78" fmla="*/ 560 w 621"/>
                <a:gd name="T79" fmla="*/ 124 h 621"/>
                <a:gd name="T80" fmla="*/ 583 w 621"/>
                <a:gd name="T81" fmla="*/ 162 h 621"/>
                <a:gd name="T82" fmla="*/ 602 w 621"/>
                <a:gd name="T83" fmla="*/ 204 h 621"/>
                <a:gd name="T84" fmla="*/ 615 w 621"/>
                <a:gd name="T85" fmla="*/ 248 h 621"/>
                <a:gd name="T86" fmla="*/ 620 w 621"/>
                <a:gd name="T87" fmla="*/ 294 h 62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1"/>
                <a:gd name="T133" fmla="*/ 0 h 621"/>
                <a:gd name="T134" fmla="*/ 621 w 621"/>
                <a:gd name="T135" fmla="*/ 621 h 62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1" h="621">
                  <a:moveTo>
                    <a:pt x="621" y="311"/>
                  </a:moveTo>
                  <a:lnTo>
                    <a:pt x="621" y="311"/>
                  </a:lnTo>
                  <a:lnTo>
                    <a:pt x="620" y="326"/>
                  </a:lnTo>
                  <a:lnTo>
                    <a:pt x="619" y="343"/>
                  </a:lnTo>
                  <a:lnTo>
                    <a:pt x="617" y="358"/>
                  </a:lnTo>
                  <a:lnTo>
                    <a:pt x="615" y="373"/>
                  </a:lnTo>
                  <a:lnTo>
                    <a:pt x="611" y="388"/>
                  </a:lnTo>
                  <a:lnTo>
                    <a:pt x="607" y="403"/>
                  </a:lnTo>
                  <a:lnTo>
                    <a:pt x="602" y="417"/>
                  </a:lnTo>
                  <a:lnTo>
                    <a:pt x="596" y="432"/>
                  </a:lnTo>
                  <a:lnTo>
                    <a:pt x="590" y="445"/>
                  </a:lnTo>
                  <a:lnTo>
                    <a:pt x="583" y="458"/>
                  </a:lnTo>
                  <a:lnTo>
                    <a:pt x="576" y="472"/>
                  </a:lnTo>
                  <a:lnTo>
                    <a:pt x="568" y="484"/>
                  </a:lnTo>
                  <a:lnTo>
                    <a:pt x="560" y="496"/>
                  </a:lnTo>
                  <a:lnTo>
                    <a:pt x="550" y="509"/>
                  </a:lnTo>
                  <a:lnTo>
                    <a:pt x="540" y="520"/>
                  </a:lnTo>
                  <a:lnTo>
                    <a:pt x="530" y="530"/>
                  </a:lnTo>
                  <a:lnTo>
                    <a:pt x="518" y="540"/>
                  </a:lnTo>
                  <a:lnTo>
                    <a:pt x="507" y="551"/>
                  </a:lnTo>
                  <a:lnTo>
                    <a:pt x="496" y="560"/>
                  </a:lnTo>
                  <a:lnTo>
                    <a:pt x="484" y="568"/>
                  </a:lnTo>
                  <a:lnTo>
                    <a:pt x="471" y="576"/>
                  </a:lnTo>
                  <a:lnTo>
                    <a:pt x="458" y="583"/>
                  </a:lnTo>
                  <a:lnTo>
                    <a:pt x="445" y="591"/>
                  </a:lnTo>
                  <a:lnTo>
                    <a:pt x="431" y="597"/>
                  </a:lnTo>
                  <a:lnTo>
                    <a:pt x="417" y="602"/>
                  </a:lnTo>
                  <a:lnTo>
                    <a:pt x="403" y="607"/>
                  </a:lnTo>
                  <a:lnTo>
                    <a:pt x="387" y="611"/>
                  </a:lnTo>
                  <a:lnTo>
                    <a:pt x="373" y="615"/>
                  </a:lnTo>
                  <a:lnTo>
                    <a:pt x="358" y="617"/>
                  </a:lnTo>
                  <a:lnTo>
                    <a:pt x="342" y="619"/>
                  </a:lnTo>
                  <a:lnTo>
                    <a:pt x="326" y="620"/>
                  </a:lnTo>
                  <a:lnTo>
                    <a:pt x="310" y="621"/>
                  </a:lnTo>
                  <a:lnTo>
                    <a:pt x="294" y="620"/>
                  </a:lnTo>
                  <a:lnTo>
                    <a:pt x="279" y="619"/>
                  </a:lnTo>
                  <a:lnTo>
                    <a:pt x="262" y="617"/>
                  </a:lnTo>
                  <a:lnTo>
                    <a:pt x="248" y="615"/>
                  </a:lnTo>
                  <a:lnTo>
                    <a:pt x="233" y="611"/>
                  </a:lnTo>
                  <a:lnTo>
                    <a:pt x="218" y="607"/>
                  </a:lnTo>
                  <a:lnTo>
                    <a:pt x="203" y="602"/>
                  </a:lnTo>
                  <a:lnTo>
                    <a:pt x="189" y="597"/>
                  </a:lnTo>
                  <a:lnTo>
                    <a:pt x="175" y="591"/>
                  </a:lnTo>
                  <a:lnTo>
                    <a:pt x="162" y="583"/>
                  </a:lnTo>
                  <a:lnTo>
                    <a:pt x="148" y="576"/>
                  </a:lnTo>
                  <a:lnTo>
                    <a:pt x="136" y="568"/>
                  </a:lnTo>
                  <a:lnTo>
                    <a:pt x="124" y="560"/>
                  </a:lnTo>
                  <a:lnTo>
                    <a:pt x="113" y="551"/>
                  </a:lnTo>
                  <a:lnTo>
                    <a:pt x="101" y="540"/>
                  </a:lnTo>
                  <a:lnTo>
                    <a:pt x="90" y="530"/>
                  </a:lnTo>
                  <a:lnTo>
                    <a:pt x="80" y="520"/>
                  </a:lnTo>
                  <a:lnTo>
                    <a:pt x="71" y="509"/>
                  </a:lnTo>
                  <a:lnTo>
                    <a:pt x="61" y="496"/>
                  </a:lnTo>
                  <a:lnTo>
                    <a:pt x="52" y="484"/>
                  </a:lnTo>
                  <a:lnTo>
                    <a:pt x="44" y="472"/>
                  </a:lnTo>
                  <a:lnTo>
                    <a:pt x="37" y="458"/>
                  </a:lnTo>
                  <a:lnTo>
                    <a:pt x="30" y="445"/>
                  </a:lnTo>
                  <a:lnTo>
                    <a:pt x="23" y="432"/>
                  </a:lnTo>
                  <a:lnTo>
                    <a:pt x="18" y="417"/>
                  </a:lnTo>
                  <a:lnTo>
                    <a:pt x="13" y="403"/>
                  </a:lnTo>
                  <a:lnTo>
                    <a:pt x="9" y="388"/>
                  </a:lnTo>
                  <a:lnTo>
                    <a:pt x="6" y="373"/>
                  </a:lnTo>
                  <a:lnTo>
                    <a:pt x="3" y="358"/>
                  </a:lnTo>
                  <a:lnTo>
                    <a:pt x="1" y="343"/>
                  </a:lnTo>
                  <a:lnTo>
                    <a:pt x="0" y="326"/>
                  </a:lnTo>
                  <a:lnTo>
                    <a:pt x="0" y="311"/>
                  </a:lnTo>
                  <a:lnTo>
                    <a:pt x="0" y="294"/>
                  </a:lnTo>
                  <a:lnTo>
                    <a:pt x="1" y="279"/>
                  </a:lnTo>
                  <a:lnTo>
                    <a:pt x="3" y="264"/>
                  </a:lnTo>
                  <a:lnTo>
                    <a:pt x="6" y="248"/>
                  </a:lnTo>
                  <a:lnTo>
                    <a:pt x="9" y="233"/>
                  </a:lnTo>
                  <a:lnTo>
                    <a:pt x="13" y="219"/>
                  </a:lnTo>
                  <a:lnTo>
                    <a:pt x="18" y="204"/>
                  </a:lnTo>
                  <a:lnTo>
                    <a:pt x="23" y="190"/>
                  </a:lnTo>
                  <a:lnTo>
                    <a:pt x="30" y="175"/>
                  </a:lnTo>
                  <a:lnTo>
                    <a:pt x="37" y="162"/>
                  </a:lnTo>
                  <a:lnTo>
                    <a:pt x="44" y="150"/>
                  </a:lnTo>
                  <a:lnTo>
                    <a:pt x="52" y="137"/>
                  </a:lnTo>
                  <a:lnTo>
                    <a:pt x="61" y="124"/>
                  </a:lnTo>
                  <a:lnTo>
                    <a:pt x="71" y="113"/>
                  </a:lnTo>
                  <a:lnTo>
                    <a:pt x="80" y="102"/>
                  </a:lnTo>
                  <a:lnTo>
                    <a:pt x="90" y="90"/>
                  </a:lnTo>
                  <a:lnTo>
                    <a:pt x="101" y="80"/>
                  </a:lnTo>
                  <a:lnTo>
                    <a:pt x="113" y="71"/>
                  </a:lnTo>
                  <a:lnTo>
                    <a:pt x="124" y="62"/>
                  </a:lnTo>
                  <a:lnTo>
                    <a:pt x="136" y="53"/>
                  </a:lnTo>
                  <a:lnTo>
                    <a:pt x="148" y="45"/>
                  </a:lnTo>
                  <a:lnTo>
                    <a:pt x="162" y="37"/>
                  </a:lnTo>
                  <a:lnTo>
                    <a:pt x="175" y="31"/>
                  </a:lnTo>
                  <a:lnTo>
                    <a:pt x="189" y="24"/>
                  </a:lnTo>
                  <a:lnTo>
                    <a:pt x="203" y="19"/>
                  </a:lnTo>
                  <a:lnTo>
                    <a:pt x="218" y="14"/>
                  </a:lnTo>
                  <a:lnTo>
                    <a:pt x="233" y="9"/>
                  </a:lnTo>
                  <a:lnTo>
                    <a:pt x="248" y="6"/>
                  </a:lnTo>
                  <a:lnTo>
                    <a:pt x="262" y="3"/>
                  </a:lnTo>
                  <a:lnTo>
                    <a:pt x="279" y="1"/>
                  </a:lnTo>
                  <a:lnTo>
                    <a:pt x="294" y="0"/>
                  </a:lnTo>
                  <a:lnTo>
                    <a:pt x="310" y="0"/>
                  </a:lnTo>
                  <a:lnTo>
                    <a:pt x="326" y="0"/>
                  </a:lnTo>
                  <a:lnTo>
                    <a:pt x="342" y="1"/>
                  </a:lnTo>
                  <a:lnTo>
                    <a:pt x="358" y="3"/>
                  </a:lnTo>
                  <a:lnTo>
                    <a:pt x="373" y="6"/>
                  </a:lnTo>
                  <a:lnTo>
                    <a:pt x="387" y="9"/>
                  </a:lnTo>
                  <a:lnTo>
                    <a:pt x="403" y="14"/>
                  </a:lnTo>
                  <a:lnTo>
                    <a:pt x="417" y="19"/>
                  </a:lnTo>
                  <a:lnTo>
                    <a:pt x="431" y="24"/>
                  </a:lnTo>
                  <a:lnTo>
                    <a:pt x="445" y="31"/>
                  </a:lnTo>
                  <a:lnTo>
                    <a:pt x="458" y="37"/>
                  </a:lnTo>
                  <a:lnTo>
                    <a:pt x="471" y="45"/>
                  </a:lnTo>
                  <a:lnTo>
                    <a:pt x="484" y="53"/>
                  </a:lnTo>
                  <a:lnTo>
                    <a:pt x="496" y="62"/>
                  </a:lnTo>
                  <a:lnTo>
                    <a:pt x="507" y="71"/>
                  </a:lnTo>
                  <a:lnTo>
                    <a:pt x="518" y="80"/>
                  </a:lnTo>
                  <a:lnTo>
                    <a:pt x="530" y="90"/>
                  </a:lnTo>
                  <a:lnTo>
                    <a:pt x="540" y="102"/>
                  </a:lnTo>
                  <a:lnTo>
                    <a:pt x="550" y="113"/>
                  </a:lnTo>
                  <a:lnTo>
                    <a:pt x="560" y="124"/>
                  </a:lnTo>
                  <a:lnTo>
                    <a:pt x="568" y="137"/>
                  </a:lnTo>
                  <a:lnTo>
                    <a:pt x="576" y="150"/>
                  </a:lnTo>
                  <a:lnTo>
                    <a:pt x="583" y="162"/>
                  </a:lnTo>
                  <a:lnTo>
                    <a:pt x="590" y="175"/>
                  </a:lnTo>
                  <a:lnTo>
                    <a:pt x="596" y="190"/>
                  </a:lnTo>
                  <a:lnTo>
                    <a:pt x="602" y="204"/>
                  </a:lnTo>
                  <a:lnTo>
                    <a:pt x="607" y="219"/>
                  </a:lnTo>
                  <a:lnTo>
                    <a:pt x="611" y="233"/>
                  </a:lnTo>
                  <a:lnTo>
                    <a:pt x="615" y="248"/>
                  </a:lnTo>
                  <a:lnTo>
                    <a:pt x="617" y="264"/>
                  </a:lnTo>
                  <a:lnTo>
                    <a:pt x="619" y="279"/>
                  </a:lnTo>
                  <a:lnTo>
                    <a:pt x="620" y="294"/>
                  </a:lnTo>
                  <a:lnTo>
                    <a:pt x="621" y="311"/>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a:lstStyle/>
            <a:p>
              <a:endParaRPr lang="en-US">
                <a:ea typeface="ＭＳ Ｐゴシック" pitchFamily="31" charset="-128"/>
              </a:endParaRPr>
            </a:p>
          </p:txBody>
        </p:sp>
      </p:grpSp>
      <p:grpSp>
        <p:nvGrpSpPr>
          <p:cNvPr id="67" name="Group 13"/>
          <p:cNvGrpSpPr>
            <a:grpSpLocks/>
          </p:cNvGrpSpPr>
          <p:nvPr/>
        </p:nvGrpSpPr>
        <p:grpSpPr bwMode="auto">
          <a:xfrm rot="1218681">
            <a:off x="2244181" y="3667390"/>
            <a:ext cx="485559" cy="511749"/>
            <a:chOff x="4426" y="3301"/>
            <a:chExt cx="696" cy="699"/>
          </a:xfrm>
        </p:grpSpPr>
        <p:sp>
          <p:nvSpPr>
            <p:cNvPr id="68" name="Freeform 50"/>
            <p:cNvSpPr>
              <a:spLocks noEditPoints="1"/>
            </p:cNvSpPr>
            <p:nvPr/>
          </p:nvSpPr>
          <p:spPr bwMode="auto">
            <a:xfrm>
              <a:off x="4426" y="3301"/>
              <a:ext cx="696" cy="699"/>
            </a:xfrm>
            <a:custGeom>
              <a:avLst/>
              <a:gdLst>
                <a:gd name="T0" fmla="*/ 858 w 1392"/>
                <a:gd name="T1" fmla="*/ 805 h 1399"/>
                <a:gd name="T2" fmla="*/ 726 w 1392"/>
                <a:gd name="T3" fmla="*/ 893 h 1399"/>
                <a:gd name="T4" fmla="*/ 584 w 1392"/>
                <a:gd name="T5" fmla="*/ 871 h 1399"/>
                <a:gd name="T6" fmla="*/ 482 w 1392"/>
                <a:gd name="T7" fmla="*/ 749 h 1399"/>
                <a:gd name="T8" fmla="*/ 490 w 1392"/>
                <a:gd name="T9" fmla="*/ 605 h 1399"/>
                <a:gd name="T10" fmla="*/ 601 w 1392"/>
                <a:gd name="T11" fmla="*/ 493 h 1399"/>
                <a:gd name="T12" fmla="*/ 746 w 1392"/>
                <a:gd name="T13" fmla="*/ 486 h 1399"/>
                <a:gd name="T14" fmla="*/ 868 w 1392"/>
                <a:gd name="T15" fmla="*/ 586 h 1399"/>
                <a:gd name="T16" fmla="*/ 1392 w 1392"/>
                <a:gd name="T17" fmla="*/ 730 h 1399"/>
                <a:gd name="T18" fmla="*/ 1281 w 1392"/>
                <a:gd name="T19" fmla="*/ 682 h 1399"/>
                <a:gd name="T20" fmla="*/ 1323 w 1392"/>
                <a:gd name="T21" fmla="*/ 602 h 1399"/>
                <a:gd name="T22" fmla="*/ 1384 w 1392"/>
                <a:gd name="T23" fmla="*/ 542 h 1399"/>
                <a:gd name="T24" fmla="*/ 1283 w 1392"/>
                <a:gd name="T25" fmla="*/ 456 h 1399"/>
                <a:gd name="T26" fmla="*/ 1196 w 1392"/>
                <a:gd name="T27" fmla="*/ 400 h 1399"/>
                <a:gd name="T28" fmla="*/ 1251 w 1392"/>
                <a:gd name="T29" fmla="*/ 315 h 1399"/>
                <a:gd name="T30" fmla="*/ 1216 w 1392"/>
                <a:gd name="T31" fmla="*/ 239 h 1399"/>
                <a:gd name="T32" fmla="*/ 1096 w 1392"/>
                <a:gd name="T33" fmla="*/ 264 h 1399"/>
                <a:gd name="T34" fmla="*/ 1060 w 1392"/>
                <a:gd name="T35" fmla="*/ 208 h 1399"/>
                <a:gd name="T36" fmla="*/ 1064 w 1392"/>
                <a:gd name="T37" fmla="*/ 95 h 1399"/>
                <a:gd name="T38" fmla="*/ 959 w 1392"/>
                <a:gd name="T39" fmla="*/ 87 h 1399"/>
                <a:gd name="T40" fmla="*/ 844 w 1392"/>
                <a:gd name="T41" fmla="*/ 135 h 1399"/>
                <a:gd name="T42" fmla="*/ 820 w 1392"/>
                <a:gd name="T43" fmla="*/ 38 h 1399"/>
                <a:gd name="T44" fmla="*/ 724 w 1392"/>
                <a:gd name="T45" fmla="*/ 0 h 1399"/>
                <a:gd name="T46" fmla="*/ 675 w 1392"/>
                <a:gd name="T47" fmla="*/ 109 h 1399"/>
                <a:gd name="T48" fmla="*/ 608 w 1392"/>
                <a:gd name="T49" fmla="*/ 91 h 1399"/>
                <a:gd name="T50" fmla="*/ 537 w 1392"/>
                <a:gd name="T51" fmla="*/ 16 h 1399"/>
                <a:gd name="T52" fmla="*/ 452 w 1392"/>
                <a:gd name="T53" fmla="*/ 133 h 1399"/>
                <a:gd name="T54" fmla="*/ 397 w 1392"/>
                <a:gd name="T55" fmla="*/ 190 h 1399"/>
                <a:gd name="T56" fmla="*/ 298 w 1392"/>
                <a:gd name="T57" fmla="*/ 132 h 1399"/>
                <a:gd name="T58" fmla="*/ 231 w 1392"/>
                <a:gd name="T59" fmla="*/ 186 h 1399"/>
                <a:gd name="T60" fmla="*/ 270 w 1392"/>
                <a:gd name="T61" fmla="*/ 301 h 1399"/>
                <a:gd name="T62" fmla="*/ 191 w 1392"/>
                <a:gd name="T63" fmla="*/ 322 h 1399"/>
                <a:gd name="T64" fmla="*/ 97 w 1392"/>
                <a:gd name="T65" fmla="*/ 322 h 1399"/>
                <a:gd name="T66" fmla="*/ 98 w 1392"/>
                <a:gd name="T67" fmla="*/ 441 h 1399"/>
                <a:gd name="T68" fmla="*/ 133 w 1392"/>
                <a:gd name="T69" fmla="*/ 539 h 1399"/>
                <a:gd name="T70" fmla="*/ 35 w 1392"/>
                <a:gd name="T71" fmla="*/ 564 h 1399"/>
                <a:gd name="T72" fmla="*/ 0 w 1392"/>
                <a:gd name="T73" fmla="*/ 654 h 1399"/>
                <a:gd name="T74" fmla="*/ 99 w 1392"/>
                <a:gd name="T75" fmla="*/ 705 h 1399"/>
                <a:gd name="T76" fmla="*/ 81 w 1392"/>
                <a:gd name="T77" fmla="*/ 790 h 1399"/>
                <a:gd name="T78" fmla="*/ 29 w 1392"/>
                <a:gd name="T79" fmla="*/ 917 h 1399"/>
                <a:gd name="T80" fmla="*/ 148 w 1392"/>
                <a:gd name="T81" fmla="*/ 940 h 1399"/>
                <a:gd name="T82" fmla="*/ 162 w 1392"/>
                <a:gd name="T83" fmla="*/ 1022 h 1399"/>
                <a:gd name="T84" fmla="*/ 126 w 1392"/>
                <a:gd name="T85" fmla="*/ 1106 h 1399"/>
                <a:gd name="T86" fmla="*/ 258 w 1392"/>
                <a:gd name="T87" fmla="*/ 1145 h 1399"/>
                <a:gd name="T88" fmla="*/ 328 w 1392"/>
                <a:gd name="T89" fmla="*/ 1172 h 1399"/>
                <a:gd name="T90" fmla="*/ 312 w 1392"/>
                <a:gd name="T91" fmla="*/ 1297 h 1399"/>
                <a:gd name="T92" fmla="*/ 431 w 1392"/>
                <a:gd name="T93" fmla="*/ 1301 h 1399"/>
                <a:gd name="T94" fmla="*/ 542 w 1392"/>
                <a:gd name="T95" fmla="*/ 1270 h 1399"/>
                <a:gd name="T96" fmla="*/ 573 w 1392"/>
                <a:gd name="T97" fmla="*/ 1375 h 1399"/>
                <a:gd name="T98" fmla="*/ 656 w 1392"/>
                <a:gd name="T99" fmla="*/ 1398 h 1399"/>
                <a:gd name="T100" fmla="*/ 707 w 1392"/>
                <a:gd name="T101" fmla="*/ 1301 h 1399"/>
                <a:gd name="T102" fmla="*/ 789 w 1392"/>
                <a:gd name="T103" fmla="*/ 1318 h 1399"/>
                <a:gd name="T104" fmla="*/ 846 w 1392"/>
                <a:gd name="T105" fmla="*/ 1386 h 1399"/>
                <a:gd name="T106" fmla="*/ 937 w 1392"/>
                <a:gd name="T107" fmla="*/ 1309 h 1399"/>
                <a:gd name="T108" fmla="*/ 993 w 1392"/>
                <a:gd name="T109" fmla="*/ 1209 h 1399"/>
                <a:gd name="T110" fmla="*/ 1076 w 1392"/>
                <a:gd name="T111" fmla="*/ 1266 h 1399"/>
                <a:gd name="T112" fmla="*/ 1153 w 1392"/>
                <a:gd name="T113" fmla="*/ 1222 h 1399"/>
                <a:gd name="T114" fmla="*/ 1125 w 1392"/>
                <a:gd name="T115" fmla="*/ 1103 h 1399"/>
                <a:gd name="T116" fmla="*/ 1209 w 1392"/>
                <a:gd name="T117" fmla="*/ 1078 h 1399"/>
                <a:gd name="T118" fmla="*/ 1323 w 1392"/>
                <a:gd name="T119" fmla="*/ 1018 h 1399"/>
                <a:gd name="T120" fmla="*/ 1251 w 1392"/>
                <a:gd name="T121" fmla="*/ 919 h 1399"/>
                <a:gd name="T122" fmla="*/ 1297 w 1392"/>
                <a:gd name="T123" fmla="*/ 847 h 1399"/>
                <a:gd name="T124" fmla="*/ 1392 w 1392"/>
                <a:gd name="T125" fmla="*/ 799 h 1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92"/>
                <a:gd name="T190" fmla="*/ 0 h 1399"/>
                <a:gd name="T191" fmla="*/ 1392 w 1392"/>
                <a:gd name="T192" fmla="*/ 1399 h 139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92" h="1399">
                  <a:moveTo>
                    <a:pt x="894" y="687"/>
                  </a:moveTo>
                  <a:lnTo>
                    <a:pt x="894" y="687"/>
                  </a:lnTo>
                  <a:lnTo>
                    <a:pt x="892" y="708"/>
                  </a:lnTo>
                  <a:lnTo>
                    <a:pt x="889" y="729"/>
                  </a:lnTo>
                  <a:lnTo>
                    <a:pt x="884" y="749"/>
                  </a:lnTo>
                  <a:lnTo>
                    <a:pt x="877" y="769"/>
                  </a:lnTo>
                  <a:lnTo>
                    <a:pt x="868" y="787"/>
                  </a:lnTo>
                  <a:lnTo>
                    <a:pt x="858" y="805"/>
                  </a:lnTo>
                  <a:lnTo>
                    <a:pt x="845" y="821"/>
                  </a:lnTo>
                  <a:lnTo>
                    <a:pt x="832" y="835"/>
                  </a:lnTo>
                  <a:lnTo>
                    <a:pt x="818" y="849"/>
                  </a:lnTo>
                  <a:lnTo>
                    <a:pt x="801" y="861"/>
                  </a:lnTo>
                  <a:lnTo>
                    <a:pt x="784" y="871"/>
                  </a:lnTo>
                  <a:lnTo>
                    <a:pt x="765" y="880"/>
                  </a:lnTo>
                  <a:lnTo>
                    <a:pt x="746" y="888"/>
                  </a:lnTo>
                  <a:lnTo>
                    <a:pt x="726" y="893"/>
                  </a:lnTo>
                  <a:lnTo>
                    <a:pt x="705" y="896"/>
                  </a:lnTo>
                  <a:lnTo>
                    <a:pt x="683" y="897"/>
                  </a:lnTo>
                  <a:lnTo>
                    <a:pt x="662" y="896"/>
                  </a:lnTo>
                  <a:lnTo>
                    <a:pt x="641" y="893"/>
                  </a:lnTo>
                  <a:lnTo>
                    <a:pt x="621" y="888"/>
                  </a:lnTo>
                  <a:lnTo>
                    <a:pt x="601" y="880"/>
                  </a:lnTo>
                  <a:lnTo>
                    <a:pt x="584" y="871"/>
                  </a:lnTo>
                  <a:lnTo>
                    <a:pt x="567" y="861"/>
                  </a:lnTo>
                  <a:lnTo>
                    <a:pt x="550" y="849"/>
                  </a:lnTo>
                  <a:lnTo>
                    <a:pt x="535" y="835"/>
                  </a:lnTo>
                  <a:lnTo>
                    <a:pt x="521" y="821"/>
                  </a:lnTo>
                  <a:lnTo>
                    <a:pt x="509" y="805"/>
                  </a:lnTo>
                  <a:lnTo>
                    <a:pt x="499" y="787"/>
                  </a:lnTo>
                  <a:lnTo>
                    <a:pt x="490" y="769"/>
                  </a:lnTo>
                  <a:lnTo>
                    <a:pt x="482" y="749"/>
                  </a:lnTo>
                  <a:lnTo>
                    <a:pt x="477" y="729"/>
                  </a:lnTo>
                  <a:lnTo>
                    <a:pt x="474" y="708"/>
                  </a:lnTo>
                  <a:lnTo>
                    <a:pt x="473" y="687"/>
                  </a:lnTo>
                  <a:lnTo>
                    <a:pt x="474" y="665"/>
                  </a:lnTo>
                  <a:lnTo>
                    <a:pt x="477" y="645"/>
                  </a:lnTo>
                  <a:lnTo>
                    <a:pt x="482" y="624"/>
                  </a:lnTo>
                  <a:lnTo>
                    <a:pt x="490" y="605"/>
                  </a:lnTo>
                  <a:lnTo>
                    <a:pt x="499" y="586"/>
                  </a:lnTo>
                  <a:lnTo>
                    <a:pt x="509" y="570"/>
                  </a:lnTo>
                  <a:lnTo>
                    <a:pt x="521" y="553"/>
                  </a:lnTo>
                  <a:lnTo>
                    <a:pt x="535" y="538"/>
                  </a:lnTo>
                  <a:lnTo>
                    <a:pt x="550" y="525"/>
                  </a:lnTo>
                  <a:lnTo>
                    <a:pt x="567" y="512"/>
                  </a:lnTo>
                  <a:lnTo>
                    <a:pt x="584" y="502"/>
                  </a:lnTo>
                  <a:lnTo>
                    <a:pt x="601" y="493"/>
                  </a:lnTo>
                  <a:lnTo>
                    <a:pt x="621" y="486"/>
                  </a:lnTo>
                  <a:lnTo>
                    <a:pt x="641" y="481"/>
                  </a:lnTo>
                  <a:lnTo>
                    <a:pt x="662" y="478"/>
                  </a:lnTo>
                  <a:lnTo>
                    <a:pt x="683" y="477"/>
                  </a:lnTo>
                  <a:lnTo>
                    <a:pt x="705" y="478"/>
                  </a:lnTo>
                  <a:lnTo>
                    <a:pt x="726" y="481"/>
                  </a:lnTo>
                  <a:lnTo>
                    <a:pt x="746" y="486"/>
                  </a:lnTo>
                  <a:lnTo>
                    <a:pt x="765" y="493"/>
                  </a:lnTo>
                  <a:lnTo>
                    <a:pt x="784" y="502"/>
                  </a:lnTo>
                  <a:lnTo>
                    <a:pt x="801" y="512"/>
                  </a:lnTo>
                  <a:lnTo>
                    <a:pt x="818" y="525"/>
                  </a:lnTo>
                  <a:lnTo>
                    <a:pt x="832" y="538"/>
                  </a:lnTo>
                  <a:lnTo>
                    <a:pt x="845" y="553"/>
                  </a:lnTo>
                  <a:lnTo>
                    <a:pt x="858" y="570"/>
                  </a:lnTo>
                  <a:lnTo>
                    <a:pt x="868" y="586"/>
                  </a:lnTo>
                  <a:lnTo>
                    <a:pt x="877" y="605"/>
                  </a:lnTo>
                  <a:lnTo>
                    <a:pt x="884" y="624"/>
                  </a:lnTo>
                  <a:lnTo>
                    <a:pt x="889" y="645"/>
                  </a:lnTo>
                  <a:lnTo>
                    <a:pt x="892" y="665"/>
                  </a:lnTo>
                  <a:lnTo>
                    <a:pt x="894" y="687"/>
                  </a:lnTo>
                  <a:close/>
                  <a:moveTo>
                    <a:pt x="1392" y="730"/>
                  </a:moveTo>
                  <a:lnTo>
                    <a:pt x="1392" y="730"/>
                  </a:lnTo>
                  <a:lnTo>
                    <a:pt x="1376" y="717"/>
                  </a:lnTo>
                  <a:lnTo>
                    <a:pt x="1361" y="708"/>
                  </a:lnTo>
                  <a:lnTo>
                    <a:pt x="1346" y="700"/>
                  </a:lnTo>
                  <a:lnTo>
                    <a:pt x="1330" y="693"/>
                  </a:lnTo>
                  <a:lnTo>
                    <a:pt x="1317" y="689"/>
                  </a:lnTo>
                  <a:lnTo>
                    <a:pt x="1304" y="686"/>
                  </a:lnTo>
                  <a:lnTo>
                    <a:pt x="1291" y="683"/>
                  </a:lnTo>
                  <a:lnTo>
                    <a:pt x="1281" y="682"/>
                  </a:lnTo>
                  <a:lnTo>
                    <a:pt x="1279" y="652"/>
                  </a:lnTo>
                  <a:lnTo>
                    <a:pt x="1276" y="623"/>
                  </a:lnTo>
                  <a:lnTo>
                    <a:pt x="1285" y="620"/>
                  </a:lnTo>
                  <a:lnTo>
                    <a:pt x="1295" y="616"/>
                  </a:lnTo>
                  <a:lnTo>
                    <a:pt x="1309" y="610"/>
                  </a:lnTo>
                  <a:lnTo>
                    <a:pt x="1323" y="602"/>
                  </a:lnTo>
                  <a:lnTo>
                    <a:pt x="1338" y="590"/>
                  </a:lnTo>
                  <a:lnTo>
                    <a:pt x="1354" y="577"/>
                  </a:lnTo>
                  <a:lnTo>
                    <a:pt x="1369" y="562"/>
                  </a:lnTo>
                  <a:lnTo>
                    <a:pt x="1376" y="551"/>
                  </a:lnTo>
                  <a:lnTo>
                    <a:pt x="1384" y="542"/>
                  </a:lnTo>
                  <a:lnTo>
                    <a:pt x="1384" y="541"/>
                  </a:lnTo>
                  <a:lnTo>
                    <a:pt x="1366" y="475"/>
                  </a:lnTo>
                  <a:lnTo>
                    <a:pt x="1352" y="469"/>
                  </a:lnTo>
                  <a:lnTo>
                    <a:pt x="1336" y="465"/>
                  </a:lnTo>
                  <a:lnTo>
                    <a:pt x="1317" y="461"/>
                  </a:lnTo>
                  <a:lnTo>
                    <a:pt x="1295" y="457"/>
                  </a:lnTo>
                  <a:lnTo>
                    <a:pt x="1283" y="456"/>
                  </a:lnTo>
                  <a:lnTo>
                    <a:pt x="1272" y="455"/>
                  </a:lnTo>
                  <a:lnTo>
                    <a:pt x="1260" y="455"/>
                  </a:lnTo>
                  <a:lnTo>
                    <a:pt x="1249" y="456"/>
                  </a:lnTo>
                  <a:lnTo>
                    <a:pt x="1239" y="457"/>
                  </a:lnTo>
                  <a:lnTo>
                    <a:pt x="1229" y="460"/>
                  </a:lnTo>
                  <a:lnTo>
                    <a:pt x="1213" y="429"/>
                  </a:lnTo>
                  <a:lnTo>
                    <a:pt x="1196" y="400"/>
                  </a:lnTo>
                  <a:lnTo>
                    <a:pt x="1203" y="393"/>
                  </a:lnTo>
                  <a:lnTo>
                    <a:pt x="1211" y="383"/>
                  </a:lnTo>
                  <a:lnTo>
                    <a:pt x="1221" y="373"/>
                  </a:lnTo>
                  <a:lnTo>
                    <a:pt x="1229" y="361"/>
                  </a:lnTo>
                  <a:lnTo>
                    <a:pt x="1237" y="347"/>
                  </a:lnTo>
                  <a:lnTo>
                    <a:pt x="1244" y="332"/>
                  </a:lnTo>
                  <a:lnTo>
                    <a:pt x="1251" y="315"/>
                  </a:lnTo>
                  <a:lnTo>
                    <a:pt x="1256" y="295"/>
                  </a:lnTo>
                  <a:lnTo>
                    <a:pt x="1216" y="239"/>
                  </a:lnTo>
                  <a:lnTo>
                    <a:pt x="1205" y="238"/>
                  </a:lnTo>
                  <a:lnTo>
                    <a:pt x="1193" y="238"/>
                  </a:lnTo>
                  <a:lnTo>
                    <a:pt x="1171" y="239"/>
                  </a:lnTo>
                  <a:lnTo>
                    <a:pt x="1152" y="243"/>
                  </a:lnTo>
                  <a:lnTo>
                    <a:pt x="1134" y="247"/>
                  </a:lnTo>
                  <a:lnTo>
                    <a:pt x="1120" y="252"/>
                  </a:lnTo>
                  <a:lnTo>
                    <a:pt x="1107" y="258"/>
                  </a:lnTo>
                  <a:lnTo>
                    <a:pt x="1096" y="264"/>
                  </a:lnTo>
                  <a:lnTo>
                    <a:pt x="1087" y="270"/>
                  </a:lnTo>
                  <a:lnTo>
                    <a:pt x="1068" y="252"/>
                  </a:lnTo>
                  <a:lnTo>
                    <a:pt x="1047" y="237"/>
                  </a:lnTo>
                  <a:lnTo>
                    <a:pt x="1050" y="231"/>
                  </a:lnTo>
                  <a:lnTo>
                    <a:pt x="1055" y="221"/>
                  </a:lnTo>
                  <a:lnTo>
                    <a:pt x="1060" y="208"/>
                  </a:lnTo>
                  <a:lnTo>
                    <a:pt x="1065" y="192"/>
                  </a:lnTo>
                  <a:lnTo>
                    <a:pt x="1068" y="172"/>
                  </a:lnTo>
                  <a:lnTo>
                    <a:pt x="1069" y="161"/>
                  </a:lnTo>
                  <a:lnTo>
                    <a:pt x="1070" y="149"/>
                  </a:lnTo>
                  <a:lnTo>
                    <a:pt x="1070" y="136"/>
                  </a:lnTo>
                  <a:lnTo>
                    <a:pt x="1069" y="123"/>
                  </a:lnTo>
                  <a:lnTo>
                    <a:pt x="1067" y="110"/>
                  </a:lnTo>
                  <a:lnTo>
                    <a:pt x="1064" y="95"/>
                  </a:lnTo>
                  <a:lnTo>
                    <a:pt x="1002" y="64"/>
                  </a:lnTo>
                  <a:lnTo>
                    <a:pt x="990" y="69"/>
                  </a:lnTo>
                  <a:lnTo>
                    <a:pt x="979" y="75"/>
                  </a:lnTo>
                  <a:lnTo>
                    <a:pt x="968" y="80"/>
                  </a:lnTo>
                  <a:lnTo>
                    <a:pt x="959" y="87"/>
                  </a:lnTo>
                  <a:lnTo>
                    <a:pt x="943" y="99"/>
                  </a:lnTo>
                  <a:lnTo>
                    <a:pt x="928" y="113"/>
                  </a:lnTo>
                  <a:lnTo>
                    <a:pt x="918" y="126"/>
                  </a:lnTo>
                  <a:lnTo>
                    <a:pt x="909" y="137"/>
                  </a:lnTo>
                  <a:lnTo>
                    <a:pt x="903" y="148"/>
                  </a:lnTo>
                  <a:lnTo>
                    <a:pt x="899" y="155"/>
                  </a:lnTo>
                  <a:lnTo>
                    <a:pt x="844" y="135"/>
                  </a:lnTo>
                  <a:lnTo>
                    <a:pt x="844" y="124"/>
                  </a:lnTo>
                  <a:lnTo>
                    <a:pt x="843" y="111"/>
                  </a:lnTo>
                  <a:lnTo>
                    <a:pt x="840" y="93"/>
                  </a:lnTo>
                  <a:lnTo>
                    <a:pt x="835" y="73"/>
                  </a:lnTo>
                  <a:lnTo>
                    <a:pt x="831" y="62"/>
                  </a:lnTo>
                  <a:lnTo>
                    <a:pt x="826" y="50"/>
                  </a:lnTo>
                  <a:lnTo>
                    <a:pt x="820" y="38"/>
                  </a:lnTo>
                  <a:lnTo>
                    <a:pt x="813" y="26"/>
                  </a:lnTo>
                  <a:lnTo>
                    <a:pt x="804" y="13"/>
                  </a:lnTo>
                  <a:lnTo>
                    <a:pt x="794" y="1"/>
                  </a:lnTo>
                  <a:lnTo>
                    <a:pt x="724" y="0"/>
                  </a:lnTo>
                  <a:lnTo>
                    <a:pt x="711" y="18"/>
                  </a:lnTo>
                  <a:lnTo>
                    <a:pt x="700" y="35"/>
                  </a:lnTo>
                  <a:lnTo>
                    <a:pt x="692" y="52"/>
                  </a:lnTo>
                  <a:lnTo>
                    <a:pt x="685" y="69"/>
                  </a:lnTo>
                  <a:lnTo>
                    <a:pt x="680" y="83"/>
                  </a:lnTo>
                  <a:lnTo>
                    <a:pt x="677" y="97"/>
                  </a:lnTo>
                  <a:lnTo>
                    <a:pt x="675" y="109"/>
                  </a:lnTo>
                  <a:lnTo>
                    <a:pt x="675" y="119"/>
                  </a:lnTo>
                  <a:lnTo>
                    <a:pt x="648" y="121"/>
                  </a:lnTo>
                  <a:lnTo>
                    <a:pt x="622" y="123"/>
                  </a:lnTo>
                  <a:lnTo>
                    <a:pt x="619" y="115"/>
                  </a:lnTo>
                  <a:lnTo>
                    <a:pt x="614" y="104"/>
                  </a:lnTo>
                  <a:lnTo>
                    <a:pt x="608" y="91"/>
                  </a:lnTo>
                  <a:lnTo>
                    <a:pt x="599" y="77"/>
                  </a:lnTo>
                  <a:lnTo>
                    <a:pt x="588" y="62"/>
                  </a:lnTo>
                  <a:lnTo>
                    <a:pt x="574" y="46"/>
                  </a:lnTo>
                  <a:lnTo>
                    <a:pt x="566" y="39"/>
                  </a:lnTo>
                  <a:lnTo>
                    <a:pt x="557" y="31"/>
                  </a:lnTo>
                  <a:lnTo>
                    <a:pt x="547" y="24"/>
                  </a:lnTo>
                  <a:lnTo>
                    <a:pt x="537" y="16"/>
                  </a:lnTo>
                  <a:lnTo>
                    <a:pt x="470" y="36"/>
                  </a:lnTo>
                  <a:lnTo>
                    <a:pt x="465" y="47"/>
                  </a:lnTo>
                  <a:lnTo>
                    <a:pt x="462" y="58"/>
                  </a:lnTo>
                  <a:lnTo>
                    <a:pt x="456" y="79"/>
                  </a:lnTo>
                  <a:lnTo>
                    <a:pt x="453" y="99"/>
                  </a:lnTo>
                  <a:lnTo>
                    <a:pt x="452" y="117"/>
                  </a:lnTo>
                  <a:lnTo>
                    <a:pt x="452" y="133"/>
                  </a:lnTo>
                  <a:lnTo>
                    <a:pt x="454" y="148"/>
                  </a:lnTo>
                  <a:lnTo>
                    <a:pt x="456" y="160"/>
                  </a:lnTo>
                  <a:lnTo>
                    <a:pt x="458" y="169"/>
                  </a:lnTo>
                  <a:lnTo>
                    <a:pt x="430" y="182"/>
                  </a:lnTo>
                  <a:lnTo>
                    <a:pt x="404" y="197"/>
                  </a:lnTo>
                  <a:lnTo>
                    <a:pt x="397" y="190"/>
                  </a:lnTo>
                  <a:lnTo>
                    <a:pt x="389" y="181"/>
                  </a:lnTo>
                  <a:lnTo>
                    <a:pt x="378" y="172"/>
                  </a:lnTo>
                  <a:lnTo>
                    <a:pt x="365" y="162"/>
                  </a:lnTo>
                  <a:lnTo>
                    <a:pt x="349" y="153"/>
                  </a:lnTo>
                  <a:lnTo>
                    <a:pt x="331" y="143"/>
                  </a:lnTo>
                  <a:lnTo>
                    <a:pt x="321" y="139"/>
                  </a:lnTo>
                  <a:lnTo>
                    <a:pt x="309" y="136"/>
                  </a:lnTo>
                  <a:lnTo>
                    <a:pt x="298" y="132"/>
                  </a:lnTo>
                  <a:lnTo>
                    <a:pt x="286" y="130"/>
                  </a:lnTo>
                  <a:lnTo>
                    <a:pt x="231" y="173"/>
                  </a:lnTo>
                  <a:lnTo>
                    <a:pt x="231" y="186"/>
                  </a:lnTo>
                  <a:lnTo>
                    <a:pt x="232" y="197"/>
                  </a:lnTo>
                  <a:lnTo>
                    <a:pt x="234" y="219"/>
                  </a:lnTo>
                  <a:lnTo>
                    <a:pt x="240" y="239"/>
                  </a:lnTo>
                  <a:lnTo>
                    <a:pt x="245" y="256"/>
                  </a:lnTo>
                  <a:lnTo>
                    <a:pt x="252" y="272"/>
                  </a:lnTo>
                  <a:lnTo>
                    <a:pt x="258" y="284"/>
                  </a:lnTo>
                  <a:lnTo>
                    <a:pt x="265" y="294"/>
                  </a:lnTo>
                  <a:lnTo>
                    <a:pt x="270" y="301"/>
                  </a:lnTo>
                  <a:lnTo>
                    <a:pt x="254" y="320"/>
                  </a:lnTo>
                  <a:lnTo>
                    <a:pt x="237" y="339"/>
                  </a:lnTo>
                  <a:lnTo>
                    <a:pt x="231" y="336"/>
                  </a:lnTo>
                  <a:lnTo>
                    <a:pt x="222" y="331"/>
                  </a:lnTo>
                  <a:lnTo>
                    <a:pt x="209" y="326"/>
                  </a:lnTo>
                  <a:lnTo>
                    <a:pt x="191" y="322"/>
                  </a:lnTo>
                  <a:lnTo>
                    <a:pt x="172" y="318"/>
                  </a:lnTo>
                  <a:lnTo>
                    <a:pt x="162" y="317"/>
                  </a:lnTo>
                  <a:lnTo>
                    <a:pt x="149" y="317"/>
                  </a:lnTo>
                  <a:lnTo>
                    <a:pt x="137" y="317"/>
                  </a:lnTo>
                  <a:lnTo>
                    <a:pt x="125" y="318"/>
                  </a:lnTo>
                  <a:lnTo>
                    <a:pt x="111" y="320"/>
                  </a:lnTo>
                  <a:lnTo>
                    <a:pt x="97" y="322"/>
                  </a:lnTo>
                  <a:lnTo>
                    <a:pt x="65" y="383"/>
                  </a:lnTo>
                  <a:lnTo>
                    <a:pt x="69" y="395"/>
                  </a:lnTo>
                  <a:lnTo>
                    <a:pt x="74" y="405"/>
                  </a:lnTo>
                  <a:lnTo>
                    <a:pt x="87" y="424"/>
                  </a:lnTo>
                  <a:lnTo>
                    <a:pt x="98" y="441"/>
                  </a:lnTo>
                  <a:lnTo>
                    <a:pt x="110" y="454"/>
                  </a:lnTo>
                  <a:lnTo>
                    <a:pt x="123" y="465"/>
                  </a:lnTo>
                  <a:lnTo>
                    <a:pt x="134" y="474"/>
                  </a:lnTo>
                  <a:lnTo>
                    <a:pt x="144" y="481"/>
                  </a:lnTo>
                  <a:lnTo>
                    <a:pt x="152" y="486"/>
                  </a:lnTo>
                  <a:lnTo>
                    <a:pt x="142" y="512"/>
                  </a:lnTo>
                  <a:lnTo>
                    <a:pt x="133" y="539"/>
                  </a:lnTo>
                  <a:lnTo>
                    <a:pt x="125" y="539"/>
                  </a:lnTo>
                  <a:lnTo>
                    <a:pt x="113" y="540"/>
                  </a:lnTo>
                  <a:lnTo>
                    <a:pt x="99" y="541"/>
                  </a:lnTo>
                  <a:lnTo>
                    <a:pt x="83" y="545"/>
                  </a:lnTo>
                  <a:lnTo>
                    <a:pt x="64" y="550"/>
                  </a:lnTo>
                  <a:lnTo>
                    <a:pt x="45" y="559"/>
                  </a:lnTo>
                  <a:lnTo>
                    <a:pt x="35" y="564"/>
                  </a:lnTo>
                  <a:lnTo>
                    <a:pt x="24" y="570"/>
                  </a:lnTo>
                  <a:lnTo>
                    <a:pt x="13" y="577"/>
                  </a:lnTo>
                  <a:lnTo>
                    <a:pt x="3" y="585"/>
                  </a:lnTo>
                  <a:lnTo>
                    <a:pt x="0" y="654"/>
                  </a:lnTo>
                  <a:lnTo>
                    <a:pt x="15" y="667"/>
                  </a:lnTo>
                  <a:lnTo>
                    <a:pt x="30" y="677"/>
                  </a:lnTo>
                  <a:lnTo>
                    <a:pt x="46" y="687"/>
                  </a:lnTo>
                  <a:lnTo>
                    <a:pt x="60" y="694"/>
                  </a:lnTo>
                  <a:lnTo>
                    <a:pt x="74" y="699"/>
                  </a:lnTo>
                  <a:lnTo>
                    <a:pt x="88" y="703"/>
                  </a:lnTo>
                  <a:lnTo>
                    <a:pt x="99" y="705"/>
                  </a:lnTo>
                  <a:lnTo>
                    <a:pt x="109" y="707"/>
                  </a:lnTo>
                  <a:lnTo>
                    <a:pt x="110" y="742"/>
                  </a:lnTo>
                  <a:lnTo>
                    <a:pt x="113" y="775"/>
                  </a:lnTo>
                  <a:lnTo>
                    <a:pt x="104" y="779"/>
                  </a:lnTo>
                  <a:lnTo>
                    <a:pt x="93" y="784"/>
                  </a:lnTo>
                  <a:lnTo>
                    <a:pt x="81" y="790"/>
                  </a:lnTo>
                  <a:lnTo>
                    <a:pt x="67" y="798"/>
                  </a:lnTo>
                  <a:lnTo>
                    <a:pt x="54" y="808"/>
                  </a:lnTo>
                  <a:lnTo>
                    <a:pt x="41" y="820"/>
                  </a:lnTo>
                  <a:lnTo>
                    <a:pt x="27" y="833"/>
                  </a:lnTo>
                  <a:lnTo>
                    <a:pt x="14" y="850"/>
                  </a:lnTo>
                  <a:lnTo>
                    <a:pt x="29" y="917"/>
                  </a:lnTo>
                  <a:lnTo>
                    <a:pt x="50" y="926"/>
                  </a:lnTo>
                  <a:lnTo>
                    <a:pt x="70" y="934"/>
                  </a:lnTo>
                  <a:lnTo>
                    <a:pt x="89" y="938"/>
                  </a:lnTo>
                  <a:lnTo>
                    <a:pt x="106" y="940"/>
                  </a:lnTo>
                  <a:lnTo>
                    <a:pt x="122" y="941"/>
                  </a:lnTo>
                  <a:lnTo>
                    <a:pt x="136" y="941"/>
                  </a:lnTo>
                  <a:lnTo>
                    <a:pt x="148" y="940"/>
                  </a:lnTo>
                  <a:lnTo>
                    <a:pt x="159" y="939"/>
                  </a:lnTo>
                  <a:lnTo>
                    <a:pt x="172" y="966"/>
                  </a:lnTo>
                  <a:lnTo>
                    <a:pt x="186" y="994"/>
                  </a:lnTo>
                  <a:lnTo>
                    <a:pt x="179" y="1001"/>
                  </a:lnTo>
                  <a:lnTo>
                    <a:pt x="171" y="1011"/>
                  </a:lnTo>
                  <a:lnTo>
                    <a:pt x="162" y="1022"/>
                  </a:lnTo>
                  <a:lnTo>
                    <a:pt x="153" y="1034"/>
                  </a:lnTo>
                  <a:lnTo>
                    <a:pt x="145" y="1049"/>
                  </a:lnTo>
                  <a:lnTo>
                    <a:pt x="137" y="1066"/>
                  </a:lnTo>
                  <a:lnTo>
                    <a:pt x="131" y="1085"/>
                  </a:lnTo>
                  <a:lnTo>
                    <a:pt x="126" y="1106"/>
                  </a:lnTo>
                  <a:lnTo>
                    <a:pt x="126" y="1107"/>
                  </a:lnTo>
                  <a:lnTo>
                    <a:pt x="169" y="1160"/>
                  </a:lnTo>
                  <a:lnTo>
                    <a:pt x="190" y="1160"/>
                  </a:lnTo>
                  <a:lnTo>
                    <a:pt x="210" y="1158"/>
                  </a:lnTo>
                  <a:lnTo>
                    <a:pt x="227" y="1155"/>
                  </a:lnTo>
                  <a:lnTo>
                    <a:pt x="244" y="1150"/>
                  </a:lnTo>
                  <a:lnTo>
                    <a:pt x="258" y="1145"/>
                  </a:lnTo>
                  <a:lnTo>
                    <a:pt x="270" y="1139"/>
                  </a:lnTo>
                  <a:lnTo>
                    <a:pt x="282" y="1132"/>
                  </a:lnTo>
                  <a:lnTo>
                    <a:pt x="290" y="1127"/>
                  </a:lnTo>
                  <a:lnTo>
                    <a:pt x="310" y="1147"/>
                  </a:lnTo>
                  <a:lnTo>
                    <a:pt x="333" y="1164"/>
                  </a:lnTo>
                  <a:lnTo>
                    <a:pt x="328" y="1172"/>
                  </a:lnTo>
                  <a:lnTo>
                    <a:pt x="324" y="1184"/>
                  </a:lnTo>
                  <a:lnTo>
                    <a:pt x="318" y="1197"/>
                  </a:lnTo>
                  <a:lnTo>
                    <a:pt x="314" y="1213"/>
                  </a:lnTo>
                  <a:lnTo>
                    <a:pt x="311" y="1231"/>
                  </a:lnTo>
                  <a:lnTo>
                    <a:pt x="309" y="1251"/>
                  </a:lnTo>
                  <a:lnTo>
                    <a:pt x="309" y="1273"/>
                  </a:lnTo>
                  <a:lnTo>
                    <a:pt x="310" y="1285"/>
                  </a:lnTo>
                  <a:lnTo>
                    <a:pt x="312" y="1297"/>
                  </a:lnTo>
                  <a:lnTo>
                    <a:pt x="372" y="1332"/>
                  </a:lnTo>
                  <a:lnTo>
                    <a:pt x="384" y="1328"/>
                  </a:lnTo>
                  <a:lnTo>
                    <a:pt x="395" y="1323"/>
                  </a:lnTo>
                  <a:lnTo>
                    <a:pt x="406" y="1318"/>
                  </a:lnTo>
                  <a:lnTo>
                    <a:pt x="415" y="1313"/>
                  </a:lnTo>
                  <a:lnTo>
                    <a:pt x="431" y="1301"/>
                  </a:lnTo>
                  <a:lnTo>
                    <a:pt x="446" y="1289"/>
                  </a:lnTo>
                  <a:lnTo>
                    <a:pt x="458" y="1277"/>
                  </a:lnTo>
                  <a:lnTo>
                    <a:pt x="467" y="1267"/>
                  </a:lnTo>
                  <a:lnTo>
                    <a:pt x="474" y="1257"/>
                  </a:lnTo>
                  <a:lnTo>
                    <a:pt x="479" y="1249"/>
                  </a:lnTo>
                  <a:lnTo>
                    <a:pt x="510" y="1261"/>
                  </a:lnTo>
                  <a:lnTo>
                    <a:pt x="542" y="1270"/>
                  </a:lnTo>
                  <a:lnTo>
                    <a:pt x="542" y="1280"/>
                  </a:lnTo>
                  <a:lnTo>
                    <a:pt x="543" y="1291"/>
                  </a:lnTo>
                  <a:lnTo>
                    <a:pt x="545" y="1306"/>
                  </a:lnTo>
                  <a:lnTo>
                    <a:pt x="549" y="1322"/>
                  </a:lnTo>
                  <a:lnTo>
                    <a:pt x="554" y="1338"/>
                  </a:lnTo>
                  <a:lnTo>
                    <a:pt x="562" y="1357"/>
                  </a:lnTo>
                  <a:lnTo>
                    <a:pt x="573" y="1375"/>
                  </a:lnTo>
                  <a:lnTo>
                    <a:pt x="579" y="1386"/>
                  </a:lnTo>
                  <a:lnTo>
                    <a:pt x="586" y="1395"/>
                  </a:lnTo>
                  <a:lnTo>
                    <a:pt x="656" y="1399"/>
                  </a:lnTo>
                  <a:lnTo>
                    <a:pt x="656" y="1398"/>
                  </a:lnTo>
                  <a:lnTo>
                    <a:pt x="668" y="1384"/>
                  </a:lnTo>
                  <a:lnTo>
                    <a:pt x="679" y="1368"/>
                  </a:lnTo>
                  <a:lnTo>
                    <a:pt x="689" y="1353"/>
                  </a:lnTo>
                  <a:lnTo>
                    <a:pt x="695" y="1338"/>
                  </a:lnTo>
                  <a:lnTo>
                    <a:pt x="701" y="1325"/>
                  </a:lnTo>
                  <a:lnTo>
                    <a:pt x="705" y="1313"/>
                  </a:lnTo>
                  <a:lnTo>
                    <a:pt x="707" y="1301"/>
                  </a:lnTo>
                  <a:lnTo>
                    <a:pt x="709" y="1290"/>
                  </a:lnTo>
                  <a:lnTo>
                    <a:pt x="742" y="1288"/>
                  </a:lnTo>
                  <a:lnTo>
                    <a:pt x="775" y="1285"/>
                  </a:lnTo>
                  <a:lnTo>
                    <a:pt x="778" y="1295"/>
                  </a:lnTo>
                  <a:lnTo>
                    <a:pt x="783" y="1307"/>
                  </a:lnTo>
                  <a:lnTo>
                    <a:pt x="789" y="1318"/>
                  </a:lnTo>
                  <a:lnTo>
                    <a:pt x="796" y="1331"/>
                  </a:lnTo>
                  <a:lnTo>
                    <a:pt x="805" y="1345"/>
                  </a:lnTo>
                  <a:lnTo>
                    <a:pt x="818" y="1359"/>
                  </a:lnTo>
                  <a:lnTo>
                    <a:pt x="831" y="1372"/>
                  </a:lnTo>
                  <a:lnTo>
                    <a:pt x="846" y="1386"/>
                  </a:lnTo>
                  <a:lnTo>
                    <a:pt x="915" y="1371"/>
                  </a:lnTo>
                  <a:lnTo>
                    <a:pt x="920" y="1360"/>
                  </a:lnTo>
                  <a:lnTo>
                    <a:pt x="925" y="1350"/>
                  </a:lnTo>
                  <a:lnTo>
                    <a:pt x="932" y="1328"/>
                  </a:lnTo>
                  <a:lnTo>
                    <a:pt x="937" y="1309"/>
                  </a:lnTo>
                  <a:lnTo>
                    <a:pt x="940" y="1290"/>
                  </a:lnTo>
                  <a:lnTo>
                    <a:pt x="941" y="1274"/>
                  </a:lnTo>
                  <a:lnTo>
                    <a:pt x="940" y="1260"/>
                  </a:lnTo>
                  <a:lnTo>
                    <a:pt x="939" y="1247"/>
                  </a:lnTo>
                  <a:lnTo>
                    <a:pt x="938" y="1238"/>
                  </a:lnTo>
                  <a:lnTo>
                    <a:pt x="965" y="1225"/>
                  </a:lnTo>
                  <a:lnTo>
                    <a:pt x="993" y="1209"/>
                  </a:lnTo>
                  <a:lnTo>
                    <a:pt x="1000" y="1217"/>
                  </a:lnTo>
                  <a:lnTo>
                    <a:pt x="1009" y="1226"/>
                  </a:lnTo>
                  <a:lnTo>
                    <a:pt x="1020" y="1234"/>
                  </a:lnTo>
                  <a:lnTo>
                    <a:pt x="1031" y="1242"/>
                  </a:lnTo>
                  <a:lnTo>
                    <a:pt x="1044" y="1251"/>
                  </a:lnTo>
                  <a:lnTo>
                    <a:pt x="1059" y="1259"/>
                  </a:lnTo>
                  <a:lnTo>
                    <a:pt x="1076" y="1266"/>
                  </a:lnTo>
                  <a:lnTo>
                    <a:pt x="1094" y="1272"/>
                  </a:lnTo>
                  <a:lnTo>
                    <a:pt x="1152" y="1234"/>
                  </a:lnTo>
                  <a:lnTo>
                    <a:pt x="1153" y="1222"/>
                  </a:lnTo>
                  <a:lnTo>
                    <a:pt x="1154" y="1210"/>
                  </a:lnTo>
                  <a:lnTo>
                    <a:pt x="1153" y="1188"/>
                  </a:lnTo>
                  <a:lnTo>
                    <a:pt x="1150" y="1168"/>
                  </a:lnTo>
                  <a:lnTo>
                    <a:pt x="1146" y="1151"/>
                  </a:lnTo>
                  <a:lnTo>
                    <a:pt x="1141" y="1136"/>
                  </a:lnTo>
                  <a:lnTo>
                    <a:pt x="1135" y="1122"/>
                  </a:lnTo>
                  <a:lnTo>
                    <a:pt x="1130" y="1111"/>
                  </a:lnTo>
                  <a:lnTo>
                    <a:pt x="1125" y="1103"/>
                  </a:lnTo>
                  <a:lnTo>
                    <a:pt x="1143" y="1082"/>
                  </a:lnTo>
                  <a:lnTo>
                    <a:pt x="1160" y="1062"/>
                  </a:lnTo>
                  <a:lnTo>
                    <a:pt x="1169" y="1066"/>
                  </a:lnTo>
                  <a:lnTo>
                    <a:pt x="1181" y="1070"/>
                  </a:lnTo>
                  <a:lnTo>
                    <a:pt x="1194" y="1074"/>
                  </a:lnTo>
                  <a:lnTo>
                    <a:pt x="1209" y="1078"/>
                  </a:lnTo>
                  <a:lnTo>
                    <a:pt x="1227" y="1080"/>
                  </a:lnTo>
                  <a:lnTo>
                    <a:pt x="1245" y="1081"/>
                  </a:lnTo>
                  <a:lnTo>
                    <a:pt x="1266" y="1081"/>
                  </a:lnTo>
                  <a:lnTo>
                    <a:pt x="1287" y="1078"/>
                  </a:lnTo>
                  <a:lnTo>
                    <a:pt x="1288" y="1078"/>
                  </a:lnTo>
                  <a:lnTo>
                    <a:pt x="1323" y="1019"/>
                  </a:lnTo>
                  <a:lnTo>
                    <a:pt x="1323" y="1018"/>
                  </a:lnTo>
                  <a:lnTo>
                    <a:pt x="1319" y="1007"/>
                  </a:lnTo>
                  <a:lnTo>
                    <a:pt x="1314" y="997"/>
                  </a:lnTo>
                  <a:lnTo>
                    <a:pt x="1305" y="978"/>
                  </a:lnTo>
                  <a:lnTo>
                    <a:pt x="1293" y="962"/>
                  </a:lnTo>
                  <a:lnTo>
                    <a:pt x="1282" y="948"/>
                  </a:lnTo>
                  <a:lnTo>
                    <a:pt x="1271" y="937"/>
                  </a:lnTo>
                  <a:lnTo>
                    <a:pt x="1260" y="928"/>
                  </a:lnTo>
                  <a:lnTo>
                    <a:pt x="1251" y="919"/>
                  </a:lnTo>
                  <a:lnTo>
                    <a:pt x="1243" y="914"/>
                  </a:lnTo>
                  <a:lnTo>
                    <a:pt x="1254" y="882"/>
                  </a:lnTo>
                  <a:lnTo>
                    <a:pt x="1264" y="851"/>
                  </a:lnTo>
                  <a:lnTo>
                    <a:pt x="1272" y="850"/>
                  </a:lnTo>
                  <a:lnTo>
                    <a:pt x="1283" y="849"/>
                  </a:lnTo>
                  <a:lnTo>
                    <a:pt x="1297" y="847"/>
                  </a:lnTo>
                  <a:lnTo>
                    <a:pt x="1314" y="842"/>
                  </a:lnTo>
                  <a:lnTo>
                    <a:pt x="1332" y="836"/>
                  </a:lnTo>
                  <a:lnTo>
                    <a:pt x="1352" y="827"/>
                  </a:lnTo>
                  <a:lnTo>
                    <a:pt x="1361" y="822"/>
                  </a:lnTo>
                  <a:lnTo>
                    <a:pt x="1371" y="816"/>
                  </a:lnTo>
                  <a:lnTo>
                    <a:pt x="1381" y="808"/>
                  </a:lnTo>
                  <a:lnTo>
                    <a:pt x="1392" y="799"/>
                  </a:lnTo>
                  <a:lnTo>
                    <a:pt x="1392" y="730"/>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endParaRPr lang="en-US">
                <a:ea typeface="ＭＳ Ｐゴシック" pitchFamily="31" charset="-128"/>
              </a:endParaRPr>
            </a:p>
          </p:txBody>
        </p:sp>
        <p:sp>
          <p:nvSpPr>
            <p:cNvPr id="69" name="Freeform 51"/>
            <p:cNvSpPr>
              <a:spLocks/>
            </p:cNvSpPr>
            <p:nvPr/>
          </p:nvSpPr>
          <p:spPr bwMode="auto">
            <a:xfrm>
              <a:off x="4613" y="3491"/>
              <a:ext cx="311" cy="310"/>
            </a:xfrm>
            <a:custGeom>
              <a:avLst/>
              <a:gdLst>
                <a:gd name="T0" fmla="*/ 620 w 621"/>
                <a:gd name="T1" fmla="*/ 326 h 621"/>
                <a:gd name="T2" fmla="*/ 615 w 621"/>
                <a:gd name="T3" fmla="*/ 373 h 621"/>
                <a:gd name="T4" fmla="*/ 602 w 621"/>
                <a:gd name="T5" fmla="*/ 417 h 621"/>
                <a:gd name="T6" fmla="*/ 583 w 621"/>
                <a:gd name="T7" fmla="*/ 458 h 621"/>
                <a:gd name="T8" fmla="*/ 560 w 621"/>
                <a:gd name="T9" fmla="*/ 496 h 621"/>
                <a:gd name="T10" fmla="*/ 530 w 621"/>
                <a:gd name="T11" fmla="*/ 530 h 621"/>
                <a:gd name="T12" fmla="*/ 496 w 621"/>
                <a:gd name="T13" fmla="*/ 560 h 621"/>
                <a:gd name="T14" fmla="*/ 458 w 621"/>
                <a:gd name="T15" fmla="*/ 583 h 621"/>
                <a:gd name="T16" fmla="*/ 417 w 621"/>
                <a:gd name="T17" fmla="*/ 602 h 621"/>
                <a:gd name="T18" fmla="*/ 373 w 621"/>
                <a:gd name="T19" fmla="*/ 615 h 621"/>
                <a:gd name="T20" fmla="*/ 326 w 621"/>
                <a:gd name="T21" fmla="*/ 620 h 621"/>
                <a:gd name="T22" fmla="*/ 294 w 621"/>
                <a:gd name="T23" fmla="*/ 620 h 621"/>
                <a:gd name="T24" fmla="*/ 248 w 621"/>
                <a:gd name="T25" fmla="*/ 615 h 621"/>
                <a:gd name="T26" fmla="*/ 203 w 621"/>
                <a:gd name="T27" fmla="*/ 602 h 621"/>
                <a:gd name="T28" fmla="*/ 162 w 621"/>
                <a:gd name="T29" fmla="*/ 583 h 621"/>
                <a:gd name="T30" fmla="*/ 124 w 621"/>
                <a:gd name="T31" fmla="*/ 560 h 621"/>
                <a:gd name="T32" fmla="*/ 90 w 621"/>
                <a:gd name="T33" fmla="*/ 530 h 621"/>
                <a:gd name="T34" fmla="*/ 61 w 621"/>
                <a:gd name="T35" fmla="*/ 496 h 621"/>
                <a:gd name="T36" fmla="*/ 37 w 621"/>
                <a:gd name="T37" fmla="*/ 458 h 621"/>
                <a:gd name="T38" fmla="*/ 18 w 621"/>
                <a:gd name="T39" fmla="*/ 417 h 621"/>
                <a:gd name="T40" fmla="*/ 6 w 621"/>
                <a:gd name="T41" fmla="*/ 373 h 621"/>
                <a:gd name="T42" fmla="*/ 0 w 621"/>
                <a:gd name="T43" fmla="*/ 326 h 621"/>
                <a:gd name="T44" fmla="*/ 0 w 621"/>
                <a:gd name="T45" fmla="*/ 294 h 621"/>
                <a:gd name="T46" fmla="*/ 6 w 621"/>
                <a:gd name="T47" fmla="*/ 248 h 621"/>
                <a:gd name="T48" fmla="*/ 18 w 621"/>
                <a:gd name="T49" fmla="*/ 204 h 621"/>
                <a:gd name="T50" fmla="*/ 37 w 621"/>
                <a:gd name="T51" fmla="*/ 162 h 621"/>
                <a:gd name="T52" fmla="*/ 61 w 621"/>
                <a:gd name="T53" fmla="*/ 124 h 621"/>
                <a:gd name="T54" fmla="*/ 90 w 621"/>
                <a:gd name="T55" fmla="*/ 90 h 621"/>
                <a:gd name="T56" fmla="*/ 124 w 621"/>
                <a:gd name="T57" fmla="*/ 62 h 621"/>
                <a:gd name="T58" fmla="*/ 162 w 621"/>
                <a:gd name="T59" fmla="*/ 37 h 621"/>
                <a:gd name="T60" fmla="*/ 203 w 621"/>
                <a:gd name="T61" fmla="*/ 19 h 621"/>
                <a:gd name="T62" fmla="*/ 248 w 621"/>
                <a:gd name="T63" fmla="*/ 6 h 621"/>
                <a:gd name="T64" fmla="*/ 294 w 621"/>
                <a:gd name="T65" fmla="*/ 0 h 621"/>
                <a:gd name="T66" fmla="*/ 326 w 621"/>
                <a:gd name="T67" fmla="*/ 0 h 621"/>
                <a:gd name="T68" fmla="*/ 373 w 621"/>
                <a:gd name="T69" fmla="*/ 6 h 621"/>
                <a:gd name="T70" fmla="*/ 417 w 621"/>
                <a:gd name="T71" fmla="*/ 19 h 621"/>
                <a:gd name="T72" fmla="*/ 458 w 621"/>
                <a:gd name="T73" fmla="*/ 37 h 621"/>
                <a:gd name="T74" fmla="*/ 496 w 621"/>
                <a:gd name="T75" fmla="*/ 62 h 621"/>
                <a:gd name="T76" fmla="*/ 530 w 621"/>
                <a:gd name="T77" fmla="*/ 90 h 621"/>
                <a:gd name="T78" fmla="*/ 560 w 621"/>
                <a:gd name="T79" fmla="*/ 124 h 621"/>
                <a:gd name="T80" fmla="*/ 583 w 621"/>
                <a:gd name="T81" fmla="*/ 162 h 621"/>
                <a:gd name="T82" fmla="*/ 602 w 621"/>
                <a:gd name="T83" fmla="*/ 204 h 621"/>
                <a:gd name="T84" fmla="*/ 615 w 621"/>
                <a:gd name="T85" fmla="*/ 248 h 621"/>
                <a:gd name="T86" fmla="*/ 620 w 621"/>
                <a:gd name="T87" fmla="*/ 294 h 62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1"/>
                <a:gd name="T133" fmla="*/ 0 h 621"/>
                <a:gd name="T134" fmla="*/ 621 w 621"/>
                <a:gd name="T135" fmla="*/ 621 h 62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1" h="621">
                  <a:moveTo>
                    <a:pt x="621" y="311"/>
                  </a:moveTo>
                  <a:lnTo>
                    <a:pt x="621" y="311"/>
                  </a:lnTo>
                  <a:lnTo>
                    <a:pt x="620" y="326"/>
                  </a:lnTo>
                  <a:lnTo>
                    <a:pt x="619" y="343"/>
                  </a:lnTo>
                  <a:lnTo>
                    <a:pt x="617" y="358"/>
                  </a:lnTo>
                  <a:lnTo>
                    <a:pt x="615" y="373"/>
                  </a:lnTo>
                  <a:lnTo>
                    <a:pt x="611" y="388"/>
                  </a:lnTo>
                  <a:lnTo>
                    <a:pt x="607" y="403"/>
                  </a:lnTo>
                  <a:lnTo>
                    <a:pt x="602" y="417"/>
                  </a:lnTo>
                  <a:lnTo>
                    <a:pt x="596" y="432"/>
                  </a:lnTo>
                  <a:lnTo>
                    <a:pt x="590" y="445"/>
                  </a:lnTo>
                  <a:lnTo>
                    <a:pt x="583" y="458"/>
                  </a:lnTo>
                  <a:lnTo>
                    <a:pt x="576" y="472"/>
                  </a:lnTo>
                  <a:lnTo>
                    <a:pt x="568" y="484"/>
                  </a:lnTo>
                  <a:lnTo>
                    <a:pt x="560" y="496"/>
                  </a:lnTo>
                  <a:lnTo>
                    <a:pt x="550" y="509"/>
                  </a:lnTo>
                  <a:lnTo>
                    <a:pt x="540" y="520"/>
                  </a:lnTo>
                  <a:lnTo>
                    <a:pt x="530" y="530"/>
                  </a:lnTo>
                  <a:lnTo>
                    <a:pt x="518" y="540"/>
                  </a:lnTo>
                  <a:lnTo>
                    <a:pt x="507" y="551"/>
                  </a:lnTo>
                  <a:lnTo>
                    <a:pt x="496" y="560"/>
                  </a:lnTo>
                  <a:lnTo>
                    <a:pt x="484" y="568"/>
                  </a:lnTo>
                  <a:lnTo>
                    <a:pt x="471" y="576"/>
                  </a:lnTo>
                  <a:lnTo>
                    <a:pt x="458" y="583"/>
                  </a:lnTo>
                  <a:lnTo>
                    <a:pt x="445" y="591"/>
                  </a:lnTo>
                  <a:lnTo>
                    <a:pt x="431" y="597"/>
                  </a:lnTo>
                  <a:lnTo>
                    <a:pt x="417" y="602"/>
                  </a:lnTo>
                  <a:lnTo>
                    <a:pt x="403" y="607"/>
                  </a:lnTo>
                  <a:lnTo>
                    <a:pt x="387" y="611"/>
                  </a:lnTo>
                  <a:lnTo>
                    <a:pt x="373" y="615"/>
                  </a:lnTo>
                  <a:lnTo>
                    <a:pt x="358" y="617"/>
                  </a:lnTo>
                  <a:lnTo>
                    <a:pt x="342" y="619"/>
                  </a:lnTo>
                  <a:lnTo>
                    <a:pt x="326" y="620"/>
                  </a:lnTo>
                  <a:lnTo>
                    <a:pt x="310" y="621"/>
                  </a:lnTo>
                  <a:lnTo>
                    <a:pt x="294" y="620"/>
                  </a:lnTo>
                  <a:lnTo>
                    <a:pt x="279" y="619"/>
                  </a:lnTo>
                  <a:lnTo>
                    <a:pt x="262" y="617"/>
                  </a:lnTo>
                  <a:lnTo>
                    <a:pt x="248" y="615"/>
                  </a:lnTo>
                  <a:lnTo>
                    <a:pt x="233" y="611"/>
                  </a:lnTo>
                  <a:lnTo>
                    <a:pt x="218" y="607"/>
                  </a:lnTo>
                  <a:lnTo>
                    <a:pt x="203" y="602"/>
                  </a:lnTo>
                  <a:lnTo>
                    <a:pt x="189" y="597"/>
                  </a:lnTo>
                  <a:lnTo>
                    <a:pt x="175" y="591"/>
                  </a:lnTo>
                  <a:lnTo>
                    <a:pt x="162" y="583"/>
                  </a:lnTo>
                  <a:lnTo>
                    <a:pt x="148" y="576"/>
                  </a:lnTo>
                  <a:lnTo>
                    <a:pt x="136" y="568"/>
                  </a:lnTo>
                  <a:lnTo>
                    <a:pt x="124" y="560"/>
                  </a:lnTo>
                  <a:lnTo>
                    <a:pt x="113" y="551"/>
                  </a:lnTo>
                  <a:lnTo>
                    <a:pt x="101" y="540"/>
                  </a:lnTo>
                  <a:lnTo>
                    <a:pt x="90" y="530"/>
                  </a:lnTo>
                  <a:lnTo>
                    <a:pt x="80" y="520"/>
                  </a:lnTo>
                  <a:lnTo>
                    <a:pt x="71" y="509"/>
                  </a:lnTo>
                  <a:lnTo>
                    <a:pt x="61" y="496"/>
                  </a:lnTo>
                  <a:lnTo>
                    <a:pt x="52" y="484"/>
                  </a:lnTo>
                  <a:lnTo>
                    <a:pt x="44" y="472"/>
                  </a:lnTo>
                  <a:lnTo>
                    <a:pt x="37" y="458"/>
                  </a:lnTo>
                  <a:lnTo>
                    <a:pt x="30" y="445"/>
                  </a:lnTo>
                  <a:lnTo>
                    <a:pt x="23" y="432"/>
                  </a:lnTo>
                  <a:lnTo>
                    <a:pt x="18" y="417"/>
                  </a:lnTo>
                  <a:lnTo>
                    <a:pt x="13" y="403"/>
                  </a:lnTo>
                  <a:lnTo>
                    <a:pt x="9" y="388"/>
                  </a:lnTo>
                  <a:lnTo>
                    <a:pt x="6" y="373"/>
                  </a:lnTo>
                  <a:lnTo>
                    <a:pt x="3" y="358"/>
                  </a:lnTo>
                  <a:lnTo>
                    <a:pt x="1" y="343"/>
                  </a:lnTo>
                  <a:lnTo>
                    <a:pt x="0" y="326"/>
                  </a:lnTo>
                  <a:lnTo>
                    <a:pt x="0" y="311"/>
                  </a:lnTo>
                  <a:lnTo>
                    <a:pt x="0" y="294"/>
                  </a:lnTo>
                  <a:lnTo>
                    <a:pt x="1" y="279"/>
                  </a:lnTo>
                  <a:lnTo>
                    <a:pt x="3" y="264"/>
                  </a:lnTo>
                  <a:lnTo>
                    <a:pt x="6" y="248"/>
                  </a:lnTo>
                  <a:lnTo>
                    <a:pt x="9" y="233"/>
                  </a:lnTo>
                  <a:lnTo>
                    <a:pt x="13" y="219"/>
                  </a:lnTo>
                  <a:lnTo>
                    <a:pt x="18" y="204"/>
                  </a:lnTo>
                  <a:lnTo>
                    <a:pt x="23" y="190"/>
                  </a:lnTo>
                  <a:lnTo>
                    <a:pt x="30" y="175"/>
                  </a:lnTo>
                  <a:lnTo>
                    <a:pt x="37" y="162"/>
                  </a:lnTo>
                  <a:lnTo>
                    <a:pt x="44" y="150"/>
                  </a:lnTo>
                  <a:lnTo>
                    <a:pt x="52" y="137"/>
                  </a:lnTo>
                  <a:lnTo>
                    <a:pt x="61" y="124"/>
                  </a:lnTo>
                  <a:lnTo>
                    <a:pt x="71" y="113"/>
                  </a:lnTo>
                  <a:lnTo>
                    <a:pt x="80" y="102"/>
                  </a:lnTo>
                  <a:lnTo>
                    <a:pt x="90" y="90"/>
                  </a:lnTo>
                  <a:lnTo>
                    <a:pt x="101" y="80"/>
                  </a:lnTo>
                  <a:lnTo>
                    <a:pt x="113" y="71"/>
                  </a:lnTo>
                  <a:lnTo>
                    <a:pt x="124" y="62"/>
                  </a:lnTo>
                  <a:lnTo>
                    <a:pt x="136" y="53"/>
                  </a:lnTo>
                  <a:lnTo>
                    <a:pt x="148" y="45"/>
                  </a:lnTo>
                  <a:lnTo>
                    <a:pt x="162" y="37"/>
                  </a:lnTo>
                  <a:lnTo>
                    <a:pt x="175" y="31"/>
                  </a:lnTo>
                  <a:lnTo>
                    <a:pt x="189" y="24"/>
                  </a:lnTo>
                  <a:lnTo>
                    <a:pt x="203" y="19"/>
                  </a:lnTo>
                  <a:lnTo>
                    <a:pt x="218" y="14"/>
                  </a:lnTo>
                  <a:lnTo>
                    <a:pt x="233" y="9"/>
                  </a:lnTo>
                  <a:lnTo>
                    <a:pt x="248" y="6"/>
                  </a:lnTo>
                  <a:lnTo>
                    <a:pt x="262" y="3"/>
                  </a:lnTo>
                  <a:lnTo>
                    <a:pt x="279" y="1"/>
                  </a:lnTo>
                  <a:lnTo>
                    <a:pt x="294" y="0"/>
                  </a:lnTo>
                  <a:lnTo>
                    <a:pt x="310" y="0"/>
                  </a:lnTo>
                  <a:lnTo>
                    <a:pt x="326" y="0"/>
                  </a:lnTo>
                  <a:lnTo>
                    <a:pt x="342" y="1"/>
                  </a:lnTo>
                  <a:lnTo>
                    <a:pt x="358" y="3"/>
                  </a:lnTo>
                  <a:lnTo>
                    <a:pt x="373" y="6"/>
                  </a:lnTo>
                  <a:lnTo>
                    <a:pt x="387" y="9"/>
                  </a:lnTo>
                  <a:lnTo>
                    <a:pt x="403" y="14"/>
                  </a:lnTo>
                  <a:lnTo>
                    <a:pt x="417" y="19"/>
                  </a:lnTo>
                  <a:lnTo>
                    <a:pt x="431" y="24"/>
                  </a:lnTo>
                  <a:lnTo>
                    <a:pt x="445" y="31"/>
                  </a:lnTo>
                  <a:lnTo>
                    <a:pt x="458" y="37"/>
                  </a:lnTo>
                  <a:lnTo>
                    <a:pt x="471" y="45"/>
                  </a:lnTo>
                  <a:lnTo>
                    <a:pt x="484" y="53"/>
                  </a:lnTo>
                  <a:lnTo>
                    <a:pt x="496" y="62"/>
                  </a:lnTo>
                  <a:lnTo>
                    <a:pt x="507" y="71"/>
                  </a:lnTo>
                  <a:lnTo>
                    <a:pt x="518" y="80"/>
                  </a:lnTo>
                  <a:lnTo>
                    <a:pt x="530" y="90"/>
                  </a:lnTo>
                  <a:lnTo>
                    <a:pt x="540" y="102"/>
                  </a:lnTo>
                  <a:lnTo>
                    <a:pt x="550" y="113"/>
                  </a:lnTo>
                  <a:lnTo>
                    <a:pt x="560" y="124"/>
                  </a:lnTo>
                  <a:lnTo>
                    <a:pt x="568" y="137"/>
                  </a:lnTo>
                  <a:lnTo>
                    <a:pt x="576" y="150"/>
                  </a:lnTo>
                  <a:lnTo>
                    <a:pt x="583" y="162"/>
                  </a:lnTo>
                  <a:lnTo>
                    <a:pt x="590" y="175"/>
                  </a:lnTo>
                  <a:lnTo>
                    <a:pt x="596" y="190"/>
                  </a:lnTo>
                  <a:lnTo>
                    <a:pt x="602" y="204"/>
                  </a:lnTo>
                  <a:lnTo>
                    <a:pt x="607" y="219"/>
                  </a:lnTo>
                  <a:lnTo>
                    <a:pt x="611" y="233"/>
                  </a:lnTo>
                  <a:lnTo>
                    <a:pt x="615" y="248"/>
                  </a:lnTo>
                  <a:lnTo>
                    <a:pt x="617" y="264"/>
                  </a:lnTo>
                  <a:lnTo>
                    <a:pt x="619" y="279"/>
                  </a:lnTo>
                  <a:lnTo>
                    <a:pt x="620" y="294"/>
                  </a:lnTo>
                  <a:lnTo>
                    <a:pt x="621" y="311"/>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endParaRPr lang="en-US">
                <a:ea typeface="ＭＳ Ｐゴシック" pitchFamily="31" charset="-128"/>
              </a:endParaRPr>
            </a:p>
          </p:txBody>
        </p:sp>
      </p:grpSp>
      <p:pic>
        <p:nvPicPr>
          <p:cNvPr id="4098" name="Picture 2" descr="C:\Users\BENTALBAK\Desktop\Présentation stage de fin d'etudes\fichier pla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211" y="2588902"/>
            <a:ext cx="408159" cy="412784"/>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BENTALBAK\Desktop\Présentation stage de fin d'etudes\Database_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720" y="2652379"/>
            <a:ext cx="448235" cy="44823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BENTALBAK\Desktop\graphix-internet-explorer_282x28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211" y="4172235"/>
            <a:ext cx="453964" cy="453964"/>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C:\Users\BENTALBAK\Desktop\affiliated_partners_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3403" y="4304946"/>
            <a:ext cx="524100" cy="43003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Users\BENTALBAK\Desktop\Web-Services-Icon[5].jpg"/>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629858" y="4653916"/>
            <a:ext cx="348513" cy="400790"/>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C:\Users\BENTALBAK\Desktop\crm_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5703" y="3073366"/>
            <a:ext cx="430460" cy="43046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Users\BENTALBAK\Desktop\Présentation stage de fin d'etudes\database-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7163" y="4741098"/>
            <a:ext cx="512683" cy="512683"/>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descr="C:\Users\BENTALBAK\Desktop\Présentation stage de fin d'etudes\fichier excel.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9523" y="3126056"/>
            <a:ext cx="427038" cy="427038"/>
          </a:xfrm>
          <a:prstGeom prst="rect">
            <a:avLst/>
          </a:prstGeom>
          <a:noFill/>
          <a:extLst>
            <a:ext uri="{909E8E84-426E-40DD-AFC4-6F175D3DCCD1}">
              <a14:hiddenFill xmlns:a14="http://schemas.microsoft.com/office/drawing/2010/main">
                <a:solidFill>
                  <a:srgbClr val="FFFFFF"/>
                </a:solidFill>
              </a14:hiddenFill>
            </a:ext>
          </a:extLst>
        </p:spPr>
      </p:pic>
      <p:pic>
        <p:nvPicPr>
          <p:cNvPr id="4107" name="Picture 11" descr="C:\Users\BENTALBAK\Desktop\icon-bi.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62222" y="2116924"/>
            <a:ext cx="742790" cy="74279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C:\Users\BENTALBAK\Desktop\BI-Icon.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99325" y="2544996"/>
            <a:ext cx="1047638" cy="1047638"/>
          </a:xfrm>
          <a:prstGeom prst="rect">
            <a:avLst/>
          </a:prstGeom>
          <a:noFill/>
          <a:extLst>
            <a:ext uri="{909E8E84-426E-40DD-AFC4-6F175D3DCCD1}">
              <a14:hiddenFill xmlns:a14="http://schemas.microsoft.com/office/drawing/2010/main">
                <a:solidFill>
                  <a:srgbClr val="FFFFFF"/>
                </a:solidFill>
              </a14:hiddenFill>
            </a:ext>
          </a:extLst>
        </p:spPr>
      </p:pic>
      <p:pic>
        <p:nvPicPr>
          <p:cNvPr id="4109" name="Picture 13" descr="C:\Users\BENTALBAK\Desktop\bar-chart-ico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41468" y="3420307"/>
            <a:ext cx="728928" cy="636318"/>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C:\Users\BENTALBAK\Desktop\report.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27769" y="3979779"/>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Organigramme : Disque magnétique 6"/>
          <p:cNvSpPr/>
          <p:nvPr/>
        </p:nvSpPr>
        <p:spPr>
          <a:xfrm>
            <a:off x="2922499" y="2668968"/>
            <a:ext cx="882437" cy="697552"/>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3" name="Organigramme : Disque magnétique 12"/>
          <p:cNvSpPr/>
          <p:nvPr/>
        </p:nvSpPr>
        <p:spPr>
          <a:xfrm>
            <a:off x="2922499" y="4196028"/>
            <a:ext cx="268939" cy="393352"/>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71" name="Organigramme : Disque magnétique 70"/>
          <p:cNvSpPr/>
          <p:nvPr/>
        </p:nvSpPr>
        <p:spPr>
          <a:xfrm>
            <a:off x="3242526" y="3955076"/>
            <a:ext cx="268939" cy="393352"/>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p>
        </p:txBody>
      </p:sp>
      <p:sp>
        <p:nvSpPr>
          <p:cNvPr id="72" name="Organigramme : Disque magnétique 71"/>
          <p:cNvSpPr/>
          <p:nvPr/>
        </p:nvSpPr>
        <p:spPr>
          <a:xfrm>
            <a:off x="3544097" y="4304946"/>
            <a:ext cx="268939" cy="393352"/>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cxnSp>
        <p:nvCxnSpPr>
          <p:cNvPr id="23" name="Connecteur droit avec flèche 22"/>
          <p:cNvCxnSpPr>
            <a:stCxn id="7" idx="3"/>
            <a:endCxn id="13" idx="1"/>
          </p:cNvCxnSpPr>
          <p:nvPr/>
        </p:nvCxnSpPr>
        <p:spPr>
          <a:xfrm flipH="1">
            <a:off x="3056969" y="3366520"/>
            <a:ext cx="306749" cy="82950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4" name="Connecteur droit avec flèche 33"/>
          <p:cNvCxnSpPr>
            <a:endCxn id="71" idx="1"/>
          </p:cNvCxnSpPr>
          <p:nvPr/>
        </p:nvCxnSpPr>
        <p:spPr>
          <a:xfrm>
            <a:off x="3363717" y="3387455"/>
            <a:ext cx="13279" cy="56762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4" name="Connecteur droit avec flèche 43"/>
          <p:cNvCxnSpPr>
            <a:stCxn id="7" idx="3"/>
            <a:endCxn id="72" idx="1"/>
          </p:cNvCxnSpPr>
          <p:nvPr/>
        </p:nvCxnSpPr>
        <p:spPr>
          <a:xfrm>
            <a:off x="3363718" y="3366520"/>
            <a:ext cx="314849" cy="93842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5" name="Flèche droite à entaille 44"/>
          <p:cNvSpPr/>
          <p:nvPr/>
        </p:nvSpPr>
        <p:spPr>
          <a:xfrm>
            <a:off x="1643330" y="2434532"/>
            <a:ext cx="1035023" cy="371395"/>
          </a:xfrm>
          <a:prstGeom prst="notchedRightArrow">
            <a:avLst/>
          </a:prstGeom>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
        <p:nvSpPr>
          <p:cNvPr id="77" name="Flèche droite à entaille 76"/>
          <p:cNvSpPr/>
          <p:nvPr/>
        </p:nvSpPr>
        <p:spPr>
          <a:xfrm>
            <a:off x="4086339" y="2437065"/>
            <a:ext cx="844252" cy="358229"/>
          </a:xfrm>
          <a:prstGeom prst="notchedRightArrow">
            <a:avLst/>
          </a:prstGeom>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
        <p:nvSpPr>
          <p:cNvPr id="78" name="Flèche droite à entaille 77"/>
          <p:cNvSpPr/>
          <p:nvPr/>
        </p:nvSpPr>
        <p:spPr>
          <a:xfrm>
            <a:off x="6346379" y="2428279"/>
            <a:ext cx="844252" cy="358229"/>
          </a:xfrm>
          <a:prstGeom prst="notchedRightArrow">
            <a:avLst/>
          </a:prstGeom>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
        <p:nvSpPr>
          <p:cNvPr id="46" name="ZoneTexte 45"/>
          <p:cNvSpPr txBox="1"/>
          <p:nvPr/>
        </p:nvSpPr>
        <p:spPr>
          <a:xfrm>
            <a:off x="6399080" y="2834691"/>
            <a:ext cx="736548" cy="369332"/>
          </a:xfrm>
          <a:prstGeom prst="rect">
            <a:avLst/>
          </a:prstGeom>
          <a:noFill/>
        </p:spPr>
        <p:txBody>
          <a:bodyPr wrap="none" rtlCol="0">
            <a:spAutoFit/>
          </a:bodyPr>
          <a:lstStyle/>
          <a:p>
            <a:r>
              <a:rPr lang="fr-FR" b="1" dirty="0" smtClean="0">
                <a:solidFill>
                  <a:schemeClr val="bg1"/>
                </a:solidFill>
                <a:latin typeface="Calibri" pitchFamily="34" charset="0"/>
                <a:cs typeface="Calibri" pitchFamily="34" charset="0"/>
              </a:rPr>
              <a:t>Servir</a:t>
            </a:r>
            <a:endParaRPr lang="fr-FR" b="1" dirty="0">
              <a:solidFill>
                <a:schemeClr val="bg1"/>
              </a:solidFill>
              <a:latin typeface="Calibri" pitchFamily="34" charset="0"/>
              <a:cs typeface="Calibri" pitchFamily="34" charset="0"/>
            </a:endParaRPr>
          </a:p>
        </p:txBody>
      </p:sp>
      <p:sp>
        <p:nvSpPr>
          <p:cNvPr id="80" name="ZoneTexte 79"/>
          <p:cNvSpPr txBox="1"/>
          <p:nvPr/>
        </p:nvSpPr>
        <p:spPr>
          <a:xfrm>
            <a:off x="3930621" y="2823384"/>
            <a:ext cx="1106137" cy="369332"/>
          </a:xfrm>
          <a:prstGeom prst="rect">
            <a:avLst/>
          </a:prstGeom>
          <a:noFill/>
        </p:spPr>
        <p:txBody>
          <a:bodyPr wrap="none" rtlCol="0">
            <a:spAutoFit/>
          </a:bodyPr>
          <a:lstStyle/>
          <a:p>
            <a:r>
              <a:rPr lang="fr-FR" b="1" dirty="0" smtClean="0">
                <a:solidFill>
                  <a:schemeClr val="bg1"/>
                </a:solidFill>
                <a:latin typeface="Calibri" pitchFamily="34" charset="0"/>
                <a:cs typeface="Calibri" pitchFamily="34" charset="0"/>
              </a:rPr>
              <a:t>Organiser</a:t>
            </a:r>
            <a:endParaRPr lang="fr-FR" b="1" dirty="0">
              <a:solidFill>
                <a:schemeClr val="bg1"/>
              </a:solidFill>
              <a:latin typeface="Calibri" pitchFamily="34" charset="0"/>
              <a:cs typeface="Calibri" pitchFamily="34" charset="0"/>
            </a:endParaRPr>
          </a:p>
        </p:txBody>
      </p:sp>
      <p:sp>
        <p:nvSpPr>
          <p:cNvPr id="81" name="ZoneTexte 80"/>
          <p:cNvSpPr txBox="1"/>
          <p:nvPr/>
        </p:nvSpPr>
        <p:spPr>
          <a:xfrm>
            <a:off x="1618912" y="4553521"/>
            <a:ext cx="1183337" cy="900246"/>
          </a:xfrm>
          <a:prstGeom prst="rect">
            <a:avLst/>
          </a:prstGeom>
          <a:noFill/>
        </p:spPr>
        <p:txBody>
          <a:bodyPr wrap="none" rtlCol="0">
            <a:spAutoFit/>
          </a:bodyPr>
          <a:lstStyle/>
          <a:p>
            <a:pPr marL="285750" indent="-285750">
              <a:buFont typeface="Arial" pitchFamily="34" charset="0"/>
              <a:buChar char="•"/>
            </a:pPr>
            <a:r>
              <a:rPr lang="fr-FR" sz="1050" dirty="0" smtClean="0">
                <a:solidFill>
                  <a:schemeClr val="bg1"/>
                </a:solidFill>
                <a:latin typeface="Calibri" pitchFamily="34" charset="0"/>
                <a:cs typeface="Calibri" pitchFamily="34" charset="0"/>
              </a:rPr>
              <a:t>Extraire</a:t>
            </a:r>
          </a:p>
          <a:p>
            <a:pPr marL="285750" indent="-285750">
              <a:buFont typeface="Arial" pitchFamily="34" charset="0"/>
              <a:buChar char="•"/>
            </a:pPr>
            <a:r>
              <a:rPr lang="fr-FR" sz="1050" dirty="0" smtClean="0">
                <a:solidFill>
                  <a:schemeClr val="bg1"/>
                </a:solidFill>
                <a:latin typeface="Calibri" pitchFamily="34" charset="0"/>
                <a:cs typeface="Calibri" pitchFamily="34" charset="0"/>
              </a:rPr>
              <a:t>Nettoyer</a:t>
            </a:r>
          </a:p>
          <a:p>
            <a:pPr marL="285750" indent="-285750">
              <a:buFont typeface="Arial" pitchFamily="34" charset="0"/>
              <a:buChar char="•"/>
            </a:pPr>
            <a:r>
              <a:rPr lang="fr-FR" sz="1050" dirty="0" smtClean="0">
                <a:solidFill>
                  <a:schemeClr val="bg1"/>
                </a:solidFill>
                <a:latin typeface="Calibri" pitchFamily="34" charset="0"/>
                <a:cs typeface="Calibri" pitchFamily="34" charset="0"/>
              </a:rPr>
              <a:t>Transformer </a:t>
            </a:r>
          </a:p>
          <a:p>
            <a:pPr marL="285750" indent="-285750">
              <a:buFont typeface="Arial" pitchFamily="34" charset="0"/>
              <a:buChar char="•"/>
            </a:pPr>
            <a:r>
              <a:rPr lang="fr-FR" sz="1050" dirty="0" smtClean="0">
                <a:solidFill>
                  <a:schemeClr val="bg1"/>
                </a:solidFill>
                <a:latin typeface="Calibri" pitchFamily="34" charset="0"/>
                <a:cs typeface="Calibri" pitchFamily="34" charset="0"/>
              </a:rPr>
              <a:t>Charger</a:t>
            </a:r>
          </a:p>
          <a:p>
            <a:pPr marL="285750" indent="-285750">
              <a:buFont typeface="Arial" pitchFamily="34" charset="0"/>
              <a:buChar char="•"/>
            </a:pPr>
            <a:r>
              <a:rPr lang="fr-FR" sz="1050" dirty="0" smtClean="0">
                <a:solidFill>
                  <a:schemeClr val="bg1"/>
                </a:solidFill>
                <a:latin typeface="Calibri" pitchFamily="34" charset="0"/>
                <a:cs typeface="Calibri" pitchFamily="34" charset="0"/>
              </a:rPr>
              <a:t>Rafraichir</a:t>
            </a:r>
          </a:p>
        </p:txBody>
      </p:sp>
      <p:sp>
        <p:nvSpPr>
          <p:cNvPr id="47" name="ZoneTexte 46"/>
          <p:cNvSpPr txBox="1"/>
          <p:nvPr/>
        </p:nvSpPr>
        <p:spPr>
          <a:xfrm>
            <a:off x="6171496" y="3239030"/>
            <a:ext cx="1010213" cy="600164"/>
          </a:xfrm>
          <a:prstGeom prst="rect">
            <a:avLst/>
          </a:prstGeom>
          <a:noFill/>
        </p:spPr>
        <p:txBody>
          <a:bodyPr wrap="none" rtlCol="0">
            <a:spAutoFit/>
          </a:bodyPr>
          <a:lstStyle/>
          <a:p>
            <a:pPr marL="285750" indent="-285750">
              <a:buFont typeface="Arial" pitchFamily="34" charset="0"/>
              <a:buChar char="•"/>
            </a:pPr>
            <a:r>
              <a:rPr lang="fr-FR" sz="1100" dirty="0" smtClean="0">
                <a:solidFill>
                  <a:schemeClr val="bg1"/>
                </a:solidFill>
                <a:latin typeface="Calibri" pitchFamily="34" charset="0"/>
                <a:cs typeface="Calibri" pitchFamily="34" charset="0"/>
              </a:rPr>
              <a:t>Requêtes</a:t>
            </a:r>
          </a:p>
          <a:p>
            <a:pPr marL="285750" indent="-285750">
              <a:buFont typeface="Arial" pitchFamily="34" charset="0"/>
              <a:buChar char="•"/>
            </a:pPr>
            <a:r>
              <a:rPr lang="fr-FR" sz="1100" dirty="0" smtClean="0">
                <a:solidFill>
                  <a:schemeClr val="bg1"/>
                </a:solidFill>
                <a:latin typeface="Calibri" pitchFamily="34" charset="0"/>
                <a:cs typeface="Calibri" pitchFamily="34" charset="0"/>
              </a:rPr>
              <a:t>Rapports</a:t>
            </a:r>
          </a:p>
          <a:p>
            <a:pPr marL="285750" indent="-285750">
              <a:buFont typeface="Arial" pitchFamily="34" charset="0"/>
              <a:buChar char="•"/>
            </a:pPr>
            <a:r>
              <a:rPr lang="fr-FR" sz="1100" dirty="0" smtClean="0">
                <a:solidFill>
                  <a:schemeClr val="bg1"/>
                </a:solidFill>
                <a:latin typeface="Calibri" pitchFamily="34" charset="0"/>
                <a:cs typeface="Calibri" pitchFamily="34" charset="0"/>
              </a:rPr>
              <a:t>Analyses</a:t>
            </a:r>
          </a:p>
        </p:txBody>
      </p:sp>
      <p:pic>
        <p:nvPicPr>
          <p:cNvPr id="83" name="Picture 13" descr="C:\Users\marwan\Desktop\pres\285353-2--3d-rendre-une-serie-montrant-le-changement-et-le-mouvement.jpg"/>
          <p:cNvPicPr>
            <a:picLocks noChangeAspect="1" noChangeArrowheads="1"/>
          </p:cNvPicPr>
          <p:nvPr/>
        </p:nvPicPr>
        <p:blipFill>
          <a:blip r:embed="rId18" cstate="print">
            <a:extLst>
              <a:ext uri="{BEBA8EAE-BF5A-486C-A8C5-ECC9F3942E4B}">
                <a14:imgProps xmlns:a14="http://schemas.microsoft.com/office/drawing/2010/main">
                  <a14:imgLayer r:embed="rId19">
                    <a14:imgEffect>
                      <a14:backgroundRemoval t="4000" b="94667" l="3750" r="96500">
                        <a14:foregroundMark x1="12500" y1="24333" x2="12500" y2="24333"/>
                        <a14:foregroundMark x1="84250" y1="23000" x2="84250" y2="23000"/>
                        <a14:foregroundMark x1="50250" y1="87667" x2="50250" y2="87667"/>
                      </a14:backgroundRemoval>
                    </a14:imgEffect>
                  </a14:imgLayer>
                </a14:imgProps>
              </a:ext>
              <a:ext uri="{28A0092B-C50C-407E-A947-70E740481C1C}">
                <a14:useLocalDpi xmlns:a14="http://schemas.microsoft.com/office/drawing/2010/main" val="0"/>
              </a:ext>
            </a:extLst>
          </a:blip>
          <a:srcRect/>
          <a:stretch>
            <a:fillRect/>
          </a:stretch>
        </p:blipFill>
        <p:spPr bwMode="auto">
          <a:xfrm>
            <a:off x="5173181" y="3947583"/>
            <a:ext cx="837271" cy="627953"/>
          </a:xfrm>
          <a:prstGeom prst="rect">
            <a:avLst/>
          </a:prstGeom>
          <a:noFill/>
          <a:extLst>
            <a:ext uri="{909E8E84-426E-40DD-AFC4-6F175D3DCCD1}">
              <a14:hiddenFill xmlns:a14="http://schemas.microsoft.com/office/drawing/2010/main">
                <a:solidFill>
                  <a:srgbClr val="FFFFFF"/>
                </a:solidFill>
              </a14:hiddenFill>
            </a:ext>
          </a:extLst>
        </p:spPr>
      </p:pic>
      <p:pic>
        <p:nvPicPr>
          <p:cNvPr id="4111" name="Picture 15" descr="C:\Users\BENTALBAK\Desktop\User-Computer-icon.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562729" y="2196592"/>
            <a:ext cx="526163" cy="526163"/>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C:\Users\BENTALBAK\Desktop\Présentation stage de fin d'etudes\affiliated_partners_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7748" y="4932336"/>
            <a:ext cx="320142" cy="262681"/>
          </a:xfrm>
          <a:prstGeom prst="rect">
            <a:avLst/>
          </a:prstGeom>
          <a:noFill/>
          <a:extLst>
            <a:ext uri="{909E8E84-426E-40DD-AFC4-6F175D3DCCD1}">
              <a14:hiddenFill xmlns:a14="http://schemas.microsoft.com/office/drawing/2010/main">
                <a:solidFill>
                  <a:srgbClr val="FFFFFF"/>
                </a:solidFill>
              </a14:hiddenFill>
            </a:ext>
          </a:extLst>
        </p:spPr>
      </p:pic>
      <p:sp>
        <p:nvSpPr>
          <p:cNvPr id="75" name="Espace réservé du numéro de diapositive 74"/>
          <p:cNvSpPr>
            <a:spLocks noGrp="1"/>
          </p:cNvSpPr>
          <p:nvPr>
            <p:ph type="sldNum" sz="quarter" idx="12"/>
          </p:nvPr>
        </p:nvSpPr>
        <p:spPr/>
        <p:txBody>
          <a:bodyPr/>
          <a:lstStyle/>
          <a:p>
            <a:fld id="{D57F1E4F-1CFF-5643-939E-217C01CDF565}" type="slidenum">
              <a:rPr lang="fr-FR" b="1" smtClean="0">
                <a:solidFill>
                  <a:schemeClr val="bg1"/>
                </a:solidFill>
              </a:rPr>
              <a:pPr/>
              <a:t>12</a:t>
            </a:fld>
            <a:endParaRPr lang="fr-FR" b="1" dirty="0">
              <a:solidFill>
                <a:schemeClr val="bg1"/>
              </a:solidFill>
            </a:endParaRPr>
          </a:p>
        </p:txBody>
      </p:sp>
      <p:sp>
        <p:nvSpPr>
          <p:cNvPr id="73" name="Rectangle 72"/>
          <p:cNvSpPr/>
          <p:nvPr/>
        </p:nvSpPr>
        <p:spPr>
          <a:xfrm>
            <a:off x="4637408" y="365847"/>
            <a:ext cx="2553223"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74" name="Rectangle 73"/>
          <p:cNvSpPr/>
          <p:nvPr/>
        </p:nvSpPr>
        <p:spPr>
          <a:xfrm>
            <a:off x="4637408" y="12403"/>
            <a:ext cx="2608150" cy="369332"/>
          </a:xfrm>
          <a:prstGeom prst="rect">
            <a:avLst/>
          </a:prstGeom>
        </p:spPr>
        <p:txBody>
          <a:bodyPr wrap="none">
            <a:spAutoFit/>
          </a:bodyPr>
          <a:lstStyle/>
          <a:p>
            <a:pPr algn="ctr"/>
            <a:r>
              <a:rPr lang="fr-FR" b="1" i="1" dirty="0">
                <a:solidFill>
                  <a:schemeClr val="bg1"/>
                </a:solidFill>
                <a:latin typeface="Calibri" pitchFamily="34" charset="0"/>
                <a:cs typeface="Calibri" pitchFamily="34" charset="0"/>
              </a:rPr>
              <a:t>Environnement de travail</a:t>
            </a:r>
          </a:p>
        </p:txBody>
      </p:sp>
      <p:sp>
        <p:nvSpPr>
          <p:cNvPr id="76" name="Flèche droite rayée 75"/>
          <p:cNvSpPr/>
          <p:nvPr/>
        </p:nvSpPr>
        <p:spPr>
          <a:xfrm flipH="1">
            <a:off x="-938719" y="553663"/>
            <a:ext cx="2769360" cy="78223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79" name="Rectangle 78"/>
          <p:cNvSpPr/>
          <p:nvPr/>
        </p:nvSpPr>
        <p:spPr>
          <a:xfrm>
            <a:off x="320720" y="769920"/>
            <a:ext cx="1509921" cy="338554"/>
          </a:xfrm>
          <a:prstGeom prst="rect">
            <a:avLst/>
          </a:prstGeom>
        </p:spPr>
        <p:txBody>
          <a:bodyPr wrap="square">
            <a:spAutoFit/>
          </a:bodyPr>
          <a:lstStyle/>
          <a:p>
            <a:r>
              <a:rPr lang="fr-FR" sz="1600" b="1" dirty="0" smtClean="0">
                <a:solidFill>
                  <a:schemeClr val="bg1"/>
                </a:solidFill>
                <a:latin typeface="Calibri" pitchFamily="34" charset="0"/>
                <a:cs typeface="Calibri" pitchFamily="34" charset="0"/>
              </a:rPr>
              <a:t>Architecture</a:t>
            </a:r>
            <a:endParaRPr lang="fr-FR" sz="1600" b="1" dirty="0"/>
          </a:p>
        </p:txBody>
      </p:sp>
      <p:pic>
        <p:nvPicPr>
          <p:cNvPr id="84" name="Picture 1" descr="C:\Users\zineb\Desktop\miage.png"/>
          <p:cNvPicPr>
            <a:picLocks noChangeAspect="1" noChangeArrowheads="1"/>
          </p:cNvPicPr>
          <p:nvPr/>
        </p:nvPicPr>
        <p:blipFill>
          <a:blip r:embed="rId21" cstate="print"/>
          <a:srcRect/>
          <a:stretch>
            <a:fillRect/>
          </a:stretch>
        </p:blipFill>
        <p:spPr bwMode="auto">
          <a:xfrm>
            <a:off x="7993115" y="6356035"/>
            <a:ext cx="1081573" cy="463939"/>
          </a:xfrm>
          <a:prstGeom prst="rect">
            <a:avLst/>
          </a:prstGeom>
          <a:noFill/>
        </p:spPr>
      </p:pic>
      <p:grpSp>
        <p:nvGrpSpPr>
          <p:cNvPr id="106" name="Groupe 105"/>
          <p:cNvGrpSpPr/>
          <p:nvPr/>
        </p:nvGrpSpPr>
        <p:grpSpPr>
          <a:xfrm>
            <a:off x="256620" y="6040721"/>
            <a:ext cx="1638119" cy="315314"/>
            <a:chOff x="7913" y="0"/>
            <a:chExt cx="1638119" cy="315314"/>
          </a:xfrm>
        </p:grpSpPr>
        <p:sp>
          <p:nvSpPr>
            <p:cNvPr id="125" name="Rectangle à coins arrondis 124"/>
            <p:cNvSpPr/>
            <p:nvPr/>
          </p:nvSpPr>
          <p:spPr>
            <a:xfrm>
              <a:off x="7913" y="0"/>
              <a:ext cx="1638119" cy="315314"/>
            </a:xfrm>
            <a:prstGeom prst="roundRect">
              <a:avLst>
                <a:gd name="adj" fmla="val 100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26" name="Rectangle 125"/>
            <p:cNvSpPr/>
            <p:nvPr/>
          </p:nvSpPr>
          <p:spPr>
            <a:xfrm>
              <a:off x="17148" y="9235"/>
              <a:ext cx="1619649" cy="2968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bg1"/>
                  </a:solidFill>
                  <a:latin typeface="Calibri" pitchFamily="34" charset="0"/>
                  <a:cs typeface="Calibri" pitchFamily="34" charset="0"/>
                </a:rPr>
                <a:t>Collecter</a:t>
              </a:r>
              <a:endParaRPr lang="fr-FR" sz="1400" b="1" kern="1200" dirty="0">
                <a:solidFill>
                  <a:schemeClr val="bg1"/>
                </a:solidFill>
                <a:latin typeface="Calibri" pitchFamily="34" charset="0"/>
                <a:cs typeface="Calibri" pitchFamily="34" charset="0"/>
              </a:endParaRPr>
            </a:p>
          </p:txBody>
        </p:sp>
      </p:grpSp>
      <p:grpSp>
        <p:nvGrpSpPr>
          <p:cNvPr id="107" name="Groupe 106"/>
          <p:cNvGrpSpPr/>
          <p:nvPr/>
        </p:nvGrpSpPr>
        <p:grpSpPr>
          <a:xfrm>
            <a:off x="2058552" y="6040721"/>
            <a:ext cx="347281" cy="315314"/>
            <a:chOff x="1809845" y="0"/>
            <a:chExt cx="347281" cy="315314"/>
          </a:xfrm>
        </p:grpSpPr>
        <p:sp>
          <p:nvSpPr>
            <p:cNvPr id="123" name="Flèche droite 122"/>
            <p:cNvSpPr/>
            <p:nvPr/>
          </p:nvSpPr>
          <p:spPr>
            <a:xfrm>
              <a:off x="1809845" y="0"/>
              <a:ext cx="347281" cy="315314"/>
            </a:xfrm>
            <a:prstGeom prst="rightArrow">
              <a:avLst>
                <a:gd name="adj1" fmla="val 60000"/>
                <a:gd name="adj2" fmla="val 500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24" name="Flèche droite 6"/>
            <p:cNvSpPr/>
            <p:nvPr/>
          </p:nvSpPr>
          <p:spPr>
            <a:xfrm>
              <a:off x="1809845" y="63063"/>
              <a:ext cx="252687" cy="1891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p:txBody>
        </p:sp>
      </p:grpSp>
      <p:grpSp>
        <p:nvGrpSpPr>
          <p:cNvPr id="108" name="Groupe 107"/>
          <p:cNvGrpSpPr/>
          <p:nvPr/>
        </p:nvGrpSpPr>
        <p:grpSpPr>
          <a:xfrm>
            <a:off x="2549988" y="6040721"/>
            <a:ext cx="1638119" cy="315314"/>
            <a:chOff x="2301281" y="0"/>
            <a:chExt cx="1638119" cy="315314"/>
          </a:xfrm>
        </p:grpSpPr>
        <p:sp>
          <p:nvSpPr>
            <p:cNvPr id="121" name="Rectangle à coins arrondis 120"/>
            <p:cNvSpPr/>
            <p:nvPr/>
          </p:nvSpPr>
          <p:spPr>
            <a:xfrm>
              <a:off x="2301281" y="0"/>
              <a:ext cx="1638119" cy="315314"/>
            </a:xfrm>
            <a:prstGeom prst="roundRect">
              <a:avLst>
                <a:gd name="adj" fmla="val 100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22" name="Rectangle 121"/>
            <p:cNvSpPr/>
            <p:nvPr/>
          </p:nvSpPr>
          <p:spPr>
            <a:xfrm>
              <a:off x="2310516" y="9235"/>
              <a:ext cx="1619649" cy="2968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bg1"/>
                  </a:solidFill>
                  <a:latin typeface="Calibri" pitchFamily="34" charset="0"/>
                  <a:cs typeface="Calibri" pitchFamily="34" charset="0"/>
                </a:rPr>
                <a:t>Intégrer</a:t>
              </a:r>
              <a:endParaRPr lang="fr-FR" sz="1600" b="1" kern="1200" dirty="0">
                <a:solidFill>
                  <a:schemeClr val="bg1"/>
                </a:solidFill>
                <a:latin typeface="Calibri" pitchFamily="34" charset="0"/>
                <a:cs typeface="Calibri" pitchFamily="34" charset="0"/>
              </a:endParaRPr>
            </a:p>
          </p:txBody>
        </p:sp>
      </p:grpSp>
      <p:grpSp>
        <p:nvGrpSpPr>
          <p:cNvPr id="109" name="Groupe 108"/>
          <p:cNvGrpSpPr/>
          <p:nvPr/>
        </p:nvGrpSpPr>
        <p:grpSpPr>
          <a:xfrm>
            <a:off x="4351920" y="6040721"/>
            <a:ext cx="347281" cy="315314"/>
            <a:chOff x="4103213" y="0"/>
            <a:chExt cx="347281" cy="315314"/>
          </a:xfrm>
        </p:grpSpPr>
        <p:sp>
          <p:nvSpPr>
            <p:cNvPr id="119" name="Flèche droite 118"/>
            <p:cNvSpPr/>
            <p:nvPr/>
          </p:nvSpPr>
          <p:spPr>
            <a:xfrm>
              <a:off x="4103213" y="0"/>
              <a:ext cx="347281" cy="315314"/>
            </a:xfrm>
            <a:prstGeom prst="rightArrow">
              <a:avLst>
                <a:gd name="adj1" fmla="val 60000"/>
                <a:gd name="adj2" fmla="val 500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20" name="Flèche droite 10"/>
            <p:cNvSpPr/>
            <p:nvPr/>
          </p:nvSpPr>
          <p:spPr>
            <a:xfrm>
              <a:off x="4103213" y="63063"/>
              <a:ext cx="252687" cy="1891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p:txBody>
        </p:sp>
      </p:grpSp>
      <p:grpSp>
        <p:nvGrpSpPr>
          <p:cNvPr id="110" name="Groupe 109"/>
          <p:cNvGrpSpPr/>
          <p:nvPr/>
        </p:nvGrpSpPr>
        <p:grpSpPr>
          <a:xfrm>
            <a:off x="4843356" y="6040721"/>
            <a:ext cx="1638119" cy="315314"/>
            <a:chOff x="4594649" y="0"/>
            <a:chExt cx="1638119" cy="315314"/>
          </a:xfrm>
        </p:grpSpPr>
        <p:sp>
          <p:nvSpPr>
            <p:cNvPr id="117" name="Rectangle à coins arrondis 116"/>
            <p:cNvSpPr/>
            <p:nvPr/>
          </p:nvSpPr>
          <p:spPr>
            <a:xfrm>
              <a:off x="4594649" y="0"/>
              <a:ext cx="1638119" cy="315314"/>
            </a:xfrm>
            <a:prstGeom prst="roundRect">
              <a:avLst>
                <a:gd name="adj" fmla="val 100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118" name="Rectangle 117"/>
            <p:cNvSpPr/>
            <p:nvPr/>
          </p:nvSpPr>
          <p:spPr>
            <a:xfrm>
              <a:off x="4603884" y="9235"/>
              <a:ext cx="1619649" cy="2968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bg1"/>
                  </a:solidFill>
                  <a:latin typeface="Calibri" pitchFamily="34" charset="0"/>
                  <a:cs typeface="Calibri" pitchFamily="34" charset="0"/>
                </a:rPr>
                <a:t>Diffuser</a:t>
              </a:r>
              <a:endParaRPr lang="fr-FR" sz="1400" b="1" kern="1200" dirty="0">
                <a:solidFill>
                  <a:schemeClr val="bg1"/>
                </a:solidFill>
                <a:latin typeface="Calibri" pitchFamily="34" charset="0"/>
                <a:cs typeface="Calibri" pitchFamily="34" charset="0"/>
              </a:endParaRPr>
            </a:p>
          </p:txBody>
        </p:sp>
      </p:grpSp>
      <p:grpSp>
        <p:nvGrpSpPr>
          <p:cNvPr id="111" name="Groupe 110"/>
          <p:cNvGrpSpPr/>
          <p:nvPr/>
        </p:nvGrpSpPr>
        <p:grpSpPr>
          <a:xfrm>
            <a:off x="6645288" y="6040721"/>
            <a:ext cx="347281" cy="315314"/>
            <a:chOff x="6396581" y="0"/>
            <a:chExt cx="347281" cy="315314"/>
          </a:xfrm>
        </p:grpSpPr>
        <p:sp>
          <p:nvSpPr>
            <p:cNvPr id="115" name="Flèche droite 114"/>
            <p:cNvSpPr/>
            <p:nvPr/>
          </p:nvSpPr>
          <p:spPr>
            <a:xfrm>
              <a:off x="6396581" y="0"/>
              <a:ext cx="347281" cy="315314"/>
            </a:xfrm>
            <a:prstGeom prst="rightArrow">
              <a:avLst>
                <a:gd name="adj1" fmla="val 60000"/>
                <a:gd name="adj2" fmla="val 500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116" name="Flèche droite 14"/>
            <p:cNvSpPr/>
            <p:nvPr/>
          </p:nvSpPr>
          <p:spPr>
            <a:xfrm>
              <a:off x="6396581" y="63063"/>
              <a:ext cx="252687" cy="1891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fr-FR" sz="1300" kern="1200"/>
            </a:p>
          </p:txBody>
        </p:sp>
      </p:grpSp>
      <p:grpSp>
        <p:nvGrpSpPr>
          <p:cNvPr id="112" name="Groupe 111"/>
          <p:cNvGrpSpPr/>
          <p:nvPr/>
        </p:nvGrpSpPr>
        <p:grpSpPr>
          <a:xfrm>
            <a:off x="7136724" y="6040721"/>
            <a:ext cx="1638119" cy="315314"/>
            <a:chOff x="6888017" y="0"/>
            <a:chExt cx="1638119" cy="315314"/>
          </a:xfrm>
        </p:grpSpPr>
        <p:sp>
          <p:nvSpPr>
            <p:cNvPr id="113" name="Rectangle à coins arrondis 112"/>
            <p:cNvSpPr/>
            <p:nvPr/>
          </p:nvSpPr>
          <p:spPr>
            <a:xfrm>
              <a:off x="6888017" y="0"/>
              <a:ext cx="1638119" cy="315314"/>
            </a:xfrm>
            <a:prstGeom prst="roundRect">
              <a:avLst>
                <a:gd name="adj" fmla="val 100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114" name="Rectangle 113"/>
            <p:cNvSpPr/>
            <p:nvPr/>
          </p:nvSpPr>
          <p:spPr>
            <a:xfrm>
              <a:off x="6897252" y="9235"/>
              <a:ext cx="1619649" cy="2968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fr-FR" sz="1400" b="1" kern="1200" dirty="0" smtClean="0">
                  <a:solidFill>
                    <a:schemeClr val="bg1"/>
                  </a:solidFill>
                  <a:latin typeface="Calibri" pitchFamily="34" charset="0"/>
                  <a:cs typeface="Calibri" pitchFamily="34" charset="0"/>
                </a:rPr>
                <a:t>Analyser</a:t>
              </a:r>
              <a:endParaRPr lang="fr-FR" sz="1400" b="1" kern="1200" dirty="0">
                <a:solidFill>
                  <a:schemeClr val="bg1"/>
                </a:solidFill>
                <a:latin typeface="Calibri" pitchFamily="34" charset="0"/>
                <a:cs typeface="Calibri" pitchFamily="34" charset="0"/>
              </a:endParaRPr>
            </a:p>
          </p:txBody>
        </p:sp>
      </p:grpSp>
    </p:spTree>
    <p:extLst>
      <p:ext uri="{BB962C8B-B14F-4D97-AF65-F5344CB8AC3E}">
        <p14:creationId xmlns:p14="http://schemas.microsoft.com/office/powerpoint/2010/main" val="41991871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79"/>
                                        </p:tgtEl>
                                        <p:attrNameLst>
                                          <p:attrName>style.visibility</p:attrName>
                                        </p:attrNameLst>
                                      </p:cBhvr>
                                      <p:to>
                                        <p:strVal val="visible"/>
                                      </p:to>
                                    </p:set>
                                    <p:anim calcmode="lin" valueType="num">
                                      <p:cBhvr additive="base">
                                        <p:cTn id="11" dur="500" fill="hold"/>
                                        <p:tgtEl>
                                          <p:spTgt spid="79"/>
                                        </p:tgtEl>
                                        <p:attrNameLst>
                                          <p:attrName>ppt_x</p:attrName>
                                        </p:attrNameLst>
                                      </p:cBhvr>
                                      <p:tavLst>
                                        <p:tav tm="0">
                                          <p:val>
                                            <p:strVal val="1+#ppt_w/2"/>
                                          </p:val>
                                        </p:tav>
                                        <p:tav tm="100000">
                                          <p:val>
                                            <p:strVal val="#ppt_x"/>
                                          </p:val>
                                        </p:tav>
                                      </p:tavLst>
                                    </p:anim>
                                    <p:anim calcmode="lin" valueType="num">
                                      <p:cBhvr additive="base">
                                        <p:cTn id="12" dur="500" fill="hold"/>
                                        <p:tgtEl>
                                          <p:spTgt spid="7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1000"/>
                                        <p:tgtEl>
                                          <p:spTgt spid="106"/>
                                        </p:tgtEl>
                                      </p:cBhvr>
                                    </p:animEffect>
                                    <p:anim calcmode="lin" valueType="num">
                                      <p:cBhvr>
                                        <p:cTn id="18" dur="1000" fill="hold"/>
                                        <p:tgtEl>
                                          <p:spTgt spid="106"/>
                                        </p:tgtEl>
                                        <p:attrNameLst>
                                          <p:attrName>ppt_x</p:attrName>
                                        </p:attrNameLst>
                                      </p:cBhvr>
                                      <p:tavLst>
                                        <p:tav tm="0">
                                          <p:val>
                                            <p:strVal val="#ppt_x"/>
                                          </p:val>
                                        </p:tav>
                                        <p:tav tm="100000">
                                          <p:val>
                                            <p:strVal val="#ppt_x"/>
                                          </p:val>
                                        </p:tav>
                                      </p:tavLst>
                                    </p:anim>
                                    <p:anim calcmode="lin" valueType="num">
                                      <p:cBhvr>
                                        <p:cTn id="19" dur="1000" fill="hold"/>
                                        <p:tgtEl>
                                          <p:spTgt spid="10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07"/>
                                        </p:tgtEl>
                                        <p:attrNameLst>
                                          <p:attrName>style.visibility</p:attrName>
                                        </p:attrNameLst>
                                      </p:cBhvr>
                                      <p:to>
                                        <p:strVal val="visible"/>
                                      </p:to>
                                    </p:set>
                                    <p:animEffect transition="in" filter="fade">
                                      <p:cBhvr>
                                        <p:cTn id="34" dur="1000"/>
                                        <p:tgtEl>
                                          <p:spTgt spid="107"/>
                                        </p:tgtEl>
                                      </p:cBhvr>
                                    </p:animEffect>
                                    <p:anim calcmode="lin" valueType="num">
                                      <p:cBhvr>
                                        <p:cTn id="35" dur="1000" fill="hold"/>
                                        <p:tgtEl>
                                          <p:spTgt spid="107"/>
                                        </p:tgtEl>
                                        <p:attrNameLst>
                                          <p:attrName>ppt_x</p:attrName>
                                        </p:attrNameLst>
                                      </p:cBhvr>
                                      <p:tavLst>
                                        <p:tav tm="0">
                                          <p:val>
                                            <p:strVal val="#ppt_x"/>
                                          </p:val>
                                        </p:tav>
                                        <p:tav tm="100000">
                                          <p:val>
                                            <p:strVal val="#ppt_x"/>
                                          </p:val>
                                        </p:tav>
                                      </p:tavLst>
                                    </p:anim>
                                    <p:anim calcmode="lin" valueType="num">
                                      <p:cBhvr>
                                        <p:cTn id="36" dur="1000" fill="hold"/>
                                        <p:tgtEl>
                                          <p:spTgt spid="107"/>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08"/>
                                        </p:tgtEl>
                                        <p:attrNameLst>
                                          <p:attrName>style.visibility</p:attrName>
                                        </p:attrNameLst>
                                      </p:cBhvr>
                                      <p:to>
                                        <p:strVal val="visible"/>
                                      </p:to>
                                    </p:set>
                                    <p:animEffect transition="in" filter="fade">
                                      <p:cBhvr>
                                        <p:cTn id="39" dur="1000"/>
                                        <p:tgtEl>
                                          <p:spTgt spid="108"/>
                                        </p:tgtEl>
                                      </p:cBhvr>
                                    </p:animEffect>
                                    <p:anim calcmode="lin" valueType="num">
                                      <p:cBhvr>
                                        <p:cTn id="40" dur="1000" fill="hold"/>
                                        <p:tgtEl>
                                          <p:spTgt spid="108"/>
                                        </p:tgtEl>
                                        <p:attrNameLst>
                                          <p:attrName>ppt_x</p:attrName>
                                        </p:attrNameLst>
                                      </p:cBhvr>
                                      <p:tavLst>
                                        <p:tav tm="0">
                                          <p:val>
                                            <p:strVal val="#ppt_x"/>
                                          </p:val>
                                        </p:tav>
                                        <p:tav tm="100000">
                                          <p:val>
                                            <p:strVal val="#ppt_x"/>
                                          </p:val>
                                        </p:tav>
                                      </p:tavLst>
                                    </p:anim>
                                    <p:anim calcmode="lin" valueType="num">
                                      <p:cBhvr>
                                        <p:cTn id="41" dur="1000" fill="hold"/>
                                        <p:tgtEl>
                                          <p:spTgt spid="10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1000"/>
                                        <p:tgtEl>
                                          <p:spTgt spid="21"/>
                                        </p:tgtEl>
                                      </p:cBhvr>
                                    </p:animEffect>
                                    <p:anim calcmode="lin" valueType="num">
                                      <p:cBhvr>
                                        <p:cTn id="45" dur="1000" fill="hold"/>
                                        <p:tgtEl>
                                          <p:spTgt spid="21"/>
                                        </p:tgtEl>
                                        <p:attrNameLst>
                                          <p:attrName>ppt_x</p:attrName>
                                        </p:attrNameLst>
                                      </p:cBhvr>
                                      <p:tavLst>
                                        <p:tav tm="0">
                                          <p:val>
                                            <p:strVal val="#ppt_x"/>
                                          </p:val>
                                        </p:tav>
                                        <p:tav tm="100000">
                                          <p:val>
                                            <p:strVal val="#ppt_x"/>
                                          </p:val>
                                        </p:tav>
                                      </p:tavLst>
                                    </p:anim>
                                    <p:anim calcmode="lin" valueType="num">
                                      <p:cBhvr>
                                        <p:cTn id="4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09"/>
                                        </p:tgtEl>
                                        <p:attrNameLst>
                                          <p:attrName>style.visibility</p:attrName>
                                        </p:attrNameLst>
                                      </p:cBhvr>
                                      <p:to>
                                        <p:strVal val="visible"/>
                                      </p:to>
                                    </p:set>
                                    <p:animEffect transition="in" filter="fade">
                                      <p:cBhvr>
                                        <p:cTn id="51" dur="1000"/>
                                        <p:tgtEl>
                                          <p:spTgt spid="109"/>
                                        </p:tgtEl>
                                      </p:cBhvr>
                                    </p:animEffect>
                                    <p:anim calcmode="lin" valueType="num">
                                      <p:cBhvr>
                                        <p:cTn id="52" dur="1000" fill="hold"/>
                                        <p:tgtEl>
                                          <p:spTgt spid="109"/>
                                        </p:tgtEl>
                                        <p:attrNameLst>
                                          <p:attrName>ppt_x</p:attrName>
                                        </p:attrNameLst>
                                      </p:cBhvr>
                                      <p:tavLst>
                                        <p:tav tm="0">
                                          <p:val>
                                            <p:strVal val="#ppt_x"/>
                                          </p:val>
                                        </p:tav>
                                        <p:tav tm="100000">
                                          <p:val>
                                            <p:strVal val="#ppt_x"/>
                                          </p:val>
                                        </p:tav>
                                      </p:tavLst>
                                    </p:anim>
                                    <p:anim calcmode="lin" valueType="num">
                                      <p:cBhvr>
                                        <p:cTn id="53" dur="1000" fill="hold"/>
                                        <p:tgtEl>
                                          <p:spTgt spid="109"/>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10"/>
                                        </p:tgtEl>
                                        <p:attrNameLst>
                                          <p:attrName>style.visibility</p:attrName>
                                        </p:attrNameLst>
                                      </p:cBhvr>
                                      <p:to>
                                        <p:strVal val="visible"/>
                                      </p:to>
                                    </p:set>
                                    <p:animEffect transition="in" filter="fade">
                                      <p:cBhvr>
                                        <p:cTn id="56" dur="1000"/>
                                        <p:tgtEl>
                                          <p:spTgt spid="110"/>
                                        </p:tgtEl>
                                      </p:cBhvr>
                                    </p:animEffect>
                                    <p:anim calcmode="lin" valueType="num">
                                      <p:cBhvr>
                                        <p:cTn id="57" dur="1000" fill="hold"/>
                                        <p:tgtEl>
                                          <p:spTgt spid="110"/>
                                        </p:tgtEl>
                                        <p:attrNameLst>
                                          <p:attrName>ppt_x</p:attrName>
                                        </p:attrNameLst>
                                      </p:cBhvr>
                                      <p:tavLst>
                                        <p:tav tm="0">
                                          <p:val>
                                            <p:strVal val="#ppt_x"/>
                                          </p:val>
                                        </p:tav>
                                        <p:tav tm="100000">
                                          <p:val>
                                            <p:strVal val="#ppt_x"/>
                                          </p:val>
                                        </p:tav>
                                      </p:tavLst>
                                    </p:anim>
                                    <p:anim calcmode="lin" valueType="num">
                                      <p:cBhvr>
                                        <p:cTn id="58" dur="1000" fill="hold"/>
                                        <p:tgtEl>
                                          <p:spTgt spid="110"/>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1000"/>
                                        <p:tgtEl>
                                          <p:spTgt spid="36"/>
                                        </p:tgtEl>
                                      </p:cBhvr>
                                    </p:animEffect>
                                    <p:anim calcmode="lin" valueType="num">
                                      <p:cBhvr>
                                        <p:cTn id="62" dur="1000" fill="hold"/>
                                        <p:tgtEl>
                                          <p:spTgt spid="36"/>
                                        </p:tgtEl>
                                        <p:attrNameLst>
                                          <p:attrName>ppt_x</p:attrName>
                                        </p:attrNameLst>
                                      </p:cBhvr>
                                      <p:tavLst>
                                        <p:tav tm="0">
                                          <p:val>
                                            <p:strVal val="#ppt_x"/>
                                          </p:val>
                                        </p:tav>
                                        <p:tav tm="100000">
                                          <p:val>
                                            <p:strVal val="#ppt_x"/>
                                          </p:val>
                                        </p:tav>
                                      </p:tavLst>
                                    </p:anim>
                                    <p:anim calcmode="lin" valueType="num">
                                      <p:cBhvr>
                                        <p:cTn id="63"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11"/>
                                        </p:tgtEl>
                                        <p:attrNameLst>
                                          <p:attrName>style.visibility</p:attrName>
                                        </p:attrNameLst>
                                      </p:cBhvr>
                                      <p:to>
                                        <p:strVal val="visible"/>
                                      </p:to>
                                    </p:set>
                                    <p:animEffect transition="in" filter="fade">
                                      <p:cBhvr>
                                        <p:cTn id="68" dur="1000"/>
                                        <p:tgtEl>
                                          <p:spTgt spid="111"/>
                                        </p:tgtEl>
                                      </p:cBhvr>
                                    </p:animEffect>
                                    <p:anim calcmode="lin" valueType="num">
                                      <p:cBhvr>
                                        <p:cTn id="69" dur="1000" fill="hold"/>
                                        <p:tgtEl>
                                          <p:spTgt spid="111"/>
                                        </p:tgtEl>
                                        <p:attrNameLst>
                                          <p:attrName>ppt_x</p:attrName>
                                        </p:attrNameLst>
                                      </p:cBhvr>
                                      <p:tavLst>
                                        <p:tav tm="0">
                                          <p:val>
                                            <p:strVal val="#ppt_x"/>
                                          </p:val>
                                        </p:tav>
                                        <p:tav tm="100000">
                                          <p:val>
                                            <p:strVal val="#ppt_x"/>
                                          </p:val>
                                        </p:tav>
                                      </p:tavLst>
                                    </p:anim>
                                    <p:anim calcmode="lin" valueType="num">
                                      <p:cBhvr>
                                        <p:cTn id="70" dur="1000" fill="hold"/>
                                        <p:tgtEl>
                                          <p:spTgt spid="111"/>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112"/>
                                        </p:tgtEl>
                                        <p:attrNameLst>
                                          <p:attrName>style.visibility</p:attrName>
                                        </p:attrNameLst>
                                      </p:cBhvr>
                                      <p:to>
                                        <p:strVal val="visible"/>
                                      </p:to>
                                    </p:set>
                                    <p:animEffect transition="in" filter="fade">
                                      <p:cBhvr>
                                        <p:cTn id="73" dur="1000"/>
                                        <p:tgtEl>
                                          <p:spTgt spid="112"/>
                                        </p:tgtEl>
                                      </p:cBhvr>
                                    </p:animEffect>
                                    <p:anim calcmode="lin" valueType="num">
                                      <p:cBhvr>
                                        <p:cTn id="74" dur="1000" fill="hold"/>
                                        <p:tgtEl>
                                          <p:spTgt spid="112"/>
                                        </p:tgtEl>
                                        <p:attrNameLst>
                                          <p:attrName>ppt_x</p:attrName>
                                        </p:attrNameLst>
                                      </p:cBhvr>
                                      <p:tavLst>
                                        <p:tav tm="0">
                                          <p:val>
                                            <p:strVal val="#ppt_x"/>
                                          </p:val>
                                        </p:tav>
                                        <p:tav tm="100000">
                                          <p:val>
                                            <p:strVal val="#ppt_x"/>
                                          </p:val>
                                        </p:tav>
                                      </p:tavLst>
                                    </p:anim>
                                    <p:anim calcmode="lin" valueType="num">
                                      <p:cBhvr>
                                        <p:cTn id="75" dur="1000" fill="hold"/>
                                        <p:tgtEl>
                                          <p:spTgt spid="112"/>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1000"/>
                                        <p:tgtEl>
                                          <p:spTgt spid="37"/>
                                        </p:tgtEl>
                                      </p:cBhvr>
                                    </p:animEffect>
                                    <p:anim calcmode="lin" valueType="num">
                                      <p:cBhvr>
                                        <p:cTn id="79" dur="1000" fill="hold"/>
                                        <p:tgtEl>
                                          <p:spTgt spid="37"/>
                                        </p:tgtEl>
                                        <p:attrNameLst>
                                          <p:attrName>ppt_x</p:attrName>
                                        </p:attrNameLst>
                                      </p:cBhvr>
                                      <p:tavLst>
                                        <p:tav tm="0">
                                          <p:val>
                                            <p:strVal val="#ppt_x"/>
                                          </p:val>
                                        </p:tav>
                                        <p:tav tm="100000">
                                          <p:val>
                                            <p:strVal val="#ppt_x"/>
                                          </p:val>
                                        </p:tav>
                                      </p:tavLst>
                                    </p:anim>
                                    <p:anim calcmode="lin" valueType="num">
                                      <p:cBhvr>
                                        <p:cTn id="80" dur="1000" fill="hold"/>
                                        <p:tgtEl>
                                          <p:spTgt spid="37"/>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54"/>
                                        </p:tgtEl>
                                        <p:attrNameLst>
                                          <p:attrName>style.visibility</p:attrName>
                                        </p:attrNameLst>
                                      </p:cBhvr>
                                      <p:to>
                                        <p:strVal val="visible"/>
                                      </p:to>
                                    </p:set>
                                    <p:animEffect transition="in" filter="fade">
                                      <p:cBhvr>
                                        <p:cTn id="83" dur="1000"/>
                                        <p:tgtEl>
                                          <p:spTgt spid="54"/>
                                        </p:tgtEl>
                                      </p:cBhvr>
                                    </p:animEffect>
                                    <p:anim calcmode="lin" valueType="num">
                                      <p:cBhvr>
                                        <p:cTn id="84" dur="1000" fill="hold"/>
                                        <p:tgtEl>
                                          <p:spTgt spid="54"/>
                                        </p:tgtEl>
                                        <p:attrNameLst>
                                          <p:attrName>ppt_x</p:attrName>
                                        </p:attrNameLst>
                                      </p:cBhvr>
                                      <p:tavLst>
                                        <p:tav tm="0">
                                          <p:val>
                                            <p:strVal val="#ppt_x"/>
                                          </p:val>
                                        </p:tav>
                                        <p:tav tm="100000">
                                          <p:val>
                                            <p:strVal val="#ppt_x"/>
                                          </p:val>
                                        </p:tav>
                                      </p:tavLst>
                                    </p:anim>
                                    <p:anim calcmode="lin" valueType="num">
                                      <p:cBhvr>
                                        <p:cTn id="85"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nodeType="clickEffect">
                                  <p:stCondLst>
                                    <p:cond delay="0"/>
                                  </p:stCondLst>
                                  <p:childTnLst>
                                    <p:set>
                                      <p:cBhvr>
                                        <p:cTn id="89" dur="1" fill="hold">
                                          <p:stCondLst>
                                            <p:cond delay="0"/>
                                          </p:stCondLst>
                                        </p:cTn>
                                        <p:tgtEl>
                                          <p:spTgt spid="4111"/>
                                        </p:tgtEl>
                                        <p:attrNameLst>
                                          <p:attrName>style.visibility</p:attrName>
                                        </p:attrNameLst>
                                      </p:cBhvr>
                                      <p:to>
                                        <p:strVal val="visible"/>
                                      </p:to>
                                    </p:set>
                                    <p:animEffect transition="in" filter="fade">
                                      <p:cBhvr>
                                        <p:cTn id="90" dur="1000"/>
                                        <p:tgtEl>
                                          <p:spTgt spid="4111"/>
                                        </p:tgtEl>
                                      </p:cBhvr>
                                    </p:animEffect>
                                    <p:anim calcmode="lin" valueType="num">
                                      <p:cBhvr>
                                        <p:cTn id="91" dur="1000" fill="hold"/>
                                        <p:tgtEl>
                                          <p:spTgt spid="4111"/>
                                        </p:tgtEl>
                                        <p:attrNameLst>
                                          <p:attrName>ppt_x</p:attrName>
                                        </p:attrNameLst>
                                      </p:cBhvr>
                                      <p:tavLst>
                                        <p:tav tm="0">
                                          <p:val>
                                            <p:strVal val="#ppt_x"/>
                                          </p:val>
                                        </p:tav>
                                        <p:tav tm="100000">
                                          <p:val>
                                            <p:strVal val="#ppt_x"/>
                                          </p:val>
                                        </p:tav>
                                      </p:tavLst>
                                    </p:anim>
                                    <p:anim calcmode="lin" valueType="num">
                                      <p:cBhvr>
                                        <p:cTn id="92" dur="1000" fill="hold"/>
                                        <p:tgtEl>
                                          <p:spTgt spid="4111"/>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17"/>
                                        </p:tgtEl>
                                        <p:attrNameLst>
                                          <p:attrName>style.visibility</p:attrName>
                                        </p:attrNameLst>
                                      </p:cBhvr>
                                      <p:to>
                                        <p:strVal val="visible"/>
                                      </p:to>
                                    </p:set>
                                    <p:animEffect transition="in" filter="fade">
                                      <p:cBhvr>
                                        <p:cTn id="95" dur="1000"/>
                                        <p:tgtEl>
                                          <p:spTgt spid="17"/>
                                        </p:tgtEl>
                                      </p:cBhvr>
                                    </p:animEffect>
                                    <p:anim calcmode="lin" valueType="num">
                                      <p:cBhvr>
                                        <p:cTn id="96" dur="1000" fill="hold"/>
                                        <p:tgtEl>
                                          <p:spTgt spid="17"/>
                                        </p:tgtEl>
                                        <p:attrNameLst>
                                          <p:attrName>ppt_x</p:attrName>
                                        </p:attrNameLst>
                                      </p:cBhvr>
                                      <p:tavLst>
                                        <p:tav tm="0">
                                          <p:val>
                                            <p:strVal val="#ppt_x"/>
                                          </p:val>
                                        </p:tav>
                                        <p:tav tm="100000">
                                          <p:val>
                                            <p:strVal val="#ppt_x"/>
                                          </p:val>
                                        </p:tav>
                                      </p:tavLst>
                                    </p:anim>
                                    <p:anim calcmode="lin" valueType="num">
                                      <p:cBhvr>
                                        <p:cTn id="97" dur="1000" fill="hold"/>
                                        <p:tgtEl>
                                          <p:spTgt spid="17"/>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4112"/>
                                        </p:tgtEl>
                                        <p:attrNameLst>
                                          <p:attrName>style.visibility</p:attrName>
                                        </p:attrNameLst>
                                      </p:cBhvr>
                                      <p:to>
                                        <p:strVal val="visible"/>
                                      </p:to>
                                    </p:set>
                                    <p:animEffect transition="in" filter="fade">
                                      <p:cBhvr>
                                        <p:cTn id="100" dur="1000"/>
                                        <p:tgtEl>
                                          <p:spTgt spid="4112"/>
                                        </p:tgtEl>
                                      </p:cBhvr>
                                    </p:animEffect>
                                    <p:anim calcmode="lin" valueType="num">
                                      <p:cBhvr>
                                        <p:cTn id="101" dur="1000" fill="hold"/>
                                        <p:tgtEl>
                                          <p:spTgt spid="4112"/>
                                        </p:tgtEl>
                                        <p:attrNameLst>
                                          <p:attrName>ppt_x</p:attrName>
                                        </p:attrNameLst>
                                      </p:cBhvr>
                                      <p:tavLst>
                                        <p:tav tm="0">
                                          <p:val>
                                            <p:strVal val="#ppt_x"/>
                                          </p:val>
                                        </p:tav>
                                        <p:tav tm="100000">
                                          <p:val>
                                            <p:strVal val="#ppt_x"/>
                                          </p:val>
                                        </p:tav>
                                      </p:tavLst>
                                    </p:anim>
                                    <p:anim calcmode="lin" valueType="num">
                                      <p:cBhvr>
                                        <p:cTn id="102" dur="1000" fill="hold"/>
                                        <p:tgtEl>
                                          <p:spTgt spid="4112"/>
                                        </p:tgtEl>
                                        <p:attrNameLst>
                                          <p:attrName>ppt_y</p:attrName>
                                        </p:attrNameLst>
                                      </p:cBhvr>
                                      <p:tavLst>
                                        <p:tav tm="0">
                                          <p:val>
                                            <p:strVal val="#ppt_y+.1"/>
                                          </p:val>
                                        </p:tav>
                                        <p:tav tm="100000">
                                          <p:val>
                                            <p:strVal val="#ppt_y"/>
                                          </p:val>
                                        </p:tav>
                                      </p:tavLst>
                                    </p:anim>
                                  </p:childTnLst>
                                </p:cTn>
                              </p:par>
                              <p:par>
                                <p:cTn id="103" presetID="10" presetClass="entr" presetSubtype="0"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fade">
                                      <p:cBhvr>
                                        <p:cTn id="105" dur="500"/>
                                        <p:tgtEl>
                                          <p:spTgt spid="2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8"/>
                                        </p:tgtEl>
                                        <p:attrNameLst>
                                          <p:attrName>style.visibility</p:attrName>
                                        </p:attrNameLst>
                                      </p:cBhvr>
                                      <p:to>
                                        <p:strVal val="visible"/>
                                      </p:to>
                                    </p:set>
                                    <p:animEffect transition="in" filter="fade">
                                      <p:cBhvr>
                                        <p:cTn id="108" dur="500"/>
                                        <p:tgtEl>
                                          <p:spTgt spid="8"/>
                                        </p:tgtEl>
                                      </p:cBhvr>
                                    </p:animEffect>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grpId="0" nodeType="clickEffect">
                                  <p:stCondLst>
                                    <p:cond delay="0"/>
                                  </p:stCondLst>
                                  <p:childTnLst>
                                    <p:set>
                                      <p:cBhvr>
                                        <p:cTn id="112" dur="1" fill="hold">
                                          <p:stCondLst>
                                            <p:cond delay="0"/>
                                          </p:stCondLst>
                                        </p:cTn>
                                        <p:tgtEl>
                                          <p:spTgt spid="10"/>
                                        </p:tgtEl>
                                        <p:attrNameLst>
                                          <p:attrName>style.visibility</p:attrName>
                                        </p:attrNameLst>
                                      </p:cBhvr>
                                      <p:to>
                                        <p:strVal val="visible"/>
                                      </p:to>
                                    </p:set>
                                    <p:animEffect transition="in" filter="fade">
                                      <p:cBhvr>
                                        <p:cTn id="113" dur="1000"/>
                                        <p:tgtEl>
                                          <p:spTgt spid="10"/>
                                        </p:tgtEl>
                                      </p:cBhvr>
                                    </p:animEffect>
                                    <p:anim calcmode="lin" valueType="num">
                                      <p:cBhvr>
                                        <p:cTn id="114" dur="1000" fill="hold"/>
                                        <p:tgtEl>
                                          <p:spTgt spid="10"/>
                                        </p:tgtEl>
                                        <p:attrNameLst>
                                          <p:attrName>ppt_x</p:attrName>
                                        </p:attrNameLst>
                                      </p:cBhvr>
                                      <p:tavLst>
                                        <p:tav tm="0">
                                          <p:val>
                                            <p:strVal val="#ppt_x"/>
                                          </p:val>
                                        </p:tav>
                                        <p:tav tm="100000">
                                          <p:val>
                                            <p:strVal val="#ppt_x"/>
                                          </p:val>
                                        </p:tav>
                                      </p:tavLst>
                                    </p:anim>
                                    <p:anim calcmode="lin" valueType="num">
                                      <p:cBhvr>
                                        <p:cTn id="115" dur="1000" fill="hold"/>
                                        <p:tgtEl>
                                          <p:spTgt spid="10"/>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12"/>
                                        </p:tgtEl>
                                        <p:attrNameLst>
                                          <p:attrName>style.visibility</p:attrName>
                                        </p:attrNameLst>
                                      </p:cBhvr>
                                      <p:to>
                                        <p:strVal val="visible"/>
                                      </p:to>
                                    </p:set>
                                    <p:animEffect transition="in" filter="fade">
                                      <p:cBhvr>
                                        <p:cTn id="118" dur="1000"/>
                                        <p:tgtEl>
                                          <p:spTgt spid="12"/>
                                        </p:tgtEl>
                                      </p:cBhvr>
                                    </p:animEffect>
                                    <p:anim calcmode="lin" valueType="num">
                                      <p:cBhvr>
                                        <p:cTn id="119" dur="1000" fill="hold"/>
                                        <p:tgtEl>
                                          <p:spTgt spid="12"/>
                                        </p:tgtEl>
                                        <p:attrNameLst>
                                          <p:attrName>ppt_x</p:attrName>
                                        </p:attrNameLst>
                                      </p:cBhvr>
                                      <p:tavLst>
                                        <p:tav tm="0">
                                          <p:val>
                                            <p:strVal val="#ppt_x"/>
                                          </p:val>
                                        </p:tav>
                                        <p:tav tm="100000">
                                          <p:val>
                                            <p:strVal val="#ppt_x"/>
                                          </p:val>
                                        </p:tav>
                                      </p:tavLst>
                                    </p:anim>
                                    <p:anim calcmode="lin" valueType="num">
                                      <p:cBhvr>
                                        <p:cTn id="120" dur="1000" fill="hold"/>
                                        <p:tgtEl>
                                          <p:spTgt spid="12"/>
                                        </p:tgtEl>
                                        <p:attrNameLst>
                                          <p:attrName>ppt_y</p:attrName>
                                        </p:attrNameLst>
                                      </p:cBhvr>
                                      <p:tavLst>
                                        <p:tav tm="0">
                                          <p:val>
                                            <p:strVal val="#ppt_y+.1"/>
                                          </p:val>
                                        </p:tav>
                                        <p:tav tm="100000">
                                          <p:val>
                                            <p:strVal val="#ppt_y"/>
                                          </p:val>
                                        </p:tav>
                                      </p:tavLst>
                                    </p:anim>
                                  </p:childTnLst>
                                </p:cTn>
                              </p:par>
                              <p:par>
                                <p:cTn id="121" presetID="10" presetClass="entr" presetSubtype="0" fill="hold" nodeType="withEffect">
                                  <p:stCondLst>
                                    <p:cond delay="250"/>
                                  </p:stCondLst>
                                  <p:childTnLst>
                                    <p:set>
                                      <p:cBhvr>
                                        <p:cTn id="122" dur="1" fill="hold">
                                          <p:stCondLst>
                                            <p:cond delay="0"/>
                                          </p:stCondLst>
                                        </p:cTn>
                                        <p:tgtEl>
                                          <p:spTgt spid="4098"/>
                                        </p:tgtEl>
                                        <p:attrNameLst>
                                          <p:attrName>style.visibility</p:attrName>
                                        </p:attrNameLst>
                                      </p:cBhvr>
                                      <p:to>
                                        <p:strVal val="visible"/>
                                      </p:to>
                                    </p:set>
                                    <p:animEffect transition="in" filter="fade">
                                      <p:cBhvr>
                                        <p:cTn id="123" dur="500"/>
                                        <p:tgtEl>
                                          <p:spTgt spid="4098"/>
                                        </p:tgtEl>
                                      </p:cBhvr>
                                    </p:animEffect>
                                  </p:childTnLst>
                                </p:cTn>
                              </p:par>
                              <p:par>
                                <p:cTn id="124" presetID="10" presetClass="entr" presetSubtype="0" fill="hold" nodeType="withEffect">
                                  <p:stCondLst>
                                    <p:cond delay="500"/>
                                  </p:stCondLst>
                                  <p:childTnLst>
                                    <p:set>
                                      <p:cBhvr>
                                        <p:cTn id="125" dur="1" fill="hold">
                                          <p:stCondLst>
                                            <p:cond delay="0"/>
                                          </p:stCondLst>
                                        </p:cTn>
                                        <p:tgtEl>
                                          <p:spTgt spid="4099"/>
                                        </p:tgtEl>
                                        <p:attrNameLst>
                                          <p:attrName>style.visibility</p:attrName>
                                        </p:attrNameLst>
                                      </p:cBhvr>
                                      <p:to>
                                        <p:strVal val="visible"/>
                                      </p:to>
                                    </p:set>
                                    <p:animEffect transition="in" filter="fade">
                                      <p:cBhvr>
                                        <p:cTn id="126" dur="500"/>
                                        <p:tgtEl>
                                          <p:spTgt spid="4099"/>
                                        </p:tgtEl>
                                      </p:cBhvr>
                                    </p:animEffect>
                                  </p:childTnLst>
                                </p:cTn>
                              </p:par>
                              <p:par>
                                <p:cTn id="127" presetID="10" presetClass="entr" presetSubtype="0" fill="hold" nodeType="withEffect">
                                  <p:stCondLst>
                                    <p:cond delay="750"/>
                                  </p:stCondLst>
                                  <p:childTnLst>
                                    <p:set>
                                      <p:cBhvr>
                                        <p:cTn id="128" dur="1" fill="hold">
                                          <p:stCondLst>
                                            <p:cond delay="0"/>
                                          </p:stCondLst>
                                        </p:cTn>
                                        <p:tgtEl>
                                          <p:spTgt spid="4103"/>
                                        </p:tgtEl>
                                        <p:attrNameLst>
                                          <p:attrName>style.visibility</p:attrName>
                                        </p:attrNameLst>
                                      </p:cBhvr>
                                      <p:to>
                                        <p:strVal val="visible"/>
                                      </p:to>
                                    </p:set>
                                    <p:animEffect transition="in" filter="fade">
                                      <p:cBhvr>
                                        <p:cTn id="129" dur="500"/>
                                        <p:tgtEl>
                                          <p:spTgt spid="4103"/>
                                        </p:tgtEl>
                                      </p:cBhvr>
                                    </p:animEffect>
                                  </p:childTnLst>
                                </p:cTn>
                              </p:par>
                              <p:par>
                                <p:cTn id="130" presetID="10" presetClass="entr" presetSubtype="0" fill="hold" nodeType="withEffect">
                                  <p:stCondLst>
                                    <p:cond delay="1000"/>
                                  </p:stCondLst>
                                  <p:childTnLst>
                                    <p:set>
                                      <p:cBhvr>
                                        <p:cTn id="131" dur="1" fill="hold">
                                          <p:stCondLst>
                                            <p:cond delay="0"/>
                                          </p:stCondLst>
                                        </p:cTn>
                                        <p:tgtEl>
                                          <p:spTgt spid="4105"/>
                                        </p:tgtEl>
                                        <p:attrNameLst>
                                          <p:attrName>style.visibility</p:attrName>
                                        </p:attrNameLst>
                                      </p:cBhvr>
                                      <p:to>
                                        <p:strVal val="visible"/>
                                      </p:to>
                                    </p:set>
                                    <p:animEffect transition="in" filter="fade">
                                      <p:cBhvr>
                                        <p:cTn id="132" dur="500"/>
                                        <p:tgtEl>
                                          <p:spTgt spid="4105"/>
                                        </p:tgtEl>
                                      </p:cBhvr>
                                    </p:animEffect>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grpId="0" nodeType="clickEffect">
                                  <p:stCondLst>
                                    <p:cond delay="0"/>
                                  </p:stCondLst>
                                  <p:childTnLst>
                                    <p:set>
                                      <p:cBhvr>
                                        <p:cTn id="136" dur="1" fill="hold">
                                          <p:stCondLst>
                                            <p:cond delay="0"/>
                                          </p:stCondLst>
                                        </p:cTn>
                                        <p:tgtEl>
                                          <p:spTgt spid="40"/>
                                        </p:tgtEl>
                                        <p:attrNameLst>
                                          <p:attrName>style.visibility</p:attrName>
                                        </p:attrNameLst>
                                      </p:cBhvr>
                                      <p:to>
                                        <p:strVal val="visible"/>
                                      </p:to>
                                    </p:set>
                                    <p:animEffect transition="in" filter="fade">
                                      <p:cBhvr>
                                        <p:cTn id="137" dur="1000"/>
                                        <p:tgtEl>
                                          <p:spTgt spid="40"/>
                                        </p:tgtEl>
                                      </p:cBhvr>
                                    </p:animEffect>
                                    <p:anim calcmode="lin" valueType="num">
                                      <p:cBhvr>
                                        <p:cTn id="138" dur="1000" fill="hold"/>
                                        <p:tgtEl>
                                          <p:spTgt spid="40"/>
                                        </p:tgtEl>
                                        <p:attrNameLst>
                                          <p:attrName>ppt_x</p:attrName>
                                        </p:attrNameLst>
                                      </p:cBhvr>
                                      <p:tavLst>
                                        <p:tav tm="0">
                                          <p:val>
                                            <p:strVal val="#ppt_x"/>
                                          </p:val>
                                        </p:tav>
                                        <p:tav tm="100000">
                                          <p:val>
                                            <p:strVal val="#ppt_x"/>
                                          </p:val>
                                        </p:tav>
                                      </p:tavLst>
                                    </p:anim>
                                    <p:anim calcmode="lin" valueType="num">
                                      <p:cBhvr>
                                        <p:cTn id="139" dur="1000" fill="hold"/>
                                        <p:tgtEl>
                                          <p:spTgt spid="40"/>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11"/>
                                        </p:tgtEl>
                                        <p:attrNameLst>
                                          <p:attrName>style.visibility</p:attrName>
                                        </p:attrNameLst>
                                      </p:cBhvr>
                                      <p:to>
                                        <p:strVal val="visible"/>
                                      </p:to>
                                    </p:set>
                                    <p:animEffect transition="in" filter="fade">
                                      <p:cBhvr>
                                        <p:cTn id="142" dur="1000"/>
                                        <p:tgtEl>
                                          <p:spTgt spid="11"/>
                                        </p:tgtEl>
                                      </p:cBhvr>
                                    </p:animEffect>
                                    <p:anim calcmode="lin" valueType="num">
                                      <p:cBhvr>
                                        <p:cTn id="143" dur="1000" fill="hold"/>
                                        <p:tgtEl>
                                          <p:spTgt spid="11"/>
                                        </p:tgtEl>
                                        <p:attrNameLst>
                                          <p:attrName>ppt_x</p:attrName>
                                        </p:attrNameLst>
                                      </p:cBhvr>
                                      <p:tavLst>
                                        <p:tav tm="0">
                                          <p:val>
                                            <p:strVal val="#ppt_x"/>
                                          </p:val>
                                        </p:tav>
                                        <p:tav tm="100000">
                                          <p:val>
                                            <p:strVal val="#ppt_x"/>
                                          </p:val>
                                        </p:tav>
                                      </p:tavLst>
                                    </p:anim>
                                    <p:anim calcmode="lin" valueType="num">
                                      <p:cBhvr>
                                        <p:cTn id="144" dur="1000" fill="hold"/>
                                        <p:tgtEl>
                                          <p:spTgt spid="11"/>
                                        </p:tgtEl>
                                        <p:attrNameLst>
                                          <p:attrName>ppt_y</p:attrName>
                                        </p:attrNameLst>
                                      </p:cBhvr>
                                      <p:tavLst>
                                        <p:tav tm="0">
                                          <p:val>
                                            <p:strVal val="#ppt_y+.1"/>
                                          </p:val>
                                        </p:tav>
                                        <p:tav tm="100000">
                                          <p:val>
                                            <p:strVal val="#ppt_y"/>
                                          </p:val>
                                        </p:tav>
                                      </p:tavLst>
                                    </p:anim>
                                  </p:childTnLst>
                                </p:cTn>
                              </p:par>
                              <p:par>
                                <p:cTn id="145" presetID="10" presetClass="entr" presetSubtype="0" fill="hold" nodeType="withEffect">
                                  <p:stCondLst>
                                    <p:cond delay="250"/>
                                  </p:stCondLst>
                                  <p:childTnLst>
                                    <p:set>
                                      <p:cBhvr>
                                        <p:cTn id="146" dur="1" fill="hold">
                                          <p:stCondLst>
                                            <p:cond delay="0"/>
                                          </p:stCondLst>
                                        </p:cTn>
                                        <p:tgtEl>
                                          <p:spTgt spid="4100"/>
                                        </p:tgtEl>
                                        <p:attrNameLst>
                                          <p:attrName>style.visibility</p:attrName>
                                        </p:attrNameLst>
                                      </p:cBhvr>
                                      <p:to>
                                        <p:strVal val="visible"/>
                                      </p:to>
                                    </p:set>
                                    <p:animEffect transition="in" filter="fade">
                                      <p:cBhvr>
                                        <p:cTn id="147" dur="500"/>
                                        <p:tgtEl>
                                          <p:spTgt spid="4100"/>
                                        </p:tgtEl>
                                      </p:cBhvr>
                                    </p:animEffect>
                                  </p:childTnLst>
                                </p:cTn>
                              </p:par>
                              <p:par>
                                <p:cTn id="148" presetID="10" presetClass="entr" presetSubtype="0" fill="hold" nodeType="withEffect">
                                  <p:stCondLst>
                                    <p:cond delay="500"/>
                                  </p:stCondLst>
                                  <p:childTnLst>
                                    <p:set>
                                      <p:cBhvr>
                                        <p:cTn id="149" dur="1" fill="hold">
                                          <p:stCondLst>
                                            <p:cond delay="0"/>
                                          </p:stCondLst>
                                        </p:cTn>
                                        <p:tgtEl>
                                          <p:spTgt spid="4101"/>
                                        </p:tgtEl>
                                        <p:attrNameLst>
                                          <p:attrName>style.visibility</p:attrName>
                                        </p:attrNameLst>
                                      </p:cBhvr>
                                      <p:to>
                                        <p:strVal val="visible"/>
                                      </p:to>
                                    </p:set>
                                    <p:animEffect transition="in" filter="fade">
                                      <p:cBhvr>
                                        <p:cTn id="150" dur="500"/>
                                        <p:tgtEl>
                                          <p:spTgt spid="4101"/>
                                        </p:tgtEl>
                                      </p:cBhvr>
                                    </p:animEffect>
                                  </p:childTnLst>
                                </p:cTn>
                              </p:par>
                              <p:par>
                                <p:cTn id="151" presetID="10" presetClass="entr" presetSubtype="0" fill="hold" nodeType="withEffect">
                                  <p:stCondLst>
                                    <p:cond delay="750"/>
                                  </p:stCondLst>
                                  <p:childTnLst>
                                    <p:set>
                                      <p:cBhvr>
                                        <p:cTn id="152" dur="1" fill="hold">
                                          <p:stCondLst>
                                            <p:cond delay="0"/>
                                          </p:stCondLst>
                                        </p:cTn>
                                        <p:tgtEl>
                                          <p:spTgt spid="4102"/>
                                        </p:tgtEl>
                                        <p:attrNameLst>
                                          <p:attrName>style.visibility</p:attrName>
                                        </p:attrNameLst>
                                      </p:cBhvr>
                                      <p:to>
                                        <p:strVal val="visible"/>
                                      </p:to>
                                    </p:set>
                                    <p:animEffect transition="in" filter="fade">
                                      <p:cBhvr>
                                        <p:cTn id="153" dur="500"/>
                                        <p:tgtEl>
                                          <p:spTgt spid="4102"/>
                                        </p:tgtEl>
                                      </p:cBhvr>
                                    </p:animEffect>
                                  </p:childTnLst>
                                </p:cTn>
                              </p:par>
                              <p:par>
                                <p:cTn id="154" presetID="10" presetClass="entr" presetSubtype="0" fill="hold" nodeType="withEffect">
                                  <p:stCondLst>
                                    <p:cond delay="1000"/>
                                  </p:stCondLst>
                                  <p:childTnLst>
                                    <p:set>
                                      <p:cBhvr>
                                        <p:cTn id="155" dur="1" fill="hold">
                                          <p:stCondLst>
                                            <p:cond delay="0"/>
                                          </p:stCondLst>
                                        </p:cTn>
                                        <p:tgtEl>
                                          <p:spTgt spid="4104"/>
                                        </p:tgtEl>
                                        <p:attrNameLst>
                                          <p:attrName>style.visibility</p:attrName>
                                        </p:attrNameLst>
                                      </p:cBhvr>
                                      <p:to>
                                        <p:strVal val="visible"/>
                                      </p:to>
                                    </p:set>
                                    <p:animEffect transition="in" filter="fade">
                                      <p:cBhvr>
                                        <p:cTn id="156" dur="500"/>
                                        <p:tgtEl>
                                          <p:spTgt spid="4104"/>
                                        </p:tgtEl>
                                      </p:cBhvr>
                                    </p:animEffect>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grpId="0" nodeType="clickEffect">
                                  <p:stCondLst>
                                    <p:cond delay="0"/>
                                  </p:stCondLst>
                                  <p:childTnLst>
                                    <p:set>
                                      <p:cBhvr>
                                        <p:cTn id="160" dur="1" fill="hold">
                                          <p:stCondLst>
                                            <p:cond delay="0"/>
                                          </p:stCondLst>
                                        </p:cTn>
                                        <p:tgtEl>
                                          <p:spTgt spid="45"/>
                                        </p:tgtEl>
                                        <p:attrNameLst>
                                          <p:attrName>style.visibility</p:attrName>
                                        </p:attrNameLst>
                                      </p:cBhvr>
                                      <p:to>
                                        <p:strVal val="visible"/>
                                      </p:to>
                                    </p:set>
                                    <p:animEffect transition="in" filter="fade">
                                      <p:cBhvr>
                                        <p:cTn id="161" dur="1000"/>
                                        <p:tgtEl>
                                          <p:spTgt spid="45"/>
                                        </p:tgtEl>
                                      </p:cBhvr>
                                    </p:animEffect>
                                    <p:anim calcmode="lin" valueType="num">
                                      <p:cBhvr>
                                        <p:cTn id="162" dur="1000" fill="hold"/>
                                        <p:tgtEl>
                                          <p:spTgt spid="45"/>
                                        </p:tgtEl>
                                        <p:attrNameLst>
                                          <p:attrName>ppt_x</p:attrName>
                                        </p:attrNameLst>
                                      </p:cBhvr>
                                      <p:tavLst>
                                        <p:tav tm="0">
                                          <p:val>
                                            <p:strVal val="#ppt_x"/>
                                          </p:val>
                                        </p:tav>
                                        <p:tav tm="100000">
                                          <p:val>
                                            <p:strVal val="#ppt_x"/>
                                          </p:val>
                                        </p:tav>
                                      </p:tavLst>
                                    </p:anim>
                                    <p:anim calcmode="lin" valueType="num">
                                      <p:cBhvr>
                                        <p:cTn id="163" dur="1000" fill="hold"/>
                                        <p:tgtEl>
                                          <p:spTgt spid="45"/>
                                        </p:tgtEl>
                                        <p:attrNameLst>
                                          <p:attrName>ppt_y</p:attrName>
                                        </p:attrNameLst>
                                      </p:cBhvr>
                                      <p:tavLst>
                                        <p:tav tm="0">
                                          <p:val>
                                            <p:strVal val="#ppt_y+.1"/>
                                          </p:val>
                                        </p:tav>
                                        <p:tav tm="100000">
                                          <p:val>
                                            <p:strVal val="#ppt_y"/>
                                          </p:val>
                                        </p:tav>
                                      </p:tavLst>
                                    </p:anim>
                                  </p:childTnLst>
                                </p:cTn>
                              </p:par>
                              <p:par>
                                <p:cTn id="164" presetID="42" presetClass="entr" presetSubtype="0" fill="hold" nodeType="withEffect">
                                  <p:stCondLst>
                                    <p:cond delay="0"/>
                                  </p:stCondLst>
                                  <p:childTnLst>
                                    <p:set>
                                      <p:cBhvr>
                                        <p:cTn id="165" dur="1" fill="hold">
                                          <p:stCondLst>
                                            <p:cond delay="0"/>
                                          </p:stCondLst>
                                        </p:cTn>
                                        <p:tgtEl>
                                          <p:spTgt spid="55"/>
                                        </p:tgtEl>
                                        <p:attrNameLst>
                                          <p:attrName>style.visibility</p:attrName>
                                        </p:attrNameLst>
                                      </p:cBhvr>
                                      <p:to>
                                        <p:strVal val="visible"/>
                                      </p:to>
                                    </p:set>
                                    <p:animEffect transition="in" filter="fade">
                                      <p:cBhvr>
                                        <p:cTn id="166" dur="1000"/>
                                        <p:tgtEl>
                                          <p:spTgt spid="55"/>
                                        </p:tgtEl>
                                      </p:cBhvr>
                                    </p:animEffect>
                                    <p:anim calcmode="lin" valueType="num">
                                      <p:cBhvr>
                                        <p:cTn id="167" dur="1000" fill="hold"/>
                                        <p:tgtEl>
                                          <p:spTgt spid="55"/>
                                        </p:tgtEl>
                                        <p:attrNameLst>
                                          <p:attrName>ppt_x</p:attrName>
                                        </p:attrNameLst>
                                      </p:cBhvr>
                                      <p:tavLst>
                                        <p:tav tm="0">
                                          <p:val>
                                            <p:strVal val="#ppt_x"/>
                                          </p:val>
                                        </p:tav>
                                        <p:tav tm="100000">
                                          <p:val>
                                            <p:strVal val="#ppt_x"/>
                                          </p:val>
                                        </p:tav>
                                      </p:tavLst>
                                    </p:anim>
                                    <p:anim calcmode="lin" valueType="num">
                                      <p:cBhvr>
                                        <p:cTn id="168" dur="1000" fill="hold"/>
                                        <p:tgtEl>
                                          <p:spTgt spid="55"/>
                                        </p:tgtEl>
                                        <p:attrNameLst>
                                          <p:attrName>ppt_y</p:attrName>
                                        </p:attrNameLst>
                                      </p:cBhvr>
                                      <p:tavLst>
                                        <p:tav tm="0">
                                          <p:val>
                                            <p:strVal val="#ppt_y+.1"/>
                                          </p:val>
                                        </p:tav>
                                        <p:tav tm="100000">
                                          <p:val>
                                            <p:strVal val="#ppt_y"/>
                                          </p:val>
                                        </p:tav>
                                      </p:tavLst>
                                    </p:anim>
                                  </p:childTnLst>
                                </p:cTn>
                              </p:par>
                              <p:par>
                                <p:cTn id="169" presetID="42" presetClass="entr" presetSubtype="0" fill="hold" nodeType="withEffect">
                                  <p:stCondLst>
                                    <p:cond delay="0"/>
                                  </p:stCondLst>
                                  <p:childTnLst>
                                    <p:set>
                                      <p:cBhvr>
                                        <p:cTn id="170" dur="1" fill="hold">
                                          <p:stCondLst>
                                            <p:cond delay="0"/>
                                          </p:stCondLst>
                                        </p:cTn>
                                        <p:tgtEl>
                                          <p:spTgt spid="64"/>
                                        </p:tgtEl>
                                        <p:attrNameLst>
                                          <p:attrName>style.visibility</p:attrName>
                                        </p:attrNameLst>
                                      </p:cBhvr>
                                      <p:to>
                                        <p:strVal val="visible"/>
                                      </p:to>
                                    </p:set>
                                    <p:animEffect transition="in" filter="fade">
                                      <p:cBhvr>
                                        <p:cTn id="171" dur="1000"/>
                                        <p:tgtEl>
                                          <p:spTgt spid="64"/>
                                        </p:tgtEl>
                                      </p:cBhvr>
                                    </p:animEffect>
                                    <p:anim calcmode="lin" valueType="num">
                                      <p:cBhvr>
                                        <p:cTn id="172" dur="1000" fill="hold"/>
                                        <p:tgtEl>
                                          <p:spTgt spid="64"/>
                                        </p:tgtEl>
                                        <p:attrNameLst>
                                          <p:attrName>ppt_x</p:attrName>
                                        </p:attrNameLst>
                                      </p:cBhvr>
                                      <p:tavLst>
                                        <p:tav tm="0">
                                          <p:val>
                                            <p:strVal val="#ppt_x"/>
                                          </p:val>
                                        </p:tav>
                                        <p:tav tm="100000">
                                          <p:val>
                                            <p:strVal val="#ppt_x"/>
                                          </p:val>
                                        </p:tav>
                                      </p:tavLst>
                                    </p:anim>
                                    <p:anim calcmode="lin" valueType="num">
                                      <p:cBhvr>
                                        <p:cTn id="173" dur="1000" fill="hold"/>
                                        <p:tgtEl>
                                          <p:spTgt spid="64"/>
                                        </p:tgtEl>
                                        <p:attrNameLst>
                                          <p:attrName>ppt_y</p:attrName>
                                        </p:attrNameLst>
                                      </p:cBhvr>
                                      <p:tavLst>
                                        <p:tav tm="0">
                                          <p:val>
                                            <p:strVal val="#ppt_y+.1"/>
                                          </p:val>
                                        </p:tav>
                                        <p:tav tm="100000">
                                          <p:val>
                                            <p:strVal val="#ppt_y"/>
                                          </p:val>
                                        </p:tav>
                                      </p:tavLst>
                                    </p:anim>
                                  </p:childTnLst>
                                </p:cTn>
                              </p:par>
                              <p:par>
                                <p:cTn id="174" presetID="42" presetClass="entr" presetSubtype="0" fill="hold" nodeType="withEffect">
                                  <p:stCondLst>
                                    <p:cond delay="0"/>
                                  </p:stCondLst>
                                  <p:childTnLst>
                                    <p:set>
                                      <p:cBhvr>
                                        <p:cTn id="175" dur="1" fill="hold">
                                          <p:stCondLst>
                                            <p:cond delay="0"/>
                                          </p:stCondLst>
                                        </p:cTn>
                                        <p:tgtEl>
                                          <p:spTgt spid="67"/>
                                        </p:tgtEl>
                                        <p:attrNameLst>
                                          <p:attrName>style.visibility</p:attrName>
                                        </p:attrNameLst>
                                      </p:cBhvr>
                                      <p:to>
                                        <p:strVal val="visible"/>
                                      </p:to>
                                    </p:set>
                                    <p:animEffect transition="in" filter="fade">
                                      <p:cBhvr>
                                        <p:cTn id="176" dur="1000"/>
                                        <p:tgtEl>
                                          <p:spTgt spid="67"/>
                                        </p:tgtEl>
                                      </p:cBhvr>
                                    </p:animEffect>
                                    <p:anim calcmode="lin" valueType="num">
                                      <p:cBhvr>
                                        <p:cTn id="177" dur="1000" fill="hold"/>
                                        <p:tgtEl>
                                          <p:spTgt spid="67"/>
                                        </p:tgtEl>
                                        <p:attrNameLst>
                                          <p:attrName>ppt_x</p:attrName>
                                        </p:attrNameLst>
                                      </p:cBhvr>
                                      <p:tavLst>
                                        <p:tav tm="0">
                                          <p:val>
                                            <p:strVal val="#ppt_x"/>
                                          </p:val>
                                        </p:tav>
                                        <p:tav tm="100000">
                                          <p:val>
                                            <p:strVal val="#ppt_x"/>
                                          </p:val>
                                        </p:tav>
                                      </p:tavLst>
                                    </p:anim>
                                    <p:anim calcmode="lin" valueType="num">
                                      <p:cBhvr>
                                        <p:cTn id="178" dur="1000" fill="hold"/>
                                        <p:tgtEl>
                                          <p:spTgt spid="67"/>
                                        </p:tgtEl>
                                        <p:attrNameLst>
                                          <p:attrName>ppt_y</p:attrName>
                                        </p:attrNameLst>
                                      </p:cBhvr>
                                      <p:tavLst>
                                        <p:tav tm="0">
                                          <p:val>
                                            <p:strVal val="#ppt_y+.1"/>
                                          </p:val>
                                        </p:tav>
                                        <p:tav tm="100000">
                                          <p:val>
                                            <p:strVal val="#ppt_y"/>
                                          </p:val>
                                        </p:tav>
                                      </p:tavLst>
                                    </p:anim>
                                  </p:childTnLst>
                                </p:cTn>
                              </p:par>
                              <p:par>
                                <p:cTn id="179" presetID="8" presetClass="emph" presetSubtype="0" repeatCount="indefinite" fill="hold" nodeType="withEffect">
                                  <p:stCondLst>
                                    <p:cond delay="0"/>
                                  </p:stCondLst>
                                  <p:childTnLst>
                                    <p:animRot by="21600000">
                                      <p:cBhvr>
                                        <p:cTn id="180" dur="5000" fill="hold"/>
                                        <p:tgtEl>
                                          <p:spTgt spid="55"/>
                                        </p:tgtEl>
                                        <p:attrNameLst>
                                          <p:attrName>r</p:attrName>
                                        </p:attrNameLst>
                                      </p:cBhvr>
                                    </p:animRot>
                                  </p:childTnLst>
                                </p:cTn>
                              </p:par>
                              <p:par>
                                <p:cTn id="181" presetID="8" presetClass="emph" presetSubtype="0" repeatCount="indefinite" fill="hold" nodeType="withEffect">
                                  <p:stCondLst>
                                    <p:cond delay="0"/>
                                  </p:stCondLst>
                                  <p:childTnLst>
                                    <p:animRot by="-21600000">
                                      <p:cBhvr>
                                        <p:cTn id="182" dur="5000" fill="hold"/>
                                        <p:tgtEl>
                                          <p:spTgt spid="64"/>
                                        </p:tgtEl>
                                        <p:attrNameLst>
                                          <p:attrName>r</p:attrName>
                                        </p:attrNameLst>
                                      </p:cBhvr>
                                    </p:animRot>
                                  </p:childTnLst>
                                </p:cTn>
                              </p:par>
                              <p:par>
                                <p:cTn id="183" presetID="8" presetClass="emph" presetSubtype="0" repeatCount="indefinite" fill="hold" nodeType="withEffect">
                                  <p:stCondLst>
                                    <p:cond delay="0"/>
                                  </p:stCondLst>
                                  <p:childTnLst>
                                    <p:animRot by="-21600000">
                                      <p:cBhvr>
                                        <p:cTn id="184" dur="5000" fill="hold"/>
                                        <p:tgtEl>
                                          <p:spTgt spid="67"/>
                                        </p:tgtEl>
                                        <p:attrNameLst>
                                          <p:attrName>r</p:attrName>
                                        </p:attrNameLst>
                                      </p:cBhvr>
                                    </p:animRot>
                                  </p:childTnLst>
                                </p:cTn>
                              </p:par>
                              <p:par>
                                <p:cTn id="185" presetID="42" presetClass="entr" presetSubtype="0" fill="hold" grpId="0" nodeType="withEffect">
                                  <p:stCondLst>
                                    <p:cond delay="0"/>
                                  </p:stCondLst>
                                  <p:childTnLst>
                                    <p:set>
                                      <p:cBhvr>
                                        <p:cTn id="186" dur="1" fill="hold">
                                          <p:stCondLst>
                                            <p:cond delay="0"/>
                                          </p:stCondLst>
                                        </p:cTn>
                                        <p:tgtEl>
                                          <p:spTgt spid="6"/>
                                        </p:tgtEl>
                                        <p:attrNameLst>
                                          <p:attrName>style.visibility</p:attrName>
                                        </p:attrNameLst>
                                      </p:cBhvr>
                                      <p:to>
                                        <p:strVal val="visible"/>
                                      </p:to>
                                    </p:set>
                                    <p:animEffect transition="in" filter="fade">
                                      <p:cBhvr>
                                        <p:cTn id="187" dur="1000"/>
                                        <p:tgtEl>
                                          <p:spTgt spid="6"/>
                                        </p:tgtEl>
                                      </p:cBhvr>
                                    </p:animEffect>
                                    <p:anim calcmode="lin" valueType="num">
                                      <p:cBhvr>
                                        <p:cTn id="188" dur="1000" fill="hold"/>
                                        <p:tgtEl>
                                          <p:spTgt spid="6"/>
                                        </p:tgtEl>
                                        <p:attrNameLst>
                                          <p:attrName>ppt_x</p:attrName>
                                        </p:attrNameLst>
                                      </p:cBhvr>
                                      <p:tavLst>
                                        <p:tav tm="0">
                                          <p:val>
                                            <p:strVal val="#ppt_x"/>
                                          </p:val>
                                        </p:tav>
                                        <p:tav tm="100000">
                                          <p:val>
                                            <p:strVal val="#ppt_x"/>
                                          </p:val>
                                        </p:tav>
                                      </p:tavLst>
                                    </p:anim>
                                    <p:anim calcmode="lin" valueType="num">
                                      <p:cBhvr>
                                        <p:cTn id="189" dur="1000" fill="hold"/>
                                        <p:tgtEl>
                                          <p:spTgt spid="6"/>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81"/>
                                        </p:tgtEl>
                                        <p:attrNameLst>
                                          <p:attrName>style.visibility</p:attrName>
                                        </p:attrNameLst>
                                      </p:cBhvr>
                                      <p:to>
                                        <p:strVal val="visible"/>
                                      </p:to>
                                    </p:set>
                                    <p:animEffect transition="in" filter="fade">
                                      <p:cBhvr>
                                        <p:cTn id="192" dur="1000"/>
                                        <p:tgtEl>
                                          <p:spTgt spid="81"/>
                                        </p:tgtEl>
                                      </p:cBhvr>
                                    </p:animEffect>
                                    <p:anim calcmode="lin" valueType="num">
                                      <p:cBhvr>
                                        <p:cTn id="193" dur="1000" fill="hold"/>
                                        <p:tgtEl>
                                          <p:spTgt spid="81"/>
                                        </p:tgtEl>
                                        <p:attrNameLst>
                                          <p:attrName>ppt_x</p:attrName>
                                        </p:attrNameLst>
                                      </p:cBhvr>
                                      <p:tavLst>
                                        <p:tav tm="0">
                                          <p:val>
                                            <p:strVal val="#ppt_x"/>
                                          </p:val>
                                        </p:tav>
                                        <p:tav tm="100000">
                                          <p:val>
                                            <p:strVal val="#ppt_x"/>
                                          </p:val>
                                        </p:tav>
                                      </p:tavLst>
                                    </p:anim>
                                    <p:anim calcmode="lin" valueType="num">
                                      <p:cBhvr>
                                        <p:cTn id="194"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42" presetClass="entr" presetSubtype="0" fill="hold" grpId="0" nodeType="clickEffect">
                                  <p:stCondLst>
                                    <p:cond delay="0"/>
                                  </p:stCondLst>
                                  <p:childTnLst>
                                    <p:set>
                                      <p:cBhvr>
                                        <p:cTn id="198" dur="1" fill="hold">
                                          <p:stCondLst>
                                            <p:cond delay="0"/>
                                          </p:stCondLst>
                                        </p:cTn>
                                        <p:tgtEl>
                                          <p:spTgt spid="27"/>
                                        </p:tgtEl>
                                        <p:attrNameLst>
                                          <p:attrName>style.visibility</p:attrName>
                                        </p:attrNameLst>
                                      </p:cBhvr>
                                      <p:to>
                                        <p:strVal val="visible"/>
                                      </p:to>
                                    </p:set>
                                    <p:animEffect transition="in" filter="fade">
                                      <p:cBhvr>
                                        <p:cTn id="199" dur="1000"/>
                                        <p:tgtEl>
                                          <p:spTgt spid="27"/>
                                        </p:tgtEl>
                                      </p:cBhvr>
                                    </p:animEffect>
                                    <p:anim calcmode="lin" valueType="num">
                                      <p:cBhvr>
                                        <p:cTn id="200" dur="1000" fill="hold"/>
                                        <p:tgtEl>
                                          <p:spTgt spid="27"/>
                                        </p:tgtEl>
                                        <p:attrNameLst>
                                          <p:attrName>ppt_x</p:attrName>
                                        </p:attrNameLst>
                                      </p:cBhvr>
                                      <p:tavLst>
                                        <p:tav tm="0">
                                          <p:val>
                                            <p:strVal val="#ppt_x"/>
                                          </p:val>
                                        </p:tav>
                                        <p:tav tm="100000">
                                          <p:val>
                                            <p:strVal val="#ppt_x"/>
                                          </p:val>
                                        </p:tav>
                                      </p:tavLst>
                                    </p:anim>
                                    <p:anim calcmode="lin" valueType="num">
                                      <p:cBhvr>
                                        <p:cTn id="201" dur="1000" fill="hold"/>
                                        <p:tgtEl>
                                          <p:spTgt spid="27"/>
                                        </p:tgtEl>
                                        <p:attrNameLst>
                                          <p:attrName>ppt_y</p:attrName>
                                        </p:attrNameLst>
                                      </p:cBhvr>
                                      <p:tavLst>
                                        <p:tav tm="0">
                                          <p:val>
                                            <p:strVal val="#ppt_y+.1"/>
                                          </p:val>
                                        </p:tav>
                                        <p:tav tm="100000">
                                          <p:val>
                                            <p:strVal val="#ppt_y"/>
                                          </p:val>
                                        </p:tav>
                                      </p:tavLst>
                                    </p:anim>
                                  </p:childTnLst>
                                </p:cTn>
                              </p:par>
                              <p:par>
                                <p:cTn id="202" presetID="42" presetClass="entr" presetSubtype="0" fill="hold" grpId="0" nodeType="withEffect">
                                  <p:stCondLst>
                                    <p:cond delay="0"/>
                                  </p:stCondLst>
                                  <p:childTnLst>
                                    <p:set>
                                      <p:cBhvr>
                                        <p:cTn id="203" dur="1" fill="hold">
                                          <p:stCondLst>
                                            <p:cond delay="0"/>
                                          </p:stCondLst>
                                        </p:cTn>
                                        <p:tgtEl>
                                          <p:spTgt spid="7"/>
                                        </p:tgtEl>
                                        <p:attrNameLst>
                                          <p:attrName>style.visibility</p:attrName>
                                        </p:attrNameLst>
                                      </p:cBhvr>
                                      <p:to>
                                        <p:strVal val="visible"/>
                                      </p:to>
                                    </p:set>
                                    <p:animEffect transition="in" filter="fade">
                                      <p:cBhvr>
                                        <p:cTn id="204" dur="1000"/>
                                        <p:tgtEl>
                                          <p:spTgt spid="7"/>
                                        </p:tgtEl>
                                      </p:cBhvr>
                                    </p:animEffect>
                                    <p:anim calcmode="lin" valueType="num">
                                      <p:cBhvr>
                                        <p:cTn id="205" dur="1000" fill="hold"/>
                                        <p:tgtEl>
                                          <p:spTgt spid="7"/>
                                        </p:tgtEl>
                                        <p:attrNameLst>
                                          <p:attrName>ppt_x</p:attrName>
                                        </p:attrNameLst>
                                      </p:cBhvr>
                                      <p:tavLst>
                                        <p:tav tm="0">
                                          <p:val>
                                            <p:strVal val="#ppt_x"/>
                                          </p:val>
                                        </p:tav>
                                        <p:tav tm="100000">
                                          <p:val>
                                            <p:strVal val="#ppt_x"/>
                                          </p:val>
                                        </p:tav>
                                      </p:tavLst>
                                    </p:anim>
                                    <p:anim calcmode="lin" valueType="num">
                                      <p:cBhvr>
                                        <p:cTn id="20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7" fill="hold">
                      <p:stCondLst>
                        <p:cond delay="indefinite"/>
                      </p:stCondLst>
                      <p:childTnLst>
                        <p:par>
                          <p:cTn id="208" fill="hold">
                            <p:stCondLst>
                              <p:cond delay="0"/>
                            </p:stCondLst>
                            <p:childTnLst>
                              <p:par>
                                <p:cTn id="209" presetID="22" presetClass="entr" presetSubtype="1" fill="hold" nodeType="clickEffect">
                                  <p:stCondLst>
                                    <p:cond delay="0"/>
                                  </p:stCondLst>
                                  <p:childTnLst>
                                    <p:set>
                                      <p:cBhvr>
                                        <p:cTn id="210" dur="1" fill="hold">
                                          <p:stCondLst>
                                            <p:cond delay="0"/>
                                          </p:stCondLst>
                                        </p:cTn>
                                        <p:tgtEl>
                                          <p:spTgt spid="44"/>
                                        </p:tgtEl>
                                        <p:attrNameLst>
                                          <p:attrName>style.visibility</p:attrName>
                                        </p:attrNameLst>
                                      </p:cBhvr>
                                      <p:to>
                                        <p:strVal val="visible"/>
                                      </p:to>
                                    </p:set>
                                    <p:animEffect transition="in" filter="wipe(up)">
                                      <p:cBhvr>
                                        <p:cTn id="211" dur="500"/>
                                        <p:tgtEl>
                                          <p:spTgt spid="44"/>
                                        </p:tgtEl>
                                      </p:cBhvr>
                                    </p:animEffect>
                                  </p:childTnLst>
                                </p:cTn>
                              </p:par>
                              <p:par>
                                <p:cTn id="212" presetID="22" presetClass="entr" presetSubtype="1" fill="hold" nodeType="withEffect">
                                  <p:stCondLst>
                                    <p:cond delay="0"/>
                                  </p:stCondLst>
                                  <p:childTnLst>
                                    <p:set>
                                      <p:cBhvr>
                                        <p:cTn id="213" dur="1" fill="hold">
                                          <p:stCondLst>
                                            <p:cond delay="0"/>
                                          </p:stCondLst>
                                        </p:cTn>
                                        <p:tgtEl>
                                          <p:spTgt spid="34"/>
                                        </p:tgtEl>
                                        <p:attrNameLst>
                                          <p:attrName>style.visibility</p:attrName>
                                        </p:attrNameLst>
                                      </p:cBhvr>
                                      <p:to>
                                        <p:strVal val="visible"/>
                                      </p:to>
                                    </p:set>
                                    <p:animEffect transition="in" filter="wipe(up)">
                                      <p:cBhvr>
                                        <p:cTn id="214" dur="500"/>
                                        <p:tgtEl>
                                          <p:spTgt spid="34"/>
                                        </p:tgtEl>
                                      </p:cBhvr>
                                    </p:animEffect>
                                  </p:childTnLst>
                                </p:cTn>
                              </p:par>
                              <p:par>
                                <p:cTn id="215" presetID="22" presetClass="entr" presetSubtype="1" fill="hold" nodeType="withEffect">
                                  <p:stCondLst>
                                    <p:cond delay="0"/>
                                  </p:stCondLst>
                                  <p:childTnLst>
                                    <p:set>
                                      <p:cBhvr>
                                        <p:cTn id="216" dur="1" fill="hold">
                                          <p:stCondLst>
                                            <p:cond delay="0"/>
                                          </p:stCondLst>
                                        </p:cTn>
                                        <p:tgtEl>
                                          <p:spTgt spid="23"/>
                                        </p:tgtEl>
                                        <p:attrNameLst>
                                          <p:attrName>style.visibility</p:attrName>
                                        </p:attrNameLst>
                                      </p:cBhvr>
                                      <p:to>
                                        <p:strVal val="visible"/>
                                      </p:to>
                                    </p:set>
                                    <p:animEffect transition="in" filter="wipe(up)">
                                      <p:cBhvr>
                                        <p:cTn id="217" dur="500"/>
                                        <p:tgtEl>
                                          <p:spTgt spid="23"/>
                                        </p:tgtEl>
                                      </p:cBhvr>
                                    </p:animEffect>
                                  </p:childTnLst>
                                </p:cTn>
                              </p:par>
                              <p:par>
                                <p:cTn id="218" presetID="47" presetClass="entr" presetSubtype="0" fill="hold" grpId="0" nodeType="withEffect">
                                  <p:stCondLst>
                                    <p:cond delay="500"/>
                                  </p:stCondLst>
                                  <p:childTnLst>
                                    <p:set>
                                      <p:cBhvr>
                                        <p:cTn id="219" dur="1" fill="hold">
                                          <p:stCondLst>
                                            <p:cond delay="0"/>
                                          </p:stCondLst>
                                        </p:cTn>
                                        <p:tgtEl>
                                          <p:spTgt spid="71"/>
                                        </p:tgtEl>
                                        <p:attrNameLst>
                                          <p:attrName>style.visibility</p:attrName>
                                        </p:attrNameLst>
                                      </p:cBhvr>
                                      <p:to>
                                        <p:strVal val="visible"/>
                                      </p:to>
                                    </p:set>
                                    <p:animEffect transition="in" filter="fade">
                                      <p:cBhvr>
                                        <p:cTn id="220" dur="1000"/>
                                        <p:tgtEl>
                                          <p:spTgt spid="71"/>
                                        </p:tgtEl>
                                      </p:cBhvr>
                                    </p:animEffect>
                                    <p:anim calcmode="lin" valueType="num">
                                      <p:cBhvr>
                                        <p:cTn id="221" dur="1000" fill="hold"/>
                                        <p:tgtEl>
                                          <p:spTgt spid="71"/>
                                        </p:tgtEl>
                                        <p:attrNameLst>
                                          <p:attrName>ppt_x</p:attrName>
                                        </p:attrNameLst>
                                      </p:cBhvr>
                                      <p:tavLst>
                                        <p:tav tm="0">
                                          <p:val>
                                            <p:strVal val="#ppt_x"/>
                                          </p:val>
                                        </p:tav>
                                        <p:tav tm="100000">
                                          <p:val>
                                            <p:strVal val="#ppt_x"/>
                                          </p:val>
                                        </p:tav>
                                      </p:tavLst>
                                    </p:anim>
                                    <p:anim calcmode="lin" valueType="num">
                                      <p:cBhvr>
                                        <p:cTn id="222" dur="1000" fill="hold"/>
                                        <p:tgtEl>
                                          <p:spTgt spid="71"/>
                                        </p:tgtEl>
                                        <p:attrNameLst>
                                          <p:attrName>ppt_y</p:attrName>
                                        </p:attrNameLst>
                                      </p:cBhvr>
                                      <p:tavLst>
                                        <p:tav tm="0">
                                          <p:val>
                                            <p:strVal val="#ppt_y-.1"/>
                                          </p:val>
                                        </p:tav>
                                        <p:tav tm="100000">
                                          <p:val>
                                            <p:strVal val="#ppt_y"/>
                                          </p:val>
                                        </p:tav>
                                      </p:tavLst>
                                    </p:anim>
                                  </p:childTnLst>
                                </p:cTn>
                              </p:par>
                              <p:par>
                                <p:cTn id="223" presetID="47" presetClass="entr" presetSubtype="0" fill="hold" grpId="0" nodeType="withEffect">
                                  <p:stCondLst>
                                    <p:cond delay="500"/>
                                  </p:stCondLst>
                                  <p:childTnLst>
                                    <p:set>
                                      <p:cBhvr>
                                        <p:cTn id="224" dur="1" fill="hold">
                                          <p:stCondLst>
                                            <p:cond delay="0"/>
                                          </p:stCondLst>
                                        </p:cTn>
                                        <p:tgtEl>
                                          <p:spTgt spid="13"/>
                                        </p:tgtEl>
                                        <p:attrNameLst>
                                          <p:attrName>style.visibility</p:attrName>
                                        </p:attrNameLst>
                                      </p:cBhvr>
                                      <p:to>
                                        <p:strVal val="visible"/>
                                      </p:to>
                                    </p:set>
                                    <p:animEffect transition="in" filter="fade">
                                      <p:cBhvr>
                                        <p:cTn id="225" dur="1000"/>
                                        <p:tgtEl>
                                          <p:spTgt spid="13"/>
                                        </p:tgtEl>
                                      </p:cBhvr>
                                    </p:animEffect>
                                    <p:anim calcmode="lin" valueType="num">
                                      <p:cBhvr>
                                        <p:cTn id="226" dur="1000" fill="hold"/>
                                        <p:tgtEl>
                                          <p:spTgt spid="13"/>
                                        </p:tgtEl>
                                        <p:attrNameLst>
                                          <p:attrName>ppt_x</p:attrName>
                                        </p:attrNameLst>
                                      </p:cBhvr>
                                      <p:tavLst>
                                        <p:tav tm="0">
                                          <p:val>
                                            <p:strVal val="#ppt_x"/>
                                          </p:val>
                                        </p:tav>
                                        <p:tav tm="100000">
                                          <p:val>
                                            <p:strVal val="#ppt_x"/>
                                          </p:val>
                                        </p:tav>
                                      </p:tavLst>
                                    </p:anim>
                                    <p:anim calcmode="lin" valueType="num">
                                      <p:cBhvr>
                                        <p:cTn id="227" dur="1000" fill="hold"/>
                                        <p:tgtEl>
                                          <p:spTgt spid="13"/>
                                        </p:tgtEl>
                                        <p:attrNameLst>
                                          <p:attrName>ppt_y</p:attrName>
                                        </p:attrNameLst>
                                      </p:cBhvr>
                                      <p:tavLst>
                                        <p:tav tm="0">
                                          <p:val>
                                            <p:strVal val="#ppt_y-.1"/>
                                          </p:val>
                                        </p:tav>
                                        <p:tav tm="100000">
                                          <p:val>
                                            <p:strVal val="#ppt_y"/>
                                          </p:val>
                                        </p:tav>
                                      </p:tavLst>
                                    </p:anim>
                                  </p:childTnLst>
                                </p:cTn>
                              </p:par>
                              <p:par>
                                <p:cTn id="228" presetID="47" presetClass="entr" presetSubtype="0" fill="hold" grpId="0" nodeType="withEffect">
                                  <p:stCondLst>
                                    <p:cond delay="500"/>
                                  </p:stCondLst>
                                  <p:childTnLst>
                                    <p:set>
                                      <p:cBhvr>
                                        <p:cTn id="229" dur="1" fill="hold">
                                          <p:stCondLst>
                                            <p:cond delay="0"/>
                                          </p:stCondLst>
                                        </p:cTn>
                                        <p:tgtEl>
                                          <p:spTgt spid="72"/>
                                        </p:tgtEl>
                                        <p:attrNameLst>
                                          <p:attrName>style.visibility</p:attrName>
                                        </p:attrNameLst>
                                      </p:cBhvr>
                                      <p:to>
                                        <p:strVal val="visible"/>
                                      </p:to>
                                    </p:set>
                                    <p:animEffect transition="in" filter="fade">
                                      <p:cBhvr>
                                        <p:cTn id="230" dur="1000"/>
                                        <p:tgtEl>
                                          <p:spTgt spid="72"/>
                                        </p:tgtEl>
                                      </p:cBhvr>
                                    </p:animEffect>
                                    <p:anim calcmode="lin" valueType="num">
                                      <p:cBhvr>
                                        <p:cTn id="231" dur="1000" fill="hold"/>
                                        <p:tgtEl>
                                          <p:spTgt spid="72"/>
                                        </p:tgtEl>
                                        <p:attrNameLst>
                                          <p:attrName>ppt_x</p:attrName>
                                        </p:attrNameLst>
                                      </p:cBhvr>
                                      <p:tavLst>
                                        <p:tav tm="0">
                                          <p:val>
                                            <p:strVal val="#ppt_x"/>
                                          </p:val>
                                        </p:tav>
                                        <p:tav tm="100000">
                                          <p:val>
                                            <p:strVal val="#ppt_x"/>
                                          </p:val>
                                        </p:tav>
                                      </p:tavLst>
                                    </p:anim>
                                    <p:anim calcmode="lin" valueType="num">
                                      <p:cBhvr>
                                        <p:cTn id="232" dur="1000" fill="hold"/>
                                        <p:tgtEl>
                                          <p:spTgt spid="72"/>
                                        </p:tgtEl>
                                        <p:attrNameLst>
                                          <p:attrName>ppt_y</p:attrName>
                                        </p:attrNameLst>
                                      </p:cBhvr>
                                      <p:tavLst>
                                        <p:tav tm="0">
                                          <p:val>
                                            <p:strVal val="#ppt_y-.1"/>
                                          </p:val>
                                        </p:tav>
                                        <p:tav tm="100000">
                                          <p:val>
                                            <p:strVal val="#ppt_y"/>
                                          </p:val>
                                        </p:tav>
                                      </p:tavLst>
                                    </p:anim>
                                  </p:childTnLst>
                                </p:cTn>
                              </p:par>
                              <p:par>
                                <p:cTn id="233" presetID="42" presetClass="entr" presetSubtype="0" fill="hold" grpId="0" nodeType="withEffect">
                                  <p:stCondLst>
                                    <p:cond delay="500"/>
                                  </p:stCondLst>
                                  <p:childTnLst>
                                    <p:set>
                                      <p:cBhvr>
                                        <p:cTn id="234" dur="1" fill="hold">
                                          <p:stCondLst>
                                            <p:cond delay="0"/>
                                          </p:stCondLst>
                                        </p:cTn>
                                        <p:tgtEl>
                                          <p:spTgt spid="31"/>
                                        </p:tgtEl>
                                        <p:attrNameLst>
                                          <p:attrName>style.visibility</p:attrName>
                                        </p:attrNameLst>
                                      </p:cBhvr>
                                      <p:to>
                                        <p:strVal val="visible"/>
                                      </p:to>
                                    </p:set>
                                    <p:animEffect transition="in" filter="fade">
                                      <p:cBhvr>
                                        <p:cTn id="235" dur="1000"/>
                                        <p:tgtEl>
                                          <p:spTgt spid="31"/>
                                        </p:tgtEl>
                                      </p:cBhvr>
                                    </p:animEffect>
                                    <p:anim calcmode="lin" valueType="num">
                                      <p:cBhvr>
                                        <p:cTn id="236" dur="1000" fill="hold"/>
                                        <p:tgtEl>
                                          <p:spTgt spid="31"/>
                                        </p:tgtEl>
                                        <p:attrNameLst>
                                          <p:attrName>ppt_x</p:attrName>
                                        </p:attrNameLst>
                                      </p:cBhvr>
                                      <p:tavLst>
                                        <p:tav tm="0">
                                          <p:val>
                                            <p:strVal val="#ppt_x"/>
                                          </p:val>
                                        </p:tav>
                                        <p:tav tm="100000">
                                          <p:val>
                                            <p:strVal val="#ppt_x"/>
                                          </p:val>
                                        </p:tav>
                                      </p:tavLst>
                                    </p:anim>
                                    <p:anim calcmode="lin" valueType="num">
                                      <p:cBhvr>
                                        <p:cTn id="237"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38" fill="hold">
                      <p:stCondLst>
                        <p:cond delay="indefinite"/>
                      </p:stCondLst>
                      <p:childTnLst>
                        <p:par>
                          <p:cTn id="239" fill="hold">
                            <p:stCondLst>
                              <p:cond delay="0"/>
                            </p:stCondLst>
                            <p:childTnLst>
                              <p:par>
                                <p:cTn id="240" presetID="42" presetClass="entr" presetSubtype="0" fill="hold" grpId="0" nodeType="clickEffect">
                                  <p:stCondLst>
                                    <p:cond delay="0"/>
                                  </p:stCondLst>
                                  <p:childTnLst>
                                    <p:set>
                                      <p:cBhvr>
                                        <p:cTn id="241" dur="1" fill="hold">
                                          <p:stCondLst>
                                            <p:cond delay="0"/>
                                          </p:stCondLst>
                                        </p:cTn>
                                        <p:tgtEl>
                                          <p:spTgt spid="77"/>
                                        </p:tgtEl>
                                        <p:attrNameLst>
                                          <p:attrName>style.visibility</p:attrName>
                                        </p:attrNameLst>
                                      </p:cBhvr>
                                      <p:to>
                                        <p:strVal val="visible"/>
                                      </p:to>
                                    </p:set>
                                    <p:animEffect transition="in" filter="fade">
                                      <p:cBhvr>
                                        <p:cTn id="242" dur="1000"/>
                                        <p:tgtEl>
                                          <p:spTgt spid="77"/>
                                        </p:tgtEl>
                                      </p:cBhvr>
                                    </p:animEffect>
                                    <p:anim calcmode="lin" valueType="num">
                                      <p:cBhvr>
                                        <p:cTn id="243" dur="1000" fill="hold"/>
                                        <p:tgtEl>
                                          <p:spTgt spid="77"/>
                                        </p:tgtEl>
                                        <p:attrNameLst>
                                          <p:attrName>ppt_x</p:attrName>
                                        </p:attrNameLst>
                                      </p:cBhvr>
                                      <p:tavLst>
                                        <p:tav tm="0">
                                          <p:val>
                                            <p:strVal val="#ppt_x"/>
                                          </p:val>
                                        </p:tav>
                                        <p:tav tm="100000">
                                          <p:val>
                                            <p:strVal val="#ppt_x"/>
                                          </p:val>
                                        </p:tav>
                                      </p:tavLst>
                                    </p:anim>
                                    <p:anim calcmode="lin" valueType="num">
                                      <p:cBhvr>
                                        <p:cTn id="244" dur="1000" fill="hold"/>
                                        <p:tgtEl>
                                          <p:spTgt spid="77"/>
                                        </p:tgtEl>
                                        <p:attrNameLst>
                                          <p:attrName>ppt_y</p:attrName>
                                        </p:attrNameLst>
                                      </p:cBhvr>
                                      <p:tavLst>
                                        <p:tav tm="0">
                                          <p:val>
                                            <p:strVal val="#ppt_y+.1"/>
                                          </p:val>
                                        </p:tav>
                                        <p:tav tm="100000">
                                          <p:val>
                                            <p:strVal val="#ppt_y"/>
                                          </p:val>
                                        </p:tav>
                                      </p:tavLst>
                                    </p:anim>
                                  </p:childTnLst>
                                </p:cTn>
                              </p:par>
                              <p:par>
                                <p:cTn id="245" presetID="42" presetClass="entr" presetSubtype="0" fill="hold" grpId="0" nodeType="withEffect">
                                  <p:stCondLst>
                                    <p:cond delay="0"/>
                                  </p:stCondLst>
                                  <p:childTnLst>
                                    <p:set>
                                      <p:cBhvr>
                                        <p:cTn id="246" dur="1" fill="hold">
                                          <p:stCondLst>
                                            <p:cond delay="0"/>
                                          </p:stCondLst>
                                        </p:cTn>
                                        <p:tgtEl>
                                          <p:spTgt spid="80"/>
                                        </p:tgtEl>
                                        <p:attrNameLst>
                                          <p:attrName>style.visibility</p:attrName>
                                        </p:attrNameLst>
                                      </p:cBhvr>
                                      <p:to>
                                        <p:strVal val="visible"/>
                                      </p:to>
                                    </p:set>
                                    <p:animEffect transition="in" filter="fade">
                                      <p:cBhvr>
                                        <p:cTn id="247" dur="1000"/>
                                        <p:tgtEl>
                                          <p:spTgt spid="80"/>
                                        </p:tgtEl>
                                      </p:cBhvr>
                                    </p:animEffect>
                                    <p:anim calcmode="lin" valueType="num">
                                      <p:cBhvr>
                                        <p:cTn id="248" dur="1000" fill="hold"/>
                                        <p:tgtEl>
                                          <p:spTgt spid="80"/>
                                        </p:tgtEl>
                                        <p:attrNameLst>
                                          <p:attrName>ppt_x</p:attrName>
                                        </p:attrNameLst>
                                      </p:cBhvr>
                                      <p:tavLst>
                                        <p:tav tm="0">
                                          <p:val>
                                            <p:strVal val="#ppt_x"/>
                                          </p:val>
                                        </p:tav>
                                        <p:tav tm="100000">
                                          <p:val>
                                            <p:strVal val="#ppt_x"/>
                                          </p:val>
                                        </p:tav>
                                      </p:tavLst>
                                    </p:anim>
                                    <p:anim calcmode="lin" valueType="num">
                                      <p:cBhvr>
                                        <p:cTn id="249"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250" fill="hold">
                      <p:stCondLst>
                        <p:cond delay="indefinite"/>
                      </p:stCondLst>
                      <p:childTnLst>
                        <p:par>
                          <p:cTn id="251" fill="hold">
                            <p:stCondLst>
                              <p:cond delay="0"/>
                            </p:stCondLst>
                            <p:childTnLst>
                              <p:par>
                                <p:cTn id="252" presetID="42" presetClass="entr" presetSubtype="0" fill="hold" nodeType="clickEffect">
                                  <p:stCondLst>
                                    <p:cond delay="0"/>
                                  </p:stCondLst>
                                  <p:childTnLst>
                                    <p:set>
                                      <p:cBhvr>
                                        <p:cTn id="253" dur="1" fill="hold">
                                          <p:stCondLst>
                                            <p:cond delay="0"/>
                                          </p:stCondLst>
                                        </p:cTn>
                                        <p:tgtEl>
                                          <p:spTgt spid="3075"/>
                                        </p:tgtEl>
                                        <p:attrNameLst>
                                          <p:attrName>style.visibility</p:attrName>
                                        </p:attrNameLst>
                                      </p:cBhvr>
                                      <p:to>
                                        <p:strVal val="visible"/>
                                      </p:to>
                                    </p:set>
                                    <p:animEffect transition="in" filter="fade">
                                      <p:cBhvr>
                                        <p:cTn id="254" dur="1000"/>
                                        <p:tgtEl>
                                          <p:spTgt spid="3075"/>
                                        </p:tgtEl>
                                      </p:cBhvr>
                                    </p:animEffect>
                                    <p:anim calcmode="lin" valueType="num">
                                      <p:cBhvr>
                                        <p:cTn id="255" dur="1000" fill="hold"/>
                                        <p:tgtEl>
                                          <p:spTgt spid="3075"/>
                                        </p:tgtEl>
                                        <p:attrNameLst>
                                          <p:attrName>ppt_x</p:attrName>
                                        </p:attrNameLst>
                                      </p:cBhvr>
                                      <p:tavLst>
                                        <p:tav tm="0">
                                          <p:val>
                                            <p:strVal val="#ppt_x"/>
                                          </p:val>
                                        </p:tav>
                                        <p:tav tm="100000">
                                          <p:val>
                                            <p:strVal val="#ppt_x"/>
                                          </p:val>
                                        </p:tav>
                                      </p:tavLst>
                                    </p:anim>
                                    <p:anim calcmode="lin" valueType="num">
                                      <p:cBhvr>
                                        <p:cTn id="256" dur="1000" fill="hold"/>
                                        <p:tgtEl>
                                          <p:spTgt spid="3075"/>
                                        </p:tgtEl>
                                        <p:attrNameLst>
                                          <p:attrName>ppt_y</p:attrName>
                                        </p:attrNameLst>
                                      </p:cBhvr>
                                      <p:tavLst>
                                        <p:tav tm="0">
                                          <p:val>
                                            <p:strVal val="#ppt_y+.1"/>
                                          </p:val>
                                        </p:tav>
                                        <p:tav tm="100000">
                                          <p:val>
                                            <p:strVal val="#ppt_y"/>
                                          </p:val>
                                        </p:tav>
                                      </p:tavLst>
                                    </p:anim>
                                  </p:childTnLst>
                                </p:cTn>
                              </p:par>
                              <p:par>
                                <p:cTn id="257" presetID="42" presetClass="entr" presetSubtype="0" fill="hold" nodeType="withEffect">
                                  <p:stCondLst>
                                    <p:cond delay="0"/>
                                  </p:stCondLst>
                                  <p:childTnLst>
                                    <p:set>
                                      <p:cBhvr>
                                        <p:cTn id="258" dur="1" fill="hold">
                                          <p:stCondLst>
                                            <p:cond delay="0"/>
                                          </p:stCondLst>
                                        </p:cTn>
                                        <p:tgtEl>
                                          <p:spTgt spid="83"/>
                                        </p:tgtEl>
                                        <p:attrNameLst>
                                          <p:attrName>style.visibility</p:attrName>
                                        </p:attrNameLst>
                                      </p:cBhvr>
                                      <p:to>
                                        <p:strVal val="visible"/>
                                      </p:to>
                                    </p:set>
                                    <p:animEffect transition="in" filter="fade">
                                      <p:cBhvr>
                                        <p:cTn id="259" dur="1000"/>
                                        <p:tgtEl>
                                          <p:spTgt spid="83"/>
                                        </p:tgtEl>
                                      </p:cBhvr>
                                    </p:animEffect>
                                    <p:anim calcmode="lin" valueType="num">
                                      <p:cBhvr>
                                        <p:cTn id="260" dur="1000" fill="hold"/>
                                        <p:tgtEl>
                                          <p:spTgt spid="83"/>
                                        </p:tgtEl>
                                        <p:attrNameLst>
                                          <p:attrName>ppt_x</p:attrName>
                                        </p:attrNameLst>
                                      </p:cBhvr>
                                      <p:tavLst>
                                        <p:tav tm="0">
                                          <p:val>
                                            <p:strVal val="#ppt_x"/>
                                          </p:val>
                                        </p:tav>
                                        <p:tav tm="100000">
                                          <p:val>
                                            <p:strVal val="#ppt_x"/>
                                          </p:val>
                                        </p:tav>
                                      </p:tavLst>
                                    </p:anim>
                                    <p:anim calcmode="lin" valueType="num">
                                      <p:cBhvr>
                                        <p:cTn id="261" dur="1000" fill="hold"/>
                                        <p:tgtEl>
                                          <p:spTgt spid="83"/>
                                        </p:tgtEl>
                                        <p:attrNameLst>
                                          <p:attrName>ppt_y</p:attrName>
                                        </p:attrNameLst>
                                      </p:cBhvr>
                                      <p:tavLst>
                                        <p:tav tm="0">
                                          <p:val>
                                            <p:strVal val="#ppt_y+.1"/>
                                          </p:val>
                                        </p:tav>
                                        <p:tav tm="100000">
                                          <p:val>
                                            <p:strVal val="#ppt_y"/>
                                          </p:val>
                                        </p:tav>
                                      </p:tavLst>
                                    </p:anim>
                                  </p:childTnLst>
                                </p:cTn>
                              </p:par>
                              <p:par>
                                <p:cTn id="262" presetID="42" presetClass="entr" presetSubtype="0" fill="hold" grpId="0" nodeType="withEffect">
                                  <p:stCondLst>
                                    <p:cond delay="0"/>
                                  </p:stCondLst>
                                  <p:childTnLst>
                                    <p:set>
                                      <p:cBhvr>
                                        <p:cTn id="263" dur="1" fill="hold">
                                          <p:stCondLst>
                                            <p:cond delay="0"/>
                                          </p:stCondLst>
                                        </p:cTn>
                                        <p:tgtEl>
                                          <p:spTgt spid="33"/>
                                        </p:tgtEl>
                                        <p:attrNameLst>
                                          <p:attrName>style.visibility</p:attrName>
                                        </p:attrNameLst>
                                      </p:cBhvr>
                                      <p:to>
                                        <p:strVal val="visible"/>
                                      </p:to>
                                    </p:set>
                                    <p:animEffect transition="in" filter="fade">
                                      <p:cBhvr>
                                        <p:cTn id="264" dur="1000"/>
                                        <p:tgtEl>
                                          <p:spTgt spid="33"/>
                                        </p:tgtEl>
                                      </p:cBhvr>
                                    </p:animEffect>
                                    <p:anim calcmode="lin" valueType="num">
                                      <p:cBhvr>
                                        <p:cTn id="265" dur="1000" fill="hold"/>
                                        <p:tgtEl>
                                          <p:spTgt spid="33"/>
                                        </p:tgtEl>
                                        <p:attrNameLst>
                                          <p:attrName>ppt_x</p:attrName>
                                        </p:attrNameLst>
                                      </p:cBhvr>
                                      <p:tavLst>
                                        <p:tav tm="0">
                                          <p:val>
                                            <p:strVal val="#ppt_x"/>
                                          </p:val>
                                        </p:tav>
                                        <p:tav tm="100000">
                                          <p:val>
                                            <p:strVal val="#ppt_x"/>
                                          </p:val>
                                        </p:tav>
                                      </p:tavLst>
                                    </p:anim>
                                    <p:anim calcmode="lin" valueType="num">
                                      <p:cBhvr>
                                        <p:cTn id="266" dur="1000" fill="hold"/>
                                        <p:tgtEl>
                                          <p:spTgt spid="33"/>
                                        </p:tgtEl>
                                        <p:attrNameLst>
                                          <p:attrName>ppt_y</p:attrName>
                                        </p:attrNameLst>
                                      </p:cBhvr>
                                      <p:tavLst>
                                        <p:tav tm="0">
                                          <p:val>
                                            <p:strVal val="#ppt_y+.1"/>
                                          </p:val>
                                        </p:tav>
                                        <p:tav tm="100000">
                                          <p:val>
                                            <p:strVal val="#ppt_y"/>
                                          </p:val>
                                        </p:tav>
                                      </p:tavLst>
                                    </p:anim>
                                  </p:childTnLst>
                                </p:cTn>
                              </p:par>
                              <p:par>
                                <p:cTn id="267" presetID="42" presetClass="entr" presetSubtype="0" fill="hold" grpId="0" nodeType="withEffect">
                                  <p:stCondLst>
                                    <p:cond delay="0"/>
                                  </p:stCondLst>
                                  <p:childTnLst>
                                    <p:set>
                                      <p:cBhvr>
                                        <p:cTn id="268" dur="1" fill="hold">
                                          <p:stCondLst>
                                            <p:cond delay="0"/>
                                          </p:stCondLst>
                                        </p:cTn>
                                        <p:tgtEl>
                                          <p:spTgt spid="38"/>
                                        </p:tgtEl>
                                        <p:attrNameLst>
                                          <p:attrName>style.visibility</p:attrName>
                                        </p:attrNameLst>
                                      </p:cBhvr>
                                      <p:to>
                                        <p:strVal val="visible"/>
                                      </p:to>
                                    </p:set>
                                    <p:animEffect transition="in" filter="fade">
                                      <p:cBhvr>
                                        <p:cTn id="269" dur="1000"/>
                                        <p:tgtEl>
                                          <p:spTgt spid="38"/>
                                        </p:tgtEl>
                                      </p:cBhvr>
                                    </p:animEffect>
                                    <p:anim calcmode="lin" valueType="num">
                                      <p:cBhvr>
                                        <p:cTn id="270" dur="1000" fill="hold"/>
                                        <p:tgtEl>
                                          <p:spTgt spid="38"/>
                                        </p:tgtEl>
                                        <p:attrNameLst>
                                          <p:attrName>ppt_x</p:attrName>
                                        </p:attrNameLst>
                                      </p:cBhvr>
                                      <p:tavLst>
                                        <p:tav tm="0">
                                          <p:val>
                                            <p:strVal val="#ppt_x"/>
                                          </p:val>
                                        </p:tav>
                                        <p:tav tm="100000">
                                          <p:val>
                                            <p:strVal val="#ppt_x"/>
                                          </p:val>
                                        </p:tav>
                                      </p:tavLst>
                                    </p:anim>
                                    <p:anim calcmode="lin" valueType="num">
                                      <p:cBhvr>
                                        <p:cTn id="271" dur="1000" fill="hold"/>
                                        <p:tgtEl>
                                          <p:spTgt spid="38"/>
                                        </p:tgtEl>
                                        <p:attrNameLst>
                                          <p:attrName>ppt_y</p:attrName>
                                        </p:attrNameLst>
                                      </p:cBhvr>
                                      <p:tavLst>
                                        <p:tav tm="0">
                                          <p:val>
                                            <p:strVal val="#ppt_y+.1"/>
                                          </p:val>
                                        </p:tav>
                                        <p:tav tm="100000">
                                          <p:val>
                                            <p:strVal val="#ppt_y"/>
                                          </p:val>
                                        </p:tav>
                                      </p:tavLst>
                                    </p:anim>
                                  </p:childTnLst>
                                </p:cTn>
                              </p:par>
                              <p:par>
                                <p:cTn id="272" presetID="32" presetClass="emph" presetSubtype="0" repeatCount="indefinite" fill="hold" nodeType="withEffect">
                                  <p:stCondLst>
                                    <p:cond delay="0"/>
                                  </p:stCondLst>
                                  <p:childTnLst>
                                    <p:animRot by="120000">
                                      <p:cBhvr>
                                        <p:cTn id="273" dur="100" fill="hold">
                                          <p:stCondLst>
                                            <p:cond delay="0"/>
                                          </p:stCondLst>
                                        </p:cTn>
                                        <p:tgtEl>
                                          <p:spTgt spid="83"/>
                                        </p:tgtEl>
                                        <p:attrNameLst>
                                          <p:attrName>r</p:attrName>
                                        </p:attrNameLst>
                                      </p:cBhvr>
                                    </p:animRot>
                                    <p:animRot by="-240000">
                                      <p:cBhvr>
                                        <p:cTn id="274" dur="200" fill="hold">
                                          <p:stCondLst>
                                            <p:cond delay="200"/>
                                          </p:stCondLst>
                                        </p:cTn>
                                        <p:tgtEl>
                                          <p:spTgt spid="83"/>
                                        </p:tgtEl>
                                        <p:attrNameLst>
                                          <p:attrName>r</p:attrName>
                                        </p:attrNameLst>
                                      </p:cBhvr>
                                    </p:animRot>
                                    <p:animRot by="240000">
                                      <p:cBhvr>
                                        <p:cTn id="275" dur="200" fill="hold">
                                          <p:stCondLst>
                                            <p:cond delay="400"/>
                                          </p:stCondLst>
                                        </p:cTn>
                                        <p:tgtEl>
                                          <p:spTgt spid="83"/>
                                        </p:tgtEl>
                                        <p:attrNameLst>
                                          <p:attrName>r</p:attrName>
                                        </p:attrNameLst>
                                      </p:cBhvr>
                                    </p:animRot>
                                    <p:animRot by="-240000">
                                      <p:cBhvr>
                                        <p:cTn id="276" dur="200" fill="hold">
                                          <p:stCondLst>
                                            <p:cond delay="600"/>
                                          </p:stCondLst>
                                        </p:cTn>
                                        <p:tgtEl>
                                          <p:spTgt spid="83"/>
                                        </p:tgtEl>
                                        <p:attrNameLst>
                                          <p:attrName>r</p:attrName>
                                        </p:attrNameLst>
                                      </p:cBhvr>
                                    </p:animRot>
                                    <p:animRot by="120000">
                                      <p:cBhvr>
                                        <p:cTn id="277" dur="200" fill="hold">
                                          <p:stCondLst>
                                            <p:cond delay="800"/>
                                          </p:stCondLst>
                                        </p:cTn>
                                        <p:tgtEl>
                                          <p:spTgt spid="83"/>
                                        </p:tgtEl>
                                        <p:attrNameLst>
                                          <p:attrName>r</p:attrName>
                                        </p:attrNameLst>
                                      </p:cBhvr>
                                    </p:animRot>
                                  </p:childTnLst>
                                </p:cTn>
                              </p:par>
                              <p:par>
                                <p:cTn id="278" presetID="32" presetClass="emph" presetSubtype="0" repeatCount="indefinite" fill="hold" nodeType="withEffect">
                                  <p:stCondLst>
                                    <p:cond delay="0"/>
                                  </p:stCondLst>
                                  <p:childTnLst>
                                    <p:animRot by="120000">
                                      <p:cBhvr>
                                        <p:cTn id="279" dur="100" fill="hold">
                                          <p:stCondLst>
                                            <p:cond delay="0"/>
                                          </p:stCondLst>
                                        </p:cTn>
                                        <p:tgtEl>
                                          <p:spTgt spid="3075"/>
                                        </p:tgtEl>
                                        <p:attrNameLst>
                                          <p:attrName>r</p:attrName>
                                        </p:attrNameLst>
                                      </p:cBhvr>
                                    </p:animRot>
                                    <p:animRot by="-240000">
                                      <p:cBhvr>
                                        <p:cTn id="280" dur="200" fill="hold">
                                          <p:stCondLst>
                                            <p:cond delay="200"/>
                                          </p:stCondLst>
                                        </p:cTn>
                                        <p:tgtEl>
                                          <p:spTgt spid="3075"/>
                                        </p:tgtEl>
                                        <p:attrNameLst>
                                          <p:attrName>r</p:attrName>
                                        </p:attrNameLst>
                                      </p:cBhvr>
                                    </p:animRot>
                                    <p:animRot by="240000">
                                      <p:cBhvr>
                                        <p:cTn id="281" dur="200" fill="hold">
                                          <p:stCondLst>
                                            <p:cond delay="400"/>
                                          </p:stCondLst>
                                        </p:cTn>
                                        <p:tgtEl>
                                          <p:spTgt spid="3075"/>
                                        </p:tgtEl>
                                        <p:attrNameLst>
                                          <p:attrName>r</p:attrName>
                                        </p:attrNameLst>
                                      </p:cBhvr>
                                    </p:animRot>
                                    <p:animRot by="-240000">
                                      <p:cBhvr>
                                        <p:cTn id="282" dur="200" fill="hold">
                                          <p:stCondLst>
                                            <p:cond delay="600"/>
                                          </p:stCondLst>
                                        </p:cTn>
                                        <p:tgtEl>
                                          <p:spTgt spid="3075"/>
                                        </p:tgtEl>
                                        <p:attrNameLst>
                                          <p:attrName>r</p:attrName>
                                        </p:attrNameLst>
                                      </p:cBhvr>
                                    </p:animRot>
                                    <p:animRot by="120000">
                                      <p:cBhvr>
                                        <p:cTn id="283" dur="200" fill="hold">
                                          <p:stCondLst>
                                            <p:cond delay="800"/>
                                          </p:stCondLst>
                                        </p:cTn>
                                        <p:tgtEl>
                                          <p:spTgt spid="3075"/>
                                        </p:tgtEl>
                                        <p:attrNameLst>
                                          <p:attrName>r</p:attrName>
                                        </p:attrNameLst>
                                      </p:cBhvr>
                                    </p:animRot>
                                  </p:childTnLst>
                                </p:cTn>
                              </p:par>
                            </p:childTnLst>
                          </p:cTn>
                        </p:par>
                      </p:childTnLst>
                    </p:cTn>
                  </p:par>
                  <p:par>
                    <p:cTn id="284" fill="hold">
                      <p:stCondLst>
                        <p:cond delay="indefinite"/>
                      </p:stCondLst>
                      <p:childTnLst>
                        <p:par>
                          <p:cTn id="285" fill="hold">
                            <p:stCondLst>
                              <p:cond delay="0"/>
                            </p:stCondLst>
                            <p:childTnLst>
                              <p:par>
                                <p:cTn id="286" presetID="42" presetClass="entr" presetSubtype="0" fill="hold" grpId="0" nodeType="clickEffect">
                                  <p:stCondLst>
                                    <p:cond delay="0"/>
                                  </p:stCondLst>
                                  <p:childTnLst>
                                    <p:set>
                                      <p:cBhvr>
                                        <p:cTn id="287" dur="1" fill="hold">
                                          <p:stCondLst>
                                            <p:cond delay="0"/>
                                          </p:stCondLst>
                                        </p:cTn>
                                        <p:tgtEl>
                                          <p:spTgt spid="78"/>
                                        </p:tgtEl>
                                        <p:attrNameLst>
                                          <p:attrName>style.visibility</p:attrName>
                                        </p:attrNameLst>
                                      </p:cBhvr>
                                      <p:to>
                                        <p:strVal val="visible"/>
                                      </p:to>
                                    </p:set>
                                    <p:animEffect transition="in" filter="fade">
                                      <p:cBhvr>
                                        <p:cTn id="288" dur="1000"/>
                                        <p:tgtEl>
                                          <p:spTgt spid="78"/>
                                        </p:tgtEl>
                                      </p:cBhvr>
                                    </p:animEffect>
                                    <p:anim calcmode="lin" valueType="num">
                                      <p:cBhvr>
                                        <p:cTn id="289" dur="1000" fill="hold"/>
                                        <p:tgtEl>
                                          <p:spTgt spid="78"/>
                                        </p:tgtEl>
                                        <p:attrNameLst>
                                          <p:attrName>ppt_x</p:attrName>
                                        </p:attrNameLst>
                                      </p:cBhvr>
                                      <p:tavLst>
                                        <p:tav tm="0">
                                          <p:val>
                                            <p:strVal val="#ppt_x"/>
                                          </p:val>
                                        </p:tav>
                                        <p:tav tm="100000">
                                          <p:val>
                                            <p:strVal val="#ppt_x"/>
                                          </p:val>
                                        </p:tav>
                                      </p:tavLst>
                                    </p:anim>
                                    <p:anim calcmode="lin" valueType="num">
                                      <p:cBhvr>
                                        <p:cTn id="290" dur="1000" fill="hold"/>
                                        <p:tgtEl>
                                          <p:spTgt spid="78"/>
                                        </p:tgtEl>
                                        <p:attrNameLst>
                                          <p:attrName>ppt_y</p:attrName>
                                        </p:attrNameLst>
                                      </p:cBhvr>
                                      <p:tavLst>
                                        <p:tav tm="0">
                                          <p:val>
                                            <p:strVal val="#ppt_y+.1"/>
                                          </p:val>
                                        </p:tav>
                                        <p:tav tm="100000">
                                          <p:val>
                                            <p:strVal val="#ppt_y"/>
                                          </p:val>
                                        </p:tav>
                                      </p:tavLst>
                                    </p:anim>
                                  </p:childTnLst>
                                </p:cTn>
                              </p:par>
                              <p:par>
                                <p:cTn id="291" presetID="42" presetClass="entr" presetSubtype="0" fill="hold" grpId="0" nodeType="withEffect">
                                  <p:stCondLst>
                                    <p:cond delay="0"/>
                                  </p:stCondLst>
                                  <p:childTnLst>
                                    <p:set>
                                      <p:cBhvr>
                                        <p:cTn id="292" dur="1" fill="hold">
                                          <p:stCondLst>
                                            <p:cond delay="0"/>
                                          </p:stCondLst>
                                        </p:cTn>
                                        <p:tgtEl>
                                          <p:spTgt spid="46"/>
                                        </p:tgtEl>
                                        <p:attrNameLst>
                                          <p:attrName>style.visibility</p:attrName>
                                        </p:attrNameLst>
                                      </p:cBhvr>
                                      <p:to>
                                        <p:strVal val="visible"/>
                                      </p:to>
                                    </p:set>
                                    <p:animEffect transition="in" filter="fade">
                                      <p:cBhvr>
                                        <p:cTn id="293" dur="1000"/>
                                        <p:tgtEl>
                                          <p:spTgt spid="46"/>
                                        </p:tgtEl>
                                      </p:cBhvr>
                                    </p:animEffect>
                                    <p:anim calcmode="lin" valueType="num">
                                      <p:cBhvr>
                                        <p:cTn id="294" dur="1000" fill="hold"/>
                                        <p:tgtEl>
                                          <p:spTgt spid="46"/>
                                        </p:tgtEl>
                                        <p:attrNameLst>
                                          <p:attrName>ppt_x</p:attrName>
                                        </p:attrNameLst>
                                      </p:cBhvr>
                                      <p:tavLst>
                                        <p:tav tm="0">
                                          <p:val>
                                            <p:strVal val="#ppt_x"/>
                                          </p:val>
                                        </p:tav>
                                        <p:tav tm="100000">
                                          <p:val>
                                            <p:strVal val="#ppt_x"/>
                                          </p:val>
                                        </p:tav>
                                      </p:tavLst>
                                    </p:anim>
                                    <p:anim calcmode="lin" valueType="num">
                                      <p:cBhvr>
                                        <p:cTn id="295" dur="1000" fill="hold"/>
                                        <p:tgtEl>
                                          <p:spTgt spid="46"/>
                                        </p:tgtEl>
                                        <p:attrNameLst>
                                          <p:attrName>ppt_y</p:attrName>
                                        </p:attrNameLst>
                                      </p:cBhvr>
                                      <p:tavLst>
                                        <p:tav tm="0">
                                          <p:val>
                                            <p:strVal val="#ppt_y+.1"/>
                                          </p:val>
                                        </p:tav>
                                        <p:tav tm="100000">
                                          <p:val>
                                            <p:strVal val="#ppt_y"/>
                                          </p:val>
                                        </p:tav>
                                      </p:tavLst>
                                    </p:anim>
                                  </p:childTnLst>
                                </p:cTn>
                              </p:par>
                              <p:par>
                                <p:cTn id="296" presetID="42" presetClass="entr" presetSubtype="0" fill="hold" grpId="0" nodeType="withEffect">
                                  <p:stCondLst>
                                    <p:cond delay="0"/>
                                  </p:stCondLst>
                                  <p:childTnLst>
                                    <p:set>
                                      <p:cBhvr>
                                        <p:cTn id="297" dur="1" fill="hold">
                                          <p:stCondLst>
                                            <p:cond delay="0"/>
                                          </p:stCondLst>
                                        </p:cTn>
                                        <p:tgtEl>
                                          <p:spTgt spid="47"/>
                                        </p:tgtEl>
                                        <p:attrNameLst>
                                          <p:attrName>style.visibility</p:attrName>
                                        </p:attrNameLst>
                                      </p:cBhvr>
                                      <p:to>
                                        <p:strVal val="visible"/>
                                      </p:to>
                                    </p:set>
                                    <p:animEffect transition="in" filter="fade">
                                      <p:cBhvr>
                                        <p:cTn id="298" dur="1000"/>
                                        <p:tgtEl>
                                          <p:spTgt spid="47"/>
                                        </p:tgtEl>
                                      </p:cBhvr>
                                    </p:animEffect>
                                    <p:anim calcmode="lin" valueType="num">
                                      <p:cBhvr>
                                        <p:cTn id="299" dur="1000" fill="hold"/>
                                        <p:tgtEl>
                                          <p:spTgt spid="47"/>
                                        </p:tgtEl>
                                        <p:attrNameLst>
                                          <p:attrName>ppt_x</p:attrName>
                                        </p:attrNameLst>
                                      </p:cBhvr>
                                      <p:tavLst>
                                        <p:tav tm="0">
                                          <p:val>
                                            <p:strVal val="#ppt_x"/>
                                          </p:val>
                                        </p:tav>
                                        <p:tav tm="100000">
                                          <p:val>
                                            <p:strVal val="#ppt_x"/>
                                          </p:val>
                                        </p:tav>
                                      </p:tavLst>
                                    </p:anim>
                                    <p:anim calcmode="lin" valueType="num">
                                      <p:cBhvr>
                                        <p:cTn id="30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01" fill="hold">
                      <p:stCondLst>
                        <p:cond delay="indefinite"/>
                      </p:stCondLst>
                      <p:childTnLst>
                        <p:par>
                          <p:cTn id="302" fill="hold">
                            <p:stCondLst>
                              <p:cond delay="0"/>
                            </p:stCondLst>
                            <p:childTnLst>
                              <p:par>
                                <p:cTn id="303" presetID="10" presetClass="entr" presetSubtype="0" fill="hold" nodeType="clickEffect">
                                  <p:stCondLst>
                                    <p:cond delay="250"/>
                                  </p:stCondLst>
                                  <p:childTnLst>
                                    <p:set>
                                      <p:cBhvr>
                                        <p:cTn id="304" dur="1" fill="hold">
                                          <p:stCondLst>
                                            <p:cond delay="0"/>
                                          </p:stCondLst>
                                        </p:cTn>
                                        <p:tgtEl>
                                          <p:spTgt spid="4107"/>
                                        </p:tgtEl>
                                        <p:attrNameLst>
                                          <p:attrName>style.visibility</p:attrName>
                                        </p:attrNameLst>
                                      </p:cBhvr>
                                      <p:to>
                                        <p:strVal val="visible"/>
                                      </p:to>
                                    </p:set>
                                    <p:animEffect transition="in" filter="fade">
                                      <p:cBhvr>
                                        <p:cTn id="305" dur="500"/>
                                        <p:tgtEl>
                                          <p:spTgt spid="4107"/>
                                        </p:tgtEl>
                                      </p:cBhvr>
                                    </p:animEffect>
                                  </p:childTnLst>
                                </p:cTn>
                              </p:par>
                              <p:par>
                                <p:cTn id="306" presetID="10" presetClass="entr" presetSubtype="0" fill="hold" nodeType="withEffect">
                                  <p:stCondLst>
                                    <p:cond delay="500"/>
                                  </p:stCondLst>
                                  <p:childTnLst>
                                    <p:set>
                                      <p:cBhvr>
                                        <p:cTn id="307" dur="1" fill="hold">
                                          <p:stCondLst>
                                            <p:cond delay="0"/>
                                          </p:stCondLst>
                                        </p:cTn>
                                        <p:tgtEl>
                                          <p:spTgt spid="4108"/>
                                        </p:tgtEl>
                                        <p:attrNameLst>
                                          <p:attrName>style.visibility</p:attrName>
                                        </p:attrNameLst>
                                      </p:cBhvr>
                                      <p:to>
                                        <p:strVal val="visible"/>
                                      </p:to>
                                    </p:set>
                                    <p:animEffect transition="in" filter="fade">
                                      <p:cBhvr>
                                        <p:cTn id="308" dur="500"/>
                                        <p:tgtEl>
                                          <p:spTgt spid="4108"/>
                                        </p:tgtEl>
                                      </p:cBhvr>
                                    </p:animEffect>
                                  </p:childTnLst>
                                </p:cTn>
                              </p:par>
                              <p:par>
                                <p:cTn id="309" presetID="10" presetClass="entr" presetSubtype="0" fill="hold" nodeType="withEffect">
                                  <p:stCondLst>
                                    <p:cond delay="750"/>
                                  </p:stCondLst>
                                  <p:childTnLst>
                                    <p:set>
                                      <p:cBhvr>
                                        <p:cTn id="310" dur="1" fill="hold">
                                          <p:stCondLst>
                                            <p:cond delay="0"/>
                                          </p:stCondLst>
                                        </p:cTn>
                                        <p:tgtEl>
                                          <p:spTgt spid="4109"/>
                                        </p:tgtEl>
                                        <p:attrNameLst>
                                          <p:attrName>style.visibility</p:attrName>
                                        </p:attrNameLst>
                                      </p:cBhvr>
                                      <p:to>
                                        <p:strVal val="visible"/>
                                      </p:to>
                                    </p:set>
                                    <p:animEffect transition="in" filter="fade">
                                      <p:cBhvr>
                                        <p:cTn id="311" dur="500"/>
                                        <p:tgtEl>
                                          <p:spTgt spid="4109"/>
                                        </p:tgtEl>
                                      </p:cBhvr>
                                    </p:animEffect>
                                  </p:childTnLst>
                                </p:cTn>
                              </p:par>
                              <p:par>
                                <p:cTn id="312" presetID="10" presetClass="entr" presetSubtype="0" fill="hold" nodeType="withEffect">
                                  <p:stCondLst>
                                    <p:cond delay="1000"/>
                                  </p:stCondLst>
                                  <p:childTnLst>
                                    <p:set>
                                      <p:cBhvr>
                                        <p:cTn id="313" dur="1" fill="hold">
                                          <p:stCondLst>
                                            <p:cond delay="0"/>
                                          </p:stCondLst>
                                        </p:cTn>
                                        <p:tgtEl>
                                          <p:spTgt spid="4110"/>
                                        </p:tgtEl>
                                        <p:attrNameLst>
                                          <p:attrName>style.visibility</p:attrName>
                                        </p:attrNameLst>
                                      </p:cBhvr>
                                      <p:to>
                                        <p:strVal val="visible"/>
                                      </p:to>
                                    </p:set>
                                    <p:animEffect transition="in" filter="fade">
                                      <p:cBhvr>
                                        <p:cTn id="314" dur="500"/>
                                        <p:tgtEl>
                                          <p:spTgt spid="4110"/>
                                        </p:tgtEl>
                                      </p:cBhvr>
                                    </p:animEffect>
                                  </p:childTnLst>
                                </p:cTn>
                              </p:par>
                              <p:par>
                                <p:cTn id="315" presetID="42" presetClass="entr" presetSubtype="0" fill="hold" grpId="0" nodeType="withEffect">
                                  <p:stCondLst>
                                    <p:cond delay="0"/>
                                  </p:stCondLst>
                                  <p:childTnLst>
                                    <p:set>
                                      <p:cBhvr>
                                        <p:cTn id="316" dur="1" fill="hold">
                                          <p:stCondLst>
                                            <p:cond delay="0"/>
                                          </p:stCondLst>
                                        </p:cTn>
                                        <p:tgtEl>
                                          <p:spTgt spid="42"/>
                                        </p:tgtEl>
                                        <p:attrNameLst>
                                          <p:attrName>style.visibility</p:attrName>
                                        </p:attrNameLst>
                                      </p:cBhvr>
                                      <p:to>
                                        <p:strVal val="visible"/>
                                      </p:to>
                                    </p:set>
                                    <p:animEffect transition="in" filter="fade">
                                      <p:cBhvr>
                                        <p:cTn id="317" dur="1000"/>
                                        <p:tgtEl>
                                          <p:spTgt spid="42"/>
                                        </p:tgtEl>
                                      </p:cBhvr>
                                    </p:animEffect>
                                    <p:anim calcmode="lin" valueType="num">
                                      <p:cBhvr>
                                        <p:cTn id="318" dur="1000" fill="hold"/>
                                        <p:tgtEl>
                                          <p:spTgt spid="42"/>
                                        </p:tgtEl>
                                        <p:attrNameLst>
                                          <p:attrName>ppt_x</p:attrName>
                                        </p:attrNameLst>
                                      </p:cBhvr>
                                      <p:tavLst>
                                        <p:tav tm="0">
                                          <p:val>
                                            <p:strVal val="#ppt_x"/>
                                          </p:val>
                                        </p:tav>
                                        <p:tav tm="100000">
                                          <p:val>
                                            <p:strVal val="#ppt_x"/>
                                          </p:val>
                                        </p:tav>
                                      </p:tavLst>
                                    </p:anim>
                                    <p:anim calcmode="lin" valueType="num">
                                      <p:cBhvr>
                                        <p:cTn id="31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P spid="31" grpId="0"/>
      <p:bldP spid="36" grpId="0" animBg="1"/>
      <p:bldP spid="37" grpId="0" animBg="1"/>
      <p:bldP spid="33" grpId="0"/>
      <p:bldP spid="38" grpId="0"/>
      <p:bldP spid="9" grpId="0" animBg="1"/>
      <p:bldP spid="10" grpId="0" animBg="1"/>
      <p:bldP spid="11" grpId="0" animBg="1"/>
      <p:bldP spid="12" grpId="0"/>
      <p:bldP spid="40" grpId="0"/>
      <p:bldP spid="42" grpId="0"/>
      <p:bldP spid="8" grpId="0" animBg="1"/>
      <p:bldP spid="17" grpId="0" animBg="1"/>
      <p:bldP spid="6" grpId="0"/>
      <p:bldP spid="24" grpId="0" animBg="1"/>
      <p:bldP spid="25" grpId="0" animBg="1"/>
      <p:bldP spid="54" grpId="0" animBg="1"/>
      <p:bldP spid="7" grpId="0" animBg="1"/>
      <p:bldP spid="13" grpId="0" animBg="1"/>
      <p:bldP spid="71" grpId="0" animBg="1"/>
      <p:bldP spid="72" grpId="0" animBg="1"/>
      <p:bldP spid="45" grpId="0" animBg="1"/>
      <p:bldP spid="77" grpId="0" animBg="1"/>
      <p:bldP spid="78" grpId="0" animBg="1"/>
      <p:bldP spid="46" grpId="0"/>
      <p:bldP spid="80" grpId="0"/>
      <p:bldP spid="81" grpId="0"/>
      <p:bldP spid="47" grpId="0"/>
      <p:bldP spid="76" grpId="0" animBg="1"/>
      <p:bldP spid="7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D57F1E4F-1CFF-5643-939E-217C01CDF565}" type="slidenum">
              <a:rPr lang="fr-FR" b="1" smtClean="0">
                <a:solidFill>
                  <a:schemeClr val="bg1"/>
                </a:solidFill>
              </a:rPr>
              <a:pPr/>
              <a:t>13</a:t>
            </a:fld>
            <a:endParaRPr lang="fr-FR" b="1" dirty="0">
              <a:solidFill>
                <a:schemeClr val="bg1"/>
              </a:solidFill>
            </a:endParaRPr>
          </a:p>
        </p:txBody>
      </p:sp>
      <p:graphicFrame>
        <p:nvGraphicFramePr>
          <p:cNvPr id="5" name="Diagramme 4"/>
          <p:cNvGraphicFramePr/>
          <p:nvPr>
            <p:extLst>
              <p:ext uri="{D42A27DB-BD31-4B8C-83A1-F6EECF244321}">
                <p14:modId xmlns:p14="http://schemas.microsoft.com/office/powerpoint/2010/main" val="2155161074"/>
              </p:ext>
            </p:extLst>
          </p:nvPr>
        </p:nvGraphicFramePr>
        <p:xfrm>
          <a:off x="662153" y="1397000"/>
          <a:ext cx="805617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lèche droite rayée 5"/>
          <p:cNvSpPr/>
          <p:nvPr/>
        </p:nvSpPr>
        <p:spPr>
          <a:xfrm flipH="1">
            <a:off x="-1213946" y="-86594"/>
            <a:ext cx="3943497"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7" name="Titre 1"/>
          <p:cNvSpPr>
            <a:spLocks noGrp="1"/>
          </p:cNvSpPr>
          <p:nvPr>
            <p:ph type="title"/>
          </p:nvPr>
        </p:nvSpPr>
        <p:spPr>
          <a:xfrm>
            <a:off x="0" y="233878"/>
            <a:ext cx="2553304" cy="464036"/>
          </a:xfrm>
        </p:spPr>
        <p:txBody>
          <a:bodyPr/>
          <a:lstStyle/>
          <a:p>
            <a:r>
              <a:rPr lang="fr-FR" sz="2800" dirty="0" smtClean="0">
                <a:solidFill>
                  <a:schemeClr val="bg1"/>
                </a:solidFill>
                <a:latin typeface="Calibri" pitchFamily="34" charset="0"/>
                <a:cs typeface="Calibri" pitchFamily="34" charset="0"/>
              </a:rPr>
              <a:t>Le Décisionnel</a:t>
            </a:r>
            <a:endParaRPr lang="fr-FR" sz="2800" dirty="0">
              <a:solidFill>
                <a:schemeClr val="bg1"/>
              </a:solidFill>
              <a:latin typeface="Calibri" pitchFamily="34" charset="0"/>
              <a:cs typeface="Calibri" pitchFamily="34" charset="0"/>
            </a:endParaRPr>
          </a:p>
        </p:txBody>
      </p:sp>
      <p:sp>
        <p:nvSpPr>
          <p:cNvPr id="8" name="Flèche droite rayée 7"/>
          <p:cNvSpPr/>
          <p:nvPr/>
        </p:nvSpPr>
        <p:spPr>
          <a:xfrm flipH="1">
            <a:off x="-938719" y="553663"/>
            <a:ext cx="2231492" cy="78223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9" name="Rectangle 8"/>
          <p:cNvSpPr/>
          <p:nvPr/>
        </p:nvSpPr>
        <p:spPr>
          <a:xfrm>
            <a:off x="320721" y="769920"/>
            <a:ext cx="972052" cy="338554"/>
          </a:xfrm>
          <a:prstGeom prst="rect">
            <a:avLst/>
          </a:prstGeom>
        </p:spPr>
        <p:txBody>
          <a:bodyPr wrap="square">
            <a:spAutoFit/>
          </a:bodyPr>
          <a:lstStyle/>
          <a:p>
            <a:r>
              <a:rPr lang="fr-FR" sz="1600" b="1" dirty="0" smtClean="0">
                <a:solidFill>
                  <a:schemeClr val="bg1"/>
                </a:solidFill>
                <a:latin typeface="Calibri" pitchFamily="34" charset="0"/>
                <a:cs typeface="Calibri" pitchFamily="34" charset="0"/>
              </a:rPr>
              <a:t>Enjeux</a:t>
            </a:r>
            <a:endParaRPr lang="fr-FR" sz="1600" b="1" dirty="0"/>
          </a:p>
        </p:txBody>
      </p:sp>
      <p:pic>
        <p:nvPicPr>
          <p:cNvPr id="10" name="Picture 1" descr="C:\Users\zineb\Desktop\miage.png"/>
          <p:cNvPicPr>
            <a:picLocks noChangeAspect="1" noChangeArrowheads="1"/>
          </p:cNvPicPr>
          <p:nvPr/>
        </p:nvPicPr>
        <p:blipFill>
          <a:blip r:embed="rId8" cstate="print"/>
          <a:srcRect/>
          <a:stretch>
            <a:fillRect/>
          </a:stretch>
        </p:blipFill>
        <p:spPr bwMode="auto">
          <a:xfrm>
            <a:off x="7993115" y="6356035"/>
            <a:ext cx="1081573" cy="463939"/>
          </a:xfrm>
          <a:prstGeom prst="rect">
            <a:avLst/>
          </a:prstGeom>
          <a:noFill/>
        </p:spPr>
      </p:pic>
    </p:spTree>
    <p:extLst>
      <p:ext uri="{BB962C8B-B14F-4D97-AF65-F5344CB8AC3E}">
        <p14:creationId xmlns:p14="http://schemas.microsoft.com/office/powerpoint/2010/main" val="18282285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lèche droite rayée 19"/>
          <p:cNvSpPr/>
          <p:nvPr/>
        </p:nvSpPr>
        <p:spPr>
          <a:xfrm flipH="1">
            <a:off x="-1213946" y="102598"/>
            <a:ext cx="3970793"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re 1"/>
          <p:cNvSpPr>
            <a:spLocks noGrp="1"/>
          </p:cNvSpPr>
          <p:nvPr>
            <p:ph type="title"/>
          </p:nvPr>
        </p:nvSpPr>
        <p:spPr>
          <a:xfrm>
            <a:off x="0" y="399190"/>
            <a:ext cx="2469926" cy="474267"/>
          </a:xfrm>
        </p:spPr>
        <p:txBody>
          <a:bodyPr/>
          <a:lstStyle/>
          <a:p>
            <a:r>
              <a:rPr lang="fr-FR" sz="2800" dirty="0" smtClean="0">
                <a:solidFill>
                  <a:schemeClr val="bg1"/>
                </a:solidFill>
                <a:latin typeface="Calibri" pitchFamily="34" charset="0"/>
                <a:cs typeface="Calibri" pitchFamily="34" charset="0"/>
              </a:rPr>
              <a:t>Le Progiciel SAP</a:t>
            </a:r>
            <a:endParaRPr lang="fr-FR" sz="2800" dirty="0">
              <a:solidFill>
                <a:schemeClr val="bg1"/>
              </a:solidFill>
              <a:latin typeface="Calibri" pitchFamily="34" charset="0"/>
              <a:cs typeface="Calibri" pitchFamily="34" charset="0"/>
            </a:endParaRPr>
          </a:p>
        </p:txBody>
      </p:sp>
      <p:pic>
        <p:nvPicPr>
          <p:cNvPr id="1026" name="Picture 2" descr="C:\Users\BENTALBAK\Desktop\logo-s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607" y="1749294"/>
            <a:ext cx="2554754" cy="13293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 name="Rectangle 5"/>
          <p:cNvSpPr/>
          <p:nvPr/>
        </p:nvSpPr>
        <p:spPr>
          <a:xfrm>
            <a:off x="224853" y="3489538"/>
            <a:ext cx="3294993" cy="338554"/>
          </a:xfrm>
          <a:prstGeom prst="rect">
            <a:avLst/>
          </a:prstGeom>
        </p:spPr>
        <p:txBody>
          <a:bodyPr wrap="square">
            <a:spAutoFit/>
          </a:bodyPr>
          <a:lstStyle/>
          <a:p>
            <a:r>
              <a:rPr lang="en-US" sz="1600" b="1" dirty="0" smtClean="0">
                <a:solidFill>
                  <a:schemeClr val="bg1"/>
                </a:solidFill>
                <a:latin typeface="Calibri" pitchFamily="34" charset="0"/>
                <a:cs typeface="Calibri" pitchFamily="34" charset="0"/>
              </a:rPr>
              <a:t>System</a:t>
            </a:r>
            <a:r>
              <a:rPr lang="en-US" sz="1600" b="1" dirty="0">
                <a:solidFill>
                  <a:schemeClr val="bg1"/>
                </a:solidFill>
                <a:latin typeface="Calibri" pitchFamily="34" charset="0"/>
                <a:cs typeface="Calibri" pitchFamily="34" charset="0"/>
              </a:rPr>
              <a:t>, Applications, and Products </a:t>
            </a:r>
            <a:endParaRPr lang="fr-FR" sz="1600" b="1" dirty="0">
              <a:solidFill>
                <a:schemeClr val="bg1"/>
              </a:solidFill>
              <a:latin typeface="Calibri" pitchFamily="34" charset="0"/>
              <a:cs typeface="Calibri" pitchFamily="34" charset="0"/>
            </a:endParaRPr>
          </a:p>
        </p:txBody>
      </p:sp>
      <p:sp>
        <p:nvSpPr>
          <p:cNvPr id="8" name="Rectangle 7"/>
          <p:cNvSpPr/>
          <p:nvPr/>
        </p:nvSpPr>
        <p:spPr>
          <a:xfrm>
            <a:off x="352194" y="4259672"/>
            <a:ext cx="3557654" cy="400110"/>
          </a:xfrm>
          <a:prstGeom prst="rect">
            <a:avLst/>
          </a:prstGeom>
        </p:spPr>
        <p:txBody>
          <a:bodyPr wrap="square">
            <a:spAutoFit/>
          </a:bodyPr>
          <a:lstStyle/>
          <a:p>
            <a:r>
              <a:rPr lang="en-US" sz="2000" b="1" dirty="0">
                <a:solidFill>
                  <a:schemeClr val="bg1"/>
                </a:solidFill>
                <a:latin typeface="Calibri" pitchFamily="34" charset="0"/>
                <a:cs typeface="Calibri" pitchFamily="34" charset="0"/>
              </a:rPr>
              <a:t>L</a:t>
            </a:r>
            <a:r>
              <a:rPr lang="en-US" sz="2000" b="1" dirty="0" smtClean="0">
                <a:solidFill>
                  <a:schemeClr val="bg1"/>
                </a:solidFill>
                <a:latin typeface="Calibri" pitchFamily="34" charset="0"/>
                <a:cs typeface="Calibri" pitchFamily="34" charset="0"/>
              </a:rPr>
              <a:t>e leader </a:t>
            </a:r>
            <a:r>
              <a:rPr lang="en-US" sz="2000" b="1" dirty="0" err="1" smtClean="0">
                <a:solidFill>
                  <a:schemeClr val="bg1"/>
                </a:solidFill>
                <a:latin typeface="Calibri" pitchFamily="34" charset="0"/>
                <a:cs typeface="Calibri" pitchFamily="34" charset="0"/>
              </a:rPr>
              <a:t>mondial</a:t>
            </a:r>
            <a:r>
              <a:rPr lang="en-US" sz="2000" b="1" dirty="0" smtClean="0">
                <a:solidFill>
                  <a:schemeClr val="bg1"/>
                </a:solidFill>
                <a:latin typeface="Calibri" pitchFamily="34" charset="0"/>
                <a:cs typeface="Calibri" pitchFamily="34" charset="0"/>
              </a:rPr>
              <a:t> des ERP</a:t>
            </a:r>
          </a:p>
        </p:txBody>
      </p:sp>
      <p:sp>
        <p:nvSpPr>
          <p:cNvPr id="10" name="Rectangle 9"/>
          <p:cNvSpPr/>
          <p:nvPr/>
        </p:nvSpPr>
        <p:spPr>
          <a:xfrm>
            <a:off x="3724020" y="2243043"/>
            <a:ext cx="5419980" cy="1415772"/>
          </a:xfrm>
          <a:prstGeom prst="rect">
            <a:avLst/>
          </a:prstGeom>
        </p:spPr>
        <p:txBody>
          <a:bodyPr wrap="square">
            <a:spAutoFit/>
          </a:bodyPr>
          <a:lstStyle/>
          <a:p>
            <a:pPr marL="285750" lvl="0" indent="-285750">
              <a:buFont typeface="Arial" pitchFamily="34" charset="0"/>
              <a:buChar char="•"/>
            </a:pPr>
            <a:r>
              <a:rPr lang="fr-FR" b="1" dirty="0" smtClean="0">
                <a:solidFill>
                  <a:schemeClr val="bg1"/>
                </a:solidFill>
                <a:latin typeface="Calibri" pitchFamily="34" charset="0"/>
                <a:cs typeface="Calibri" pitchFamily="34" charset="0"/>
              </a:rPr>
              <a:t>Les </a:t>
            </a:r>
            <a:r>
              <a:rPr lang="fr-FR" b="1" dirty="0">
                <a:solidFill>
                  <a:schemeClr val="bg1"/>
                </a:solidFill>
                <a:latin typeface="Calibri" pitchFamily="34" charset="0"/>
                <a:cs typeface="Calibri" pitchFamily="34" charset="0"/>
              </a:rPr>
              <a:t>ressources matérielles : </a:t>
            </a:r>
            <a:r>
              <a:rPr lang="fr-FR" sz="1600" dirty="0">
                <a:solidFill>
                  <a:schemeClr val="bg1"/>
                </a:solidFill>
                <a:latin typeface="Calibri" pitchFamily="34" charset="0"/>
                <a:cs typeface="Calibri" pitchFamily="34" charset="0"/>
              </a:rPr>
              <a:t>modules orientés logistique (MM, PP, SD, QM, PM).</a:t>
            </a:r>
          </a:p>
          <a:p>
            <a:pPr marL="285750" lvl="0" indent="-285750">
              <a:buFont typeface="Arial" pitchFamily="34" charset="0"/>
              <a:buChar char="•"/>
            </a:pPr>
            <a:r>
              <a:rPr lang="fr-FR" b="1" dirty="0">
                <a:solidFill>
                  <a:schemeClr val="bg1"/>
                </a:solidFill>
                <a:latin typeface="Calibri" pitchFamily="34" charset="0"/>
                <a:cs typeface="Calibri" pitchFamily="34" charset="0"/>
              </a:rPr>
              <a:t>Les ressources financières : </a:t>
            </a:r>
            <a:r>
              <a:rPr lang="fr-FR" sz="1600" dirty="0">
                <a:solidFill>
                  <a:schemeClr val="bg1"/>
                </a:solidFill>
                <a:latin typeface="Calibri" pitchFamily="34" charset="0"/>
                <a:cs typeface="Calibri" pitchFamily="34" charset="0"/>
              </a:rPr>
              <a:t>Finance (FI, CO, TR, IM).</a:t>
            </a:r>
          </a:p>
          <a:p>
            <a:pPr marL="285750" lvl="0" indent="-285750">
              <a:buFont typeface="Arial" pitchFamily="34" charset="0"/>
              <a:buChar char="•"/>
            </a:pPr>
            <a:r>
              <a:rPr lang="fr-FR" b="1" dirty="0">
                <a:solidFill>
                  <a:schemeClr val="bg1"/>
                </a:solidFill>
                <a:latin typeface="Calibri" pitchFamily="34" charset="0"/>
                <a:cs typeface="Calibri" pitchFamily="34" charset="0"/>
              </a:rPr>
              <a:t>Les ressources humaines : </a:t>
            </a:r>
            <a:r>
              <a:rPr lang="fr-FR" sz="1600" dirty="0">
                <a:solidFill>
                  <a:schemeClr val="bg1"/>
                </a:solidFill>
                <a:latin typeface="Calibri" pitchFamily="34" charset="0"/>
                <a:cs typeface="Calibri" pitchFamily="34" charset="0"/>
              </a:rPr>
              <a:t>administration et développement du personnel (PA, OM, PT, PD…).</a:t>
            </a:r>
          </a:p>
        </p:txBody>
      </p:sp>
      <p:pic>
        <p:nvPicPr>
          <p:cNvPr id="11" name="Content Placeholder 18"/>
          <p:cNvPicPr>
            <a:picLocks noGrp="1"/>
          </p:cNvPicPr>
          <p:nvPr>
            <p:ph idx="1"/>
          </p:nvPr>
        </p:nvPicPr>
        <p:blipFill>
          <a:blip r:embed="rId4" cstate="print">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5378800" y="3919963"/>
            <a:ext cx="3048000" cy="260985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0" y="4641723"/>
            <a:ext cx="4572000" cy="369332"/>
          </a:xfrm>
          <a:prstGeom prst="rect">
            <a:avLst/>
          </a:prstGeom>
        </p:spPr>
        <p:txBody>
          <a:bodyPr>
            <a:spAutoFit/>
          </a:bodyPr>
          <a:lstStyle/>
          <a:p>
            <a:pPr lvl="0" algn="r"/>
            <a:r>
              <a:rPr lang="fr-FR" b="1" dirty="0">
                <a:solidFill>
                  <a:schemeClr val="bg1"/>
                </a:solidFill>
                <a:latin typeface="Calibri" pitchFamily="34" charset="0"/>
                <a:cs typeface="Calibri" pitchFamily="34" charset="0"/>
              </a:rPr>
              <a:t>Dernière version </a:t>
            </a:r>
            <a:r>
              <a:rPr lang="fr-FR" b="1" dirty="0" smtClean="0">
                <a:solidFill>
                  <a:schemeClr val="bg1"/>
                </a:solidFill>
                <a:latin typeface="Calibri" pitchFamily="34" charset="0"/>
                <a:cs typeface="Calibri" pitchFamily="34" charset="0"/>
              </a:rPr>
              <a:t>ECC </a:t>
            </a:r>
            <a:r>
              <a:rPr lang="fr-FR" sz="1400" b="1" dirty="0" smtClean="0">
                <a:solidFill>
                  <a:schemeClr val="bg1"/>
                </a:solidFill>
                <a:latin typeface="Calibri" pitchFamily="34" charset="0"/>
                <a:cs typeface="Calibri" pitchFamily="34" charset="0"/>
              </a:rPr>
              <a:t>(versions 5.0 puis 6.0)</a:t>
            </a:r>
            <a:endParaRPr lang="fr-FR" b="1" dirty="0">
              <a:solidFill>
                <a:schemeClr val="bg1"/>
              </a:solidFill>
              <a:latin typeface="Calibri" pitchFamily="34" charset="0"/>
              <a:cs typeface="Calibri" pitchFamily="34" charset="0"/>
            </a:endParaRPr>
          </a:p>
        </p:txBody>
      </p:sp>
      <p:sp>
        <p:nvSpPr>
          <p:cNvPr id="5" name="Rectangle 4"/>
          <p:cNvSpPr/>
          <p:nvPr/>
        </p:nvSpPr>
        <p:spPr>
          <a:xfrm>
            <a:off x="409607" y="5040554"/>
            <a:ext cx="4572000" cy="369332"/>
          </a:xfrm>
          <a:prstGeom prst="rect">
            <a:avLst/>
          </a:prstGeom>
        </p:spPr>
        <p:txBody>
          <a:bodyPr>
            <a:spAutoFit/>
          </a:bodyPr>
          <a:lstStyle/>
          <a:p>
            <a:r>
              <a:rPr lang="fr-FR" b="1" dirty="0">
                <a:solidFill>
                  <a:schemeClr val="bg1"/>
                </a:solidFill>
                <a:latin typeface="Calibri" pitchFamily="34" charset="0"/>
                <a:cs typeface="Calibri" pitchFamily="34" charset="0"/>
              </a:rPr>
              <a:t>Application </a:t>
            </a:r>
            <a:r>
              <a:rPr lang="fr-FR" b="1" dirty="0" smtClean="0">
                <a:solidFill>
                  <a:schemeClr val="bg1"/>
                </a:solidFill>
                <a:latin typeface="Calibri" pitchFamily="34" charset="0"/>
                <a:cs typeface="Calibri" pitchFamily="34" charset="0"/>
              </a:rPr>
              <a:t>client-serveur</a:t>
            </a:r>
            <a:endParaRPr lang="fr-FR" b="1" dirty="0">
              <a:solidFill>
                <a:schemeClr val="bg1"/>
              </a:solidFill>
              <a:latin typeface="Calibri" pitchFamily="34" charset="0"/>
              <a:cs typeface="Calibri" pitchFamily="34" charset="0"/>
            </a:endParaRPr>
          </a:p>
        </p:txBody>
      </p:sp>
      <p:sp>
        <p:nvSpPr>
          <p:cNvPr id="7" name="Rectangle 6"/>
          <p:cNvSpPr/>
          <p:nvPr/>
        </p:nvSpPr>
        <p:spPr>
          <a:xfrm>
            <a:off x="0" y="5457212"/>
            <a:ext cx="4572000" cy="369332"/>
          </a:xfrm>
          <a:prstGeom prst="rect">
            <a:avLst/>
          </a:prstGeom>
        </p:spPr>
        <p:txBody>
          <a:bodyPr>
            <a:spAutoFit/>
          </a:bodyPr>
          <a:lstStyle/>
          <a:p>
            <a:pPr lvl="0" algn="r"/>
            <a:r>
              <a:rPr lang="en-US" b="1" dirty="0" err="1">
                <a:solidFill>
                  <a:schemeClr val="bg1"/>
                </a:solidFill>
                <a:latin typeface="Calibri" pitchFamily="34" charset="0"/>
                <a:cs typeface="Calibri" pitchFamily="34" charset="0"/>
              </a:rPr>
              <a:t>Progiciel</a:t>
            </a:r>
            <a:r>
              <a:rPr lang="en-US" b="1" dirty="0">
                <a:solidFill>
                  <a:schemeClr val="bg1"/>
                </a:solidFill>
                <a:latin typeface="Calibri" pitchFamily="34" charset="0"/>
                <a:cs typeface="Calibri" pitchFamily="34" charset="0"/>
              </a:rPr>
              <a:t> de </a:t>
            </a:r>
            <a:r>
              <a:rPr lang="en-US" b="1" dirty="0" err="1">
                <a:solidFill>
                  <a:schemeClr val="bg1"/>
                </a:solidFill>
                <a:latin typeface="Calibri" pitchFamily="34" charset="0"/>
                <a:cs typeface="Calibri" pitchFamily="34" charset="0"/>
              </a:rPr>
              <a:t>gestion</a:t>
            </a:r>
            <a:r>
              <a:rPr lang="en-US" b="1" dirty="0">
                <a:solidFill>
                  <a:schemeClr val="bg1"/>
                </a:solidFill>
                <a:latin typeface="Calibri" pitchFamily="34" charset="0"/>
                <a:cs typeface="Calibri" pitchFamily="34" charset="0"/>
              </a:rPr>
              <a:t> </a:t>
            </a:r>
            <a:r>
              <a:rPr lang="en-US" b="1" dirty="0" err="1" smtClean="0">
                <a:solidFill>
                  <a:schemeClr val="bg1"/>
                </a:solidFill>
                <a:latin typeface="Calibri" pitchFamily="34" charset="0"/>
                <a:cs typeface="Calibri" pitchFamily="34" charset="0"/>
              </a:rPr>
              <a:t>intégré</a:t>
            </a:r>
            <a:endParaRPr lang="en-US" b="1" dirty="0">
              <a:solidFill>
                <a:schemeClr val="bg1"/>
              </a:solidFill>
              <a:latin typeface="Calibri" pitchFamily="34" charset="0"/>
              <a:cs typeface="Calibri" pitchFamily="34" charset="0"/>
            </a:endParaRPr>
          </a:p>
        </p:txBody>
      </p:sp>
      <p:sp>
        <p:nvSpPr>
          <p:cNvPr id="12" name="Rectangle 11"/>
          <p:cNvSpPr/>
          <p:nvPr/>
        </p:nvSpPr>
        <p:spPr>
          <a:xfrm>
            <a:off x="409607" y="5845641"/>
            <a:ext cx="1427186" cy="369332"/>
          </a:xfrm>
          <a:prstGeom prst="rect">
            <a:avLst/>
          </a:prstGeom>
        </p:spPr>
        <p:txBody>
          <a:bodyPr wrap="none">
            <a:spAutoFit/>
          </a:bodyPr>
          <a:lstStyle/>
          <a:p>
            <a:pPr lvl="0"/>
            <a:r>
              <a:rPr lang="fr-FR" b="1" dirty="0">
                <a:solidFill>
                  <a:schemeClr val="bg1"/>
                </a:solidFill>
                <a:latin typeface="Calibri" pitchFamily="34" charset="0"/>
                <a:cs typeface="Calibri" pitchFamily="34" charset="0"/>
              </a:rPr>
              <a:t>Crée en 1972</a:t>
            </a:r>
          </a:p>
        </p:txBody>
      </p:sp>
      <p:pic>
        <p:nvPicPr>
          <p:cNvPr id="5122" name="Picture 2" descr="C:\Users\BENTALBAK\Desktop\leader-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6210" y="2596215"/>
            <a:ext cx="893323" cy="893323"/>
          </a:xfrm>
          <a:prstGeom prst="rect">
            <a:avLst/>
          </a:prstGeom>
          <a:noFill/>
          <a:extLst>
            <a:ext uri="{909E8E84-426E-40DD-AFC4-6F175D3DCCD1}">
              <a14:hiddenFill xmlns:a14="http://schemas.microsoft.com/office/drawing/2010/main">
                <a:solidFill>
                  <a:srgbClr val="FFFFFF"/>
                </a:solidFill>
              </a14:hiddenFill>
            </a:ext>
          </a:extLst>
        </p:spPr>
      </p:pic>
      <p:sp>
        <p:nvSpPr>
          <p:cNvPr id="17" name="Espace réservé du numéro de diapositive 16"/>
          <p:cNvSpPr>
            <a:spLocks noGrp="1"/>
          </p:cNvSpPr>
          <p:nvPr>
            <p:ph type="sldNum" sz="quarter" idx="12"/>
          </p:nvPr>
        </p:nvSpPr>
        <p:spPr/>
        <p:txBody>
          <a:bodyPr/>
          <a:lstStyle/>
          <a:p>
            <a:fld id="{D57F1E4F-1CFF-5643-939E-217C01CDF565}" type="slidenum">
              <a:rPr lang="fr-FR" b="1" smtClean="0">
                <a:solidFill>
                  <a:schemeClr val="bg1"/>
                </a:solidFill>
              </a:rPr>
              <a:pPr/>
              <a:t>14</a:t>
            </a:fld>
            <a:endParaRPr lang="fr-FR" b="1" dirty="0">
              <a:solidFill>
                <a:schemeClr val="bg1"/>
              </a:solidFill>
            </a:endParaRPr>
          </a:p>
        </p:txBody>
      </p:sp>
      <p:sp>
        <p:nvSpPr>
          <p:cNvPr id="18" name="Rectangle 17"/>
          <p:cNvSpPr/>
          <p:nvPr/>
        </p:nvSpPr>
        <p:spPr>
          <a:xfrm>
            <a:off x="4637408" y="365847"/>
            <a:ext cx="2553223"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19" name="Rectangle 18"/>
          <p:cNvSpPr/>
          <p:nvPr/>
        </p:nvSpPr>
        <p:spPr>
          <a:xfrm>
            <a:off x="4637408" y="12403"/>
            <a:ext cx="2608150" cy="369332"/>
          </a:xfrm>
          <a:prstGeom prst="rect">
            <a:avLst/>
          </a:prstGeom>
        </p:spPr>
        <p:txBody>
          <a:bodyPr wrap="none">
            <a:spAutoFit/>
          </a:bodyPr>
          <a:lstStyle/>
          <a:p>
            <a:pPr algn="ctr"/>
            <a:r>
              <a:rPr lang="fr-FR" b="1" i="1" dirty="0">
                <a:solidFill>
                  <a:schemeClr val="bg1"/>
                </a:solidFill>
                <a:latin typeface="Calibri" pitchFamily="34" charset="0"/>
                <a:cs typeface="Calibri" pitchFamily="34" charset="0"/>
              </a:rPr>
              <a:t>Environnement de travail</a:t>
            </a:r>
          </a:p>
        </p:txBody>
      </p:sp>
      <p:pic>
        <p:nvPicPr>
          <p:cNvPr id="21" name="Picture 1" descr="C:\Users\zineb\Desktop\miage.png"/>
          <p:cNvPicPr>
            <a:picLocks noChangeAspect="1" noChangeArrowheads="1"/>
          </p:cNvPicPr>
          <p:nvPr/>
        </p:nvPicPr>
        <p:blipFill>
          <a:blip r:embed="rId7" cstate="print"/>
          <a:srcRect/>
          <a:stretch>
            <a:fillRect/>
          </a:stretch>
        </p:blipFill>
        <p:spPr bwMode="auto">
          <a:xfrm>
            <a:off x="7993115" y="6356035"/>
            <a:ext cx="1081573" cy="463939"/>
          </a:xfrm>
          <a:prstGeom prst="rect">
            <a:avLst/>
          </a:prstGeom>
          <a:noFill/>
        </p:spPr>
      </p:pic>
    </p:spTree>
    <p:extLst>
      <p:ext uri="{BB962C8B-B14F-4D97-AF65-F5344CB8AC3E}">
        <p14:creationId xmlns:p14="http://schemas.microsoft.com/office/powerpoint/2010/main" val="34077210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900" decel="100000" fill="hold"/>
                                        <p:tgtEl>
                                          <p:spTgt spid="102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26"/>
                                        </p:tgtEl>
                                        <p:attrNameLst>
                                          <p:attrName>ppt_y</p:attrName>
                                        </p:attrNameLst>
                                      </p:cBhvr>
                                      <p:tavLst>
                                        <p:tav tm="0">
                                          <p:val>
                                            <p:strVal val="#ppt_y-.03"/>
                                          </p:val>
                                        </p:tav>
                                        <p:tav tm="100000">
                                          <p:val>
                                            <p:strVal val="#ppt_y"/>
                                          </p:val>
                                        </p:tav>
                                      </p:tavLst>
                                    </p:anim>
                                  </p:childTnLst>
                                </p:cTn>
                              </p:par>
                              <p:par>
                                <p:cTn id="11" presetID="10" presetClass="entr" presetSubtype="0"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fade">
                                      <p:cBhvr>
                                        <p:cTn id="13" dur="2000"/>
                                        <p:tgtEl>
                                          <p:spTgt spid="5122"/>
                                        </p:tgtEl>
                                      </p:cBhvr>
                                    </p:animEffect>
                                  </p:childTnLst>
                                </p:cTn>
                              </p:par>
                              <p:par>
                                <p:cTn id="14" presetID="37"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900" decel="100000" fill="hold"/>
                                        <p:tgtEl>
                                          <p:spTgt spid="6"/>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20" presetID="2" presetClass="entr" presetSubtype="8" fill="hold" grpId="0" nodeType="withEffect">
                                  <p:stCondLst>
                                    <p:cond delay="50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10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1+#ppt_w/2"/>
                                          </p:val>
                                        </p:tav>
                                        <p:tav tm="100000">
                                          <p:val>
                                            <p:strVal val="#ppt_x"/>
                                          </p:val>
                                        </p:tav>
                                      </p:tavLst>
                                    </p:anim>
                                    <p:anim calcmode="lin" valueType="num">
                                      <p:cBhvr additive="base">
                                        <p:cTn id="27" dur="500" fill="hold"/>
                                        <p:tgtEl>
                                          <p:spTgt spid="4"/>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150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0-#ppt_w/2"/>
                                          </p:val>
                                        </p:tav>
                                        <p:tav tm="100000">
                                          <p:val>
                                            <p:strVal val="#ppt_x"/>
                                          </p:val>
                                        </p:tav>
                                      </p:tavLst>
                                    </p:anim>
                                    <p:anim calcmode="lin" valueType="num">
                                      <p:cBhvr additive="base">
                                        <p:cTn id="31" dur="500" fill="hold"/>
                                        <p:tgtEl>
                                          <p:spTgt spid="5"/>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200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1+#ppt_w/2"/>
                                          </p:val>
                                        </p:tav>
                                        <p:tav tm="100000">
                                          <p:val>
                                            <p:strVal val="#ppt_x"/>
                                          </p:val>
                                        </p:tav>
                                      </p:tavLst>
                                    </p:anim>
                                    <p:anim calcmode="lin" valueType="num">
                                      <p:cBhvr additive="base">
                                        <p:cTn id="35" dur="500" fill="hold"/>
                                        <p:tgtEl>
                                          <p:spTgt spid="7"/>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250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0-#ppt_w/2"/>
                                          </p:val>
                                        </p:tav>
                                        <p:tav tm="100000">
                                          <p:val>
                                            <p:strVal val="#ppt_x"/>
                                          </p:val>
                                        </p:tav>
                                      </p:tavLst>
                                    </p:anim>
                                    <p:anim calcmode="lin" valueType="num">
                                      <p:cBhvr additive="base">
                                        <p:cTn id="39" dur="500" fill="hold"/>
                                        <p:tgtEl>
                                          <p:spTgt spid="12"/>
                                        </p:tgtEl>
                                        <p:attrNameLst>
                                          <p:attrName>ppt_y</p:attrName>
                                        </p:attrNameLst>
                                      </p:cBhvr>
                                      <p:tavLst>
                                        <p:tav tm="0">
                                          <p:val>
                                            <p:strVal val="#ppt_y"/>
                                          </p:val>
                                        </p:tav>
                                        <p:tav tm="100000">
                                          <p:val>
                                            <p:strVal val="#ppt_y"/>
                                          </p:val>
                                        </p:tav>
                                      </p:tavLst>
                                    </p:anim>
                                  </p:childTnLst>
                                </p:cTn>
                              </p:par>
                              <p:par>
                                <p:cTn id="40" presetID="37" presetClass="entr" presetSubtype="0" fill="hold" nodeType="withEffect">
                                  <p:stCondLst>
                                    <p:cond delay="30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900" decel="100000" fill="hold"/>
                                        <p:tgtEl>
                                          <p:spTgt spid="11"/>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46" presetID="2" presetClass="entr" presetSubtype="2" fill="hold" grpId="0" nodeType="withEffect">
                                  <p:stCondLst>
                                    <p:cond delay="350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500" fill="hold"/>
                                        <p:tgtEl>
                                          <p:spTgt spid="10"/>
                                        </p:tgtEl>
                                        <p:attrNameLst>
                                          <p:attrName>ppt_x</p:attrName>
                                        </p:attrNameLst>
                                      </p:cBhvr>
                                      <p:tavLst>
                                        <p:tav tm="0">
                                          <p:val>
                                            <p:strVal val="1+#ppt_w/2"/>
                                          </p:val>
                                        </p:tav>
                                        <p:tav tm="100000">
                                          <p:val>
                                            <p:strVal val="#ppt_x"/>
                                          </p:val>
                                        </p:tav>
                                      </p:tavLst>
                                    </p:anim>
                                    <p:anim calcmode="lin" valueType="num">
                                      <p:cBhvr additive="base">
                                        <p:cTn id="49"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4" grpId="0"/>
      <p:bldP spid="5" grpId="0"/>
      <p:bldP spid="7"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G:\SFE\documents de soutenance SFE\impri ecran bex query &amp; autres\acces simplifie au menus.bmp"/>
          <p:cNvPicPr>
            <a:picLocks noChangeAspect="1" noChangeArrowheads="1"/>
          </p:cNvPicPr>
          <p:nvPr/>
        </p:nvPicPr>
        <p:blipFill>
          <a:blip r:embed="rId3"/>
          <a:srcRect/>
          <a:stretch>
            <a:fillRect/>
          </a:stretch>
        </p:blipFill>
        <p:spPr bwMode="auto">
          <a:xfrm>
            <a:off x="182373" y="1466802"/>
            <a:ext cx="6491383" cy="4962743"/>
          </a:xfrm>
          <a:prstGeom prst="rect">
            <a:avLst/>
          </a:prstGeom>
          <a:ln>
            <a:noFill/>
          </a:ln>
          <a:effectLst>
            <a:outerShdw blurRad="292100" dist="139700" dir="2700000" algn="tl" rotWithShape="0">
              <a:srgbClr val="333333">
                <a:alpha val="65000"/>
              </a:srgbClr>
            </a:outerShdw>
          </a:effectLst>
        </p:spPr>
      </p:pic>
      <p:sp>
        <p:nvSpPr>
          <p:cNvPr id="7" name="Ellipse 6"/>
          <p:cNvSpPr/>
          <p:nvPr/>
        </p:nvSpPr>
        <p:spPr>
          <a:xfrm>
            <a:off x="109181" y="1610434"/>
            <a:ext cx="1828800" cy="423081"/>
          </a:xfrm>
          <a:prstGeom prst="ellipse">
            <a:avLst/>
          </a:prstGeom>
          <a:noFill/>
          <a:ln w="38100">
            <a:solidFill>
              <a:schemeClr val="accent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pic>
        <p:nvPicPr>
          <p:cNvPr id="82947" name="Picture 3" descr="D:\Users\SCHERFAO\Desktop\menu RSA1.png"/>
          <p:cNvPicPr>
            <a:picLocks noChangeAspect="1" noChangeArrowheads="1"/>
          </p:cNvPicPr>
          <p:nvPr/>
        </p:nvPicPr>
        <p:blipFill>
          <a:blip r:embed="rId4"/>
          <a:srcRect/>
          <a:stretch>
            <a:fillRect/>
          </a:stretch>
        </p:blipFill>
        <p:spPr bwMode="auto">
          <a:xfrm>
            <a:off x="5713066" y="2661224"/>
            <a:ext cx="2913387" cy="3607641"/>
          </a:xfrm>
          <a:prstGeom prst="rect">
            <a:avLst/>
          </a:prstGeom>
          <a:ln>
            <a:noFill/>
          </a:ln>
          <a:effectLst>
            <a:outerShdw blurRad="292100" dist="139700" dir="2700000" algn="tl" rotWithShape="0">
              <a:srgbClr val="333333">
                <a:alpha val="65000"/>
              </a:srgbClr>
            </a:outerShdw>
          </a:effectLst>
        </p:spPr>
      </p:pic>
      <p:sp>
        <p:nvSpPr>
          <p:cNvPr id="9" name="Flèche droite 8"/>
          <p:cNvSpPr/>
          <p:nvPr/>
        </p:nvSpPr>
        <p:spPr>
          <a:xfrm rot="2094258">
            <a:off x="1950853" y="2873769"/>
            <a:ext cx="3891058" cy="683211"/>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12" name="Espace réservé du numéro de diapositive 11"/>
          <p:cNvSpPr>
            <a:spLocks noGrp="1"/>
          </p:cNvSpPr>
          <p:nvPr>
            <p:ph type="sldNum" sz="quarter" idx="12"/>
          </p:nvPr>
        </p:nvSpPr>
        <p:spPr/>
        <p:txBody>
          <a:bodyPr/>
          <a:lstStyle/>
          <a:p>
            <a:fld id="{D57F1E4F-1CFF-5643-939E-217C01CDF565}" type="slidenum">
              <a:rPr lang="fr-FR" b="1" smtClean="0">
                <a:solidFill>
                  <a:schemeClr val="bg1"/>
                </a:solidFill>
              </a:rPr>
              <a:pPr/>
              <a:t>15</a:t>
            </a:fld>
            <a:endParaRPr lang="fr-FR" b="1" dirty="0">
              <a:solidFill>
                <a:schemeClr val="bg1"/>
              </a:solidFill>
            </a:endParaRPr>
          </a:p>
        </p:txBody>
      </p:sp>
      <p:sp>
        <p:nvSpPr>
          <p:cNvPr id="10" name="Rectangle 9"/>
          <p:cNvSpPr/>
          <p:nvPr/>
        </p:nvSpPr>
        <p:spPr>
          <a:xfrm>
            <a:off x="4637408" y="365847"/>
            <a:ext cx="2553223"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13" name="Rectangle 12"/>
          <p:cNvSpPr/>
          <p:nvPr/>
        </p:nvSpPr>
        <p:spPr>
          <a:xfrm>
            <a:off x="4637408" y="12403"/>
            <a:ext cx="2608150" cy="369332"/>
          </a:xfrm>
          <a:prstGeom prst="rect">
            <a:avLst/>
          </a:prstGeom>
        </p:spPr>
        <p:txBody>
          <a:bodyPr wrap="none">
            <a:spAutoFit/>
          </a:bodyPr>
          <a:lstStyle/>
          <a:p>
            <a:pPr algn="ctr"/>
            <a:r>
              <a:rPr lang="fr-FR" b="1" i="1" dirty="0">
                <a:solidFill>
                  <a:schemeClr val="bg1"/>
                </a:solidFill>
                <a:latin typeface="Calibri" pitchFamily="34" charset="0"/>
                <a:cs typeface="Calibri" pitchFamily="34" charset="0"/>
              </a:rPr>
              <a:t>Environnement de travail</a:t>
            </a:r>
          </a:p>
        </p:txBody>
      </p:sp>
      <p:pic>
        <p:nvPicPr>
          <p:cNvPr id="11" name="Picture 1" descr="C:\Users\zineb\Desktop\miage.png"/>
          <p:cNvPicPr>
            <a:picLocks noChangeAspect="1" noChangeArrowheads="1"/>
          </p:cNvPicPr>
          <p:nvPr/>
        </p:nvPicPr>
        <p:blipFill>
          <a:blip r:embed="rId5" cstate="print"/>
          <a:srcRect/>
          <a:stretch>
            <a:fillRect/>
          </a:stretch>
        </p:blipFill>
        <p:spPr bwMode="auto">
          <a:xfrm>
            <a:off x="7993115" y="6356035"/>
            <a:ext cx="1081573" cy="463939"/>
          </a:xfrm>
          <a:prstGeom prst="rect">
            <a:avLst/>
          </a:prstGeom>
          <a:noFill/>
        </p:spPr>
      </p:pic>
      <p:sp>
        <p:nvSpPr>
          <p:cNvPr id="14" name="Flèche droite rayée 13"/>
          <p:cNvSpPr/>
          <p:nvPr/>
        </p:nvSpPr>
        <p:spPr>
          <a:xfrm flipH="1">
            <a:off x="-1213946" y="102598"/>
            <a:ext cx="3970793"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6" name="Titre 1"/>
          <p:cNvSpPr txBox="1">
            <a:spLocks/>
          </p:cNvSpPr>
          <p:nvPr/>
        </p:nvSpPr>
        <p:spPr>
          <a:xfrm>
            <a:off x="0" y="399190"/>
            <a:ext cx="2469926" cy="47426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2800" smtClean="0">
                <a:solidFill>
                  <a:schemeClr val="bg1"/>
                </a:solidFill>
                <a:latin typeface="Calibri" pitchFamily="34" charset="0"/>
                <a:cs typeface="Calibri" pitchFamily="34" charset="0"/>
              </a:rPr>
              <a:t>Le Progiciel SAP</a:t>
            </a:r>
            <a:endParaRPr lang="fr-FR" sz="2800" dirty="0">
              <a:solidFill>
                <a:schemeClr val="bg1"/>
              </a:solidFill>
              <a:latin typeface="Calibri" pitchFamily="34" charset="0"/>
              <a:cs typeface="Calibri"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2946"/>
                                        </p:tgtEl>
                                        <p:attrNameLst>
                                          <p:attrName>style.visibility</p:attrName>
                                        </p:attrNameLst>
                                      </p:cBhvr>
                                      <p:to>
                                        <p:strVal val="visible"/>
                                      </p:to>
                                    </p:set>
                                    <p:animEffect transition="in" filter="fade">
                                      <p:cBhvr>
                                        <p:cTn id="7" dur="1000"/>
                                        <p:tgtEl>
                                          <p:spTgt spid="82946"/>
                                        </p:tgtEl>
                                      </p:cBhvr>
                                    </p:animEffect>
                                    <p:anim calcmode="lin" valueType="num">
                                      <p:cBhvr>
                                        <p:cTn id="8" dur="1000" fill="hold"/>
                                        <p:tgtEl>
                                          <p:spTgt spid="82946"/>
                                        </p:tgtEl>
                                        <p:attrNameLst>
                                          <p:attrName>ppt_x</p:attrName>
                                        </p:attrNameLst>
                                      </p:cBhvr>
                                      <p:tavLst>
                                        <p:tav tm="0">
                                          <p:val>
                                            <p:strVal val="#ppt_x"/>
                                          </p:val>
                                        </p:tav>
                                        <p:tav tm="100000">
                                          <p:val>
                                            <p:strVal val="#ppt_x"/>
                                          </p:val>
                                        </p:tav>
                                      </p:tavLst>
                                    </p:anim>
                                    <p:anim calcmode="lin" valueType="num">
                                      <p:cBhvr>
                                        <p:cTn id="9" dur="1000" fill="hold"/>
                                        <p:tgtEl>
                                          <p:spTgt spid="8294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9"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0-#ppt_w/2"/>
                                          </p:val>
                                        </p:tav>
                                        <p:tav tm="100000">
                                          <p:val>
                                            <p:strVal val="#ppt_x"/>
                                          </p:val>
                                        </p:tav>
                                      </p:tavLst>
                                    </p:anim>
                                    <p:anim calcmode="lin" valueType="num">
                                      <p:cBhvr additive="base">
                                        <p:cTn id="22"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82947"/>
                                        </p:tgtEl>
                                        <p:attrNameLst>
                                          <p:attrName>style.visibility</p:attrName>
                                        </p:attrNameLst>
                                      </p:cBhvr>
                                      <p:to>
                                        <p:strVal val="visible"/>
                                      </p:to>
                                    </p:set>
                                    <p:animEffect transition="in" filter="fade">
                                      <p:cBhvr>
                                        <p:cTn id="27" dur="1000"/>
                                        <p:tgtEl>
                                          <p:spTgt spid="82947"/>
                                        </p:tgtEl>
                                      </p:cBhvr>
                                    </p:animEffect>
                                    <p:anim calcmode="lin" valueType="num">
                                      <p:cBhvr>
                                        <p:cTn id="28" dur="1000" fill="hold"/>
                                        <p:tgtEl>
                                          <p:spTgt spid="82947"/>
                                        </p:tgtEl>
                                        <p:attrNameLst>
                                          <p:attrName>ppt_x</p:attrName>
                                        </p:attrNameLst>
                                      </p:cBhvr>
                                      <p:tavLst>
                                        <p:tav tm="0">
                                          <p:val>
                                            <p:strVal val="#ppt_x"/>
                                          </p:val>
                                        </p:tav>
                                        <p:tav tm="100000">
                                          <p:val>
                                            <p:strVal val="#ppt_x"/>
                                          </p:val>
                                        </p:tav>
                                      </p:tavLst>
                                    </p:anim>
                                    <p:anim calcmode="lin" valueType="num">
                                      <p:cBhvr>
                                        <p:cTn id="29" dur="1000" fill="hold"/>
                                        <p:tgtEl>
                                          <p:spTgt spid="829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lèche droite rayée 38"/>
          <p:cNvSpPr/>
          <p:nvPr/>
        </p:nvSpPr>
        <p:spPr>
          <a:xfrm flipH="1">
            <a:off x="-1213945" y="102598"/>
            <a:ext cx="5171795"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re 1"/>
          <p:cNvSpPr>
            <a:spLocks noGrp="1"/>
          </p:cNvSpPr>
          <p:nvPr>
            <p:ph type="title"/>
          </p:nvPr>
        </p:nvSpPr>
        <p:spPr>
          <a:xfrm>
            <a:off x="0" y="361307"/>
            <a:ext cx="2745595" cy="525798"/>
          </a:xfrm>
        </p:spPr>
        <p:txBody>
          <a:bodyPr/>
          <a:lstStyle/>
          <a:p>
            <a:r>
              <a:rPr lang="fr-FR" sz="2800" dirty="0" smtClean="0">
                <a:solidFill>
                  <a:schemeClr val="bg1"/>
                </a:solidFill>
                <a:latin typeface="Calibri" pitchFamily="34" charset="0"/>
                <a:cs typeface="Calibri" pitchFamily="34" charset="0"/>
              </a:rPr>
              <a:t>Paysage Système </a:t>
            </a:r>
            <a:endParaRPr lang="fr-FR" sz="2800" dirty="0">
              <a:solidFill>
                <a:schemeClr val="bg1"/>
              </a:solidFill>
              <a:latin typeface="Calibri" pitchFamily="34" charset="0"/>
              <a:cs typeface="Calibri" pitchFamily="34" charset="0"/>
            </a:endParaRPr>
          </a:p>
        </p:txBody>
      </p:sp>
      <p:pic>
        <p:nvPicPr>
          <p:cNvPr id="4" name="Picture 2" descr="C:\Documents and Settings\Anas\Desktop\1234405093667521867buggi_server_1.sv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6273" y="1657656"/>
            <a:ext cx="917070" cy="1204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Documents and Settings\Anas\Desktop\1234405093667521867buggi_server_1.sv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5315" y="1657656"/>
            <a:ext cx="917070" cy="12046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Documents and Settings\Anas\Desktop\1234405093667521867buggi_server_1.sv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5695" y="1657656"/>
            <a:ext cx="917070" cy="1204620"/>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8"/>
          <p:cNvSpPr/>
          <p:nvPr/>
        </p:nvSpPr>
        <p:spPr>
          <a:xfrm>
            <a:off x="5217594" y="2105454"/>
            <a:ext cx="1422297" cy="12681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2256490" y="2402467"/>
            <a:ext cx="1938825" cy="278132"/>
          </a:xfrm>
          <a:prstGeom prst="rect">
            <a:avLst/>
          </a:prstGeom>
        </p:spPr>
        <p:txBody>
          <a:bodyPr vert="horz" lIns="91440" tIns="45720" rIns="91440" bIns="45720" rtlCol="0">
            <a:no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None/>
            </a:pPr>
            <a:r>
              <a:rPr lang="fr-FR" sz="1200" dirty="0">
                <a:solidFill>
                  <a:schemeClr val="bg1"/>
                </a:solidFill>
                <a:latin typeface="Calibri" pitchFamily="34" charset="0"/>
                <a:cs typeface="Calibri" pitchFamily="34" charset="0"/>
              </a:rPr>
              <a:t>Ordre de transport </a:t>
            </a:r>
            <a:endParaRPr lang="en-US" sz="1200" dirty="0">
              <a:solidFill>
                <a:schemeClr val="bg1"/>
              </a:solidFill>
              <a:latin typeface="Calibri" pitchFamily="34" charset="0"/>
              <a:cs typeface="Calibri" pitchFamily="34" charset="0"/>
            </a:endParaRPr>
          </a:p>
        </p:txBody>
      </p:sp>
      <p:sp>
        <p:nvSpPr>
          <p:cNvPr id="10" name="Content Placeholder 2"/>
          <p:cNvSpPr txBox="1">
            <a:spLocks/>
          </p:cNvSpPr>
          <p:nvPr/>
        </p:nvSpPr>
        <p:spPr>
          <a:xfrm>
            <a:off x="5144026" y="2403650"/>
            <a:ext cx="1643638" cy="278132"/>
          </a:xfrm>
          <a:prstGeom prst="rect">
            <a:avLst/>
          </a:prstGeom>
        </p:spPr>
        <p:txBody>
          <a:bodyPr vert="horz" lIns="91440" tIns="45720" rIns="91440" bIns="45720" rtlCol="0">
            <a:no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None/>
            </a:pPr>
            <a:r>
              <a:rPr lang="fr-FR" sz="1200" dirty="0">
                <a:solidFill>
                  <a:schemeClr val="bg1"/>
                </a:solidFill>
                <a:latin typeface="Calibri" pitchFamily="34" charset="0"/>
                <a:cs typeface="Calibri" pitchFamily="34" charset="0"/>
              </a:rPr>
              <a:t>Ordre de transport </a:t>
            </a:r>
            <a:endParaRPr lang="en-US" sz="1200" dirty="0">
              <a:solidFill>
                <a:schemeClr val="bg1"/>
              </a:solidFill>
              <a:latin typeface="Calibri" pitchFamily="34" charset="0"/>
              <a:cs typeface="Calibri" pitchFamily="34" charset="0"/>
            </a:endParaRPr>
          </a:p>
        </p:txBody>
      </p:sp>
      <p:sp>
        <p:nvSpPr>
          <p:cNvPr id="11" name="Rectangle 2"/>
          <p:cNvSpPr>
            <a:spLocks noChangeArrowheads="1"/>
          </p:cNvSpPr>
          <p:nvPr/>
        </p:nvSpPr>
        <p:spPr bwMode="auto">
          <a:xfrm>
            <a:off x="621096" y="2918000"/>
            <a:ext cx="1635394" cy="392759"/>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buClrTx/>
              <a:buSzTx/>
              <a:buFontTx/>
              <a:buNone/>
              <a:tabLst/>
            </a:pPr>
            <a:r>
              <a:rPr kumimoji="0" lang="fr-FR" sz="900" i="0" u="none" strike="noStrike" cap="none" normalizeH="0" baseline="0" dirty="0" smtClean="0">
                <a:ln>
                  <a:noFill/>
                </a:ln>
                <a:solidFill>
                  <a:schemeClr val="bg1"/>
                </a:solidFill>
                <a:effectLst/>
                <a:latin typeface="Calibri" pitchFamily="34" charset="0"/>
                <a:cs typeface="Arial" pitchFamily="34" charset="0"/>
              </a:rPr>
              <a:t>Mandant 100</a:t>
            </a:r>
          </a:p>
          <a:p>
            <a:pPr marL="0" marR="0" lvl="0" indent="0" algn="ctr" defTabSz="914400" rtl="0" eaLnBrk="1" fontAlgn="base" latinLnBrk="0" hangingPunct="1">
              <a:lnSpc>
                <a:spcPct val="100000"/>
              </a:lnSpc>
              <a:spcBef>
                <a:spcPct val="0"/>
              </a:spcBef>
              <a:buClrTx/>
              <a:buSzTx/>
              <a:buFontTx/>
              <a:buNone/>
              <a:tabLst/>
            </a:pPr>
            <a:r>
              <a:rPr kumimoji="0" lang="fr-FR" sz="900" i="0" u="none" strike="noStrike" cap="none" normalizeH="0" baseline="0" dirty="0" smtClean="0">
                <a:ln>
                  <a:noFill/>
                </a:ln>
                <a:solidFill>
                  <a:schemeClr val="bg1"/>
                </a:solidFill>
                <a:effectLst/>
                <a:latin typeface="Calibri" pitchFamily="34" charset="0"/>
                <a:cs typeface="Arial" pitchFamily="34" charset="0"/>
              </a:rPr>
              <a:t>Mandant de référence LYDEC</a:t>
            </a:r>
            <a:endParaRPr kumimoji="0" lang="fr-FR" sz="2000" i="0" u="none" strike="noStrike" cap="none" normalizeH="0" baseline="0" dirty="0" smtClean="0">
              <a:ln>
                <a:noFill/>
              </a:ln>
              <a:solidFill>
                <a:schemeClr val="bg1"/>
              </a:solidFill>
              <a:effectLst/>
              <a:latin typeface="Arial" pitchFamily="34" charset="0"/>
              <a:cs typeface="Arial" pitchFamily="34" charset="0"/>
            </a:endParaRPr>
          </a:p>
        </p:txBody>
      </p:sp>
      <p:sp>
        <p:nvSpPr>
          <p:cNvPr id="12" name="Rectangle 3"/>
          <p:cNvSpPr>
            <a:spLocks noChangeArrowheads="1"/>
          </p:cNvSpPr>
          <p:nvPr/>
        </p:nvSpPr>
        <p:spPr bwMode="auto">
          <a:xfrm>
            <a:off x="4026100" y="3106796"/>
            <a:ext cx="1647572" cy="64226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fr-FR" sz="1000" i="0" u="none" strike="noStrike" cap="none" normalizeH="0" baseline="0" dirty="0" smtClean="0">
                <a:ln>
                  <a:noFill/>
                </a:ln>
                <a:solidFill>
                  <a:schemeClr val="bg1"/>
                </a:solidFill>
                <a:effectLst/>
                <a:latin typeface="Calibri" pitchFamily="34" charset="0"/>
                <a:cs typeface="Arial" pitchFamily="34" charset="0"/>
              </a:rPr>
              <a:t>Mandant 100</a:t>
            </a:r>
          </a:p>
          <a:p>
            <a:pPr marL="0" marR="0" lvl="0" indent="0" algn="ctr" defTabSz="914400" rtl="0" eaLnBrk="1" fontAlgn="base" latinLnBrk="0" hangingPunct="1">
              <a:lnSpc>
                <a:spcPct val="100000"/>
              </a:lnSpc>
              <a:spcBef>
                <a:spcPct val="0"/>
              </a:spcBef>
              <a:spcAft>
                <a:spcPts val="1000"/>
              </a:spcAft>
              <a:buClrTx/>
              <a:buSzTx/>
              <a:buFontTx/>
              <a:buNone/>
              <a:tabLst/>
            </a:pPr>
            <a:r>
              <a:rPr kumimoji="0" lang="fr-FR" sz="1000" i="0" u="none" strike="noStrike" cap="none" normalizeH="0" baseline="0" dirty="0" smtClean="0">
                <a:ln>
                  <a:noFill/>
                </a:ln>
                <a:solidFill>
                  <a:schemeClr val="bg1"/>
                </a:solidFill>
                <a:effectLst/>
                <a:latin typeface="Calibri" pitchFamily="34" charset="0"/>
                <a:cs typeface="Arial" pitchFamily="34" charset="0"/>
              </a:rPr>
              <a:t>Mandant des Test Globaux</a:t>
            </a:r>
            <a:endParaRPr kumimoji="0" lang="fr-FR" sz="2400" i="0" u="none" strike="noStrike" cap="none" normalizeH="0" baseline="0" dirty="0" smtClean="0">
              <a:ln>
                <a:noFill/>
              </a:ln>
              <a:solidFill>
                <a:schemeClr val="bg1"/>
              </a:solidFill>
              <a:effectLst/>
              <a:latin typeface="Arial" pitchFamily="34" charset="0"/>
              <a:cs typeface="Arial" pitchFamily="34" charset="0"/>
            </a:endParaRPr>
          </a:p>
        </p:txBody>
      </p:sp>
      <p:sp>
        <p:nvSpPr>
          <p:cNvPr id="13" name="Rectangle 4"/>
          <p:cNvSpPr>
            <a:spLocks noChangeArrowheads="1"/>
          </p:cNvSpPr>
          <p:nvPr/>
        </p:nvSpPr>
        <p:spPr bwMode="auto">
          <a:xfrm>
            <a:off x="6631082" y="3054379"/>
            <a:ext cx="1647572" cy="64226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fr-FR" sz="1000" i="0" u="none" strike="noStrike" cap="none" normalizeH="0" baseline="0" dirty="0" smtClean="0">
                <a:ln>
                  <a:noFill/>
                </a:ln>
                <a:solidFill>
                  <a:schemeClr val="bg1"/>
                </a:solidFill>
                <a:effectLst/>
                <a:latin typeface="Calibri" pitchFamily="34" charset="0"/>
                <a:cs typeface="Arial" pitchFamily="34" charset="0"/>
              </a:rPr>
              <a:t>Mandant 100</a:t>
            </a:r>
          </a:p>
          <a:p>
            <a:pPr marL="0" marR="0" lvl="0" indent="0" algn="ctr" defTabSz="914400" rtl="0" eaLnBrk="1" fontAlgn="base" latinLnBrk="0" hangingPunct="1">
              <a:lnSpc>
                <a:spcPct val="100000"/>
              </a:lnSpc>
              <a:spcBef>
                <a:spcPct val="0"/>
              </a:spcBef>
              <a:spcAft>
                <a:spcPts val="1000"/>
              </a:spcAft>
              <a:buClrTx/>
              <a:buSzTx/>
              <a:buFontTx/>
              <a:buNone/>
              <a:tabLst/>
            </a:pPr>
            <a:r>
              <a:rPr kumimoji="0" lang="fr-FR" sz="1000" i="0" u="none" strike="noStrike" cap="none" normalizeH="0" baseline="0" dirty="0" smtClean="0">
                <a:ln>
                  <a:noFill/>
                </a:ln>
                <a:solidFill>
                  <a:schemeClr val="bg1"/>
                </a:solidFill>
                <a:effectLst/>
                <a:latin typeface="Calibri" pitchFamily="34" charset="0"/>
                <a:cs typeface="Arial" pitchFamily="34" charset="0"/>
              </a:rPr>
              <a:t>Mandant de production </a:t>
            </a:r>
            <a:endParaRPr kumimoji="0" lang="fr-FR" sz="2400" i="0" u="none" strike="noStrike" cap="none" normalizeH="0" baseline="0" dirty="0" smtClean="0">
              <a:ln>
                <a:noFill/>
              </a:ln>
              <a:solidFill>
                <a:schemeClr val="bg1"/>
              </a:solidFill>
              <a:effectLst/>
              <a:latin typeface="Arial" pitchFamily="34" charset="0"/>
              <a:cs typeface="Arial" pitchFamily="34" charset="0"/>
            </a:endParaRPr>
          </a:p>
        </p:txBody>
      </p:sp>
      <p:sp>
        <p:nvSpPr>
          <p:cNvPr id="14" name="Rectangle 5"/>
          <p:cNvSpPr>
            <a:spLocks noChangeArrowheads="1"/>
          </p:cNvSpPr>
          <p:nvPr/>
        </p:nvSpPr>
        <p:spPr bwMode="auto">
          <a:xfrm>
            <a:off x="598342" y="3375509"/>
            <a:ext cx="1218078" cy="385579"/>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buClrTx/>
              <a:buSzTx/>
              <a:buFontTx/>
              <a:buNone/>
              <a:tabLst/>
            </a:pPr>
            <a:r>
              <a:rPr kumimoji="0" lang="fr-FR" sz="900" i="0" u="none" strike="noStrike" cap="none" normalizeH="0" baseline="0" dirty="0" smtClean="0">
                <a:ln>
                  <a:noFill/>
                </a:ln>
                <a:solidFill>
                  <a:schemeClr val="bg1"/>
                </a:solidFill>
                <a:effectLst/>
                <a:latin typeface="Calibri" pitchFamily="34" charset="0"/>
                <a:cs typeface="Arial" pitchFamily="34" charset="0"/>
              </a:rPr>
              <a:t>Mandant 120</a:t>
            </a:r>
          </a:p>
          <a:p>
            <a:pPr marL="0" marR="0" lvl="0" indent="0" algn="ctr" defTabSz="914400" rtl="0" eaLnBrk="1" fontAlgn="base" latinLnBrk="0" hangingPunct="1">
              <a:lnSpc>
                <a:spcPct val="100000"/>
              </a:lnSpc>
              <a:spcBef>
                <a:spcPct val="0"/>
              </a:spcBef>
              <a:buClrTx/>
              <a:buSzTx/>
              <a:buFontTx/>
              <a:buNone/>
              <a:tabLst/>
            </a:pPr>
            <a:r>
              <a:rPr kumimoji="0" lang="fr-FR" sz="900" i="0" u="none" strike="noStrike" cap="none" normalizeH="0" baseline="0" dirty="0" smtClean="0">
                <a:ln>
                  <a:noFill/>
                </a:ln>
                <a:solidFill>
                  <a:schemeClr val="bg1"/>
                </a:solidFill>
                <a:effectLst/>
                <a:latin typeface="Calibri" pitchFamily="34" charset="0"/>
                <a:cs typeface="Arial" pitchFamily="34" charset="0"/>
              </a:rPr>
              <a:t>Tests 1</a:t>
            </a:r>
            <a:r>
              <a:rPr kumimoji="0" lang="fr-FR" sz="900" i="0" u="none" strike="noStrike" cap="none" normalizeH="0" baseline="30000" dirty="0" smtClean="0">
                <a:ln>
                  <a:noFill/>
                </a:ln>
                <a:solidFill>
                  <a:schemeClr val="bg1"/>
                </a:solidFill>
                <a:effectLst/>
                <a:latin typeface="Calibri" pitchFamily="34" charset="0"/>
                <a:cs typeface="Arial" pitchFamily="34" charset="0"/>
              </a:rPr>
              <a:t>er</a:t>
            </a:r>
            <a:r>
              <a:rPr kumimoji="0" lang="fr-FR" sz="900" i="0" u="none" strike="noStrike" cap="none" normalizeH="0" baseline="0" dirty="0" smtClean="0">
                <a:ln>
                  <a:noFill/>
                </a:ln>
                <a:solidFill>
                  <a:schemeClr val="bg1"/>
                </a:solidFill>
                <a:effectLst/>
                <a:latin typeface="Calibri" pitchFamily="34" charset="0"/>
                <a:cs typeface="Arial" pitchFamily="34" charset="0"/>
              </a:rPr>
              <a:t> Niveau/</a:t>
            </a:r>
            <a:r>
              <a:rPr kumimoji="0" lang="fr-FR" sz="900" i="0" u="none" strike="noStrike" cap="none" normalizeH="0" baseline="0" dirty="0" err="1" smtClean="0">
                <a:ln>
                  <a:noFill/>
                </a:ln>
                <a:solidFill>
                  <a:schemeClr val="bg1"/>
                </a:solidFill>
                <a:effectLst/>
                <a:latin typeface="Calibri" pitchFamily="34" charset="0"/>
                <a:cs typeface="Arial" pitchFamily="34" charset="0"/>
              </a:rPr>
              <a:t>Dev</a:t>
            </a:r>
            <a:endParaRPr kumimoji="0" lang="fr-FR" sz="2000" i="0" u="none" strike="noStrike" cap="none" normalizeH="0" baseline="0" dirty="0" smtClean="0">
              <a:ln>
                <a:noFill/>
              </a:ln>
              <a:solidFill>
                <a:schemeClr val="bg1"/>
              </a:solidFill>
              <a:effectLst/>
              <a:latin typeface="Arial" pitchFamily="34" charset="0"/>
              <a:cs typeface="Arial" pitchFamily="34" charset="0"/>
            </a:endParaRPr>
          </a:p>
        </p:txBody>
      </p:sp>
      <p:sp>
        <p:nvSpPr>
          <p:cNvPr id="15" name="Rectangle 6"/>
          <p:cNvSpPr>
            <a:spLocks noChangeArrowheads="1"/>
          </p:cNvSpPr>
          <p:nvPr/>
        </p:nvSpPr>
        <p:spPr bwMode="auto">
          <a:xfrm>
            <a:off x="2327248" y="2917999"/>
            <a:ext cx="822298" cy="37759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buClrTx/>
              <a:buSzTx/>
              <a:buFontTx/>
              <a:buNone/>
              <a:tabLst/>
            </a:pPr>
            <a:r>
              <a:rPr kumimoji="0" lang="fr-FR" sz="900" i="0" u="none" strike="noStrike" cap="none" normalizeH="0" baseline="0" dirty="0" smtClean="0">
                <a:ln>
                  <a:noFill/>
                </a:ln>
                <a:solidFill>
                  <a:schemeClr val="bg1"/>
                </a:solidFill>
                <a:effectLst/>
                <a:latin typeface="Calibri" pitchFamily="34" charset="0"/>
                <a:cs typeface="Arial" pitchFamily="34" charset="0"/>
              </a:rPr>
              <a:t>Mandant 300</a:t>
            </a:r>
          </a:p>
          <a:p>
            <a:pPr marL="0" marR="0" lvl="0" indent="0" algn="ctr" defTabSz="914400" rtl="0" eaLnBrk="1" fontAlgn="base" latinLnBrk="0" hangingPunct="1">
              <a:lnSpc>
                <a:spcPct val="100000"/>
              </a:lnSpc>
              <a:spcBef>
                <a:spcPct val="0"/>
              </a:spcBef>
              <a:buClrTx/>
              <a:buSzTx/>
              <a:buFontTx/>
              <a:buNone/>
              <a:tabLst/>
            </a:pPr>
            <a:r>
              <a:rPr kumimoji="0" lang="fr-FR" sz="900" i="0" u="none" strike="noStrike" cap="none" normalizeH="0" baseline="0" dirty="0" smtClean="0">
                <a:ln>
                  <a:noFill/>
                </a:ln>
                <a:solidFill>
                  <a:schemeClr val="bg1"/>
                </a:solidFill>
                <a:effectLst/>
                <a:latin typeface="Calibri" pitchFamily="34" charset="0"/>
                <a:cs typeface="Arial" pitchFamily="34" charset="0"/>
              </a:rPr>
              <a:t>Bac à Sable</a:t>
            </a:r>
            <a:endParaRPr kumimoji="0" lang="fr-FR" sz="2000" i="0" u="none" strike="noStrike" cap="none" normalizeH="0" baseline="0" dirty="0" smtClean="0">
              <a:ln>
                <a:noFill/>
              </a:ln>
              <a:solidFill>
                <a:schemeClr val="bg1"/>
              </a:solidFill>
              <a:effectLst/>
              <a:latin typeface="Arial" pitchFamily="34" charset="0"/>
              <a:cs typeface="Arial" pitchFamily="34" charset="0"/>
            </a:endParaRPr>
          </a:p>
        </p:txBody>
      </p:sp>
      <p:sp>
        <p:nvSpPr>
          <p:cNvPr id="16" name="Rectangle 7"/>
          <p:cNvSpPr>
            <a:spLocks noChangeArrowheads="1"/>
          </p:cNvSpPr>
          <p:nvPr/>
        </p:nvSpPr>
        <p:spPr bwMode="auto">
          <a:xfrm>
            <a:off x="1931010" y="3375509"/>
            <a:ext cx="1218536" cy="385579"/>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buClrTx/>
              <a:buSzTx/>
              <a:buFontTx/>
              <a:buNone/>
              <a:tabLst/>
            </a:pPr>
            <a:r>
              <a:rPr kumimoji="0" lang="fr-FR" sz="900" i="0" u="none" strike="noStrike" cap="none" normalizeH="0" baseline="0" dirty="0" smtClean="0">
                <a:ln>
                  <a:noFill/>
                </a:ln>
                <a:solidFill>
                  <a:schemeClr val="bg1"/>
                </a:solidFill>
                <a:effectLst/>
                <a:latin typeface="Calibri" pitchFamily="34" charset="0"/>
                <a:cs typeface="Calibri" pitchFamily="34" charset="0"/>
              </a:rPr>
              <a:t>Mandant 130</a:t>
            </a:r>
          </a:p>
          <a:p>
            <a:pPr marL="0" marR="0" lvl="0" indent="0" algn="ctr" defTabSz="914400" rtl="0" eaLnBrk="1" fontAlgn="base" latinLnBrk="0" hangingPunct="1">
              <a:lnSpc>
                <a:spcPct val="100000"/>
              </a:lnSpc>
              <a:spcBef>
                <a:spcPct val="0"/>
              </a:spcBef>
              <a:buClrTx/>
              <a:buSzTx/>
              <a:buFontTx/>
              <a:buNone/>
              <a:tabLst/>
            </a:pPr>
            <a:r>
              <a:rPr kumimoji="0" lang="fr-FR" sz="900" i="0" u="none" strike="noStrike" cap="none" normalizeH="0" baseline="0" dirty="0" smtClean="0">
                <a:ln>
                  <a:noFill/>
                </a:ln>
                <a:solidFill>
                  <a:schemeClr val="bg1"/>
                </a:solidFill>
                <a:effectLst/>
                <a:latin typeface="Calibri" pitchFamily="34" charset="0"/>
                <a:cs typeface="Calibri" pitchFamily="34" charset="0"/>
              </a:rPr>
              <a:t>Interfaces et </a:t>
            </a:r>
            <a:r>
              <a:rPr kumimoji="0" lang="fr-FR" sz="900" i="0" u="none" strike="noStrike" cap="none" normalizeH="0" baseline="0" dirty="0" err="1" smtClean="0">
                <a:ln>
                  <a:noFill/>
                </a:ln>
                <a:solidFill>
                  <a:schemeClr val="bg1"/>
                </a:solidFill>
                <a:effectLst/>
                <a:latin typeface="Calibri" pitchFamily="34" charset="0"/>
                <a:cs typeface="Calibri" pitchFamily="34" charset="0"/>
              </a:rPr>
              <a:t>Dev</a:t>
            </a:r>
            <a:r>
              <a:rPr kumimoji="0" lang="fr-FR" sz="900" i="0" u="none" strike="noStrike" cap="none" normalizeH="0" baseline="0" dirty="0" smtClean="0">
                <a:ln>
                  <a:noFill/>
                </a:ln>
                <a:solidFill>
                  <a:schemeClr val="bg1"/>
                </a:solidFill>
                <a:effectLst/>
                <a:latin typeface="Calibri" pitchFamily="34" charset="0"/>
                <a:cs typeface="Calibri" pitchFamily="34" charset="0"/>
              </a:rPr>
              <a:t>.</a:t>
            </a:r>
          </a:p>
        </p:txBody>
      </p:sp>
      <p:sp>
        <p:nvSpPr>
          <p:cNvPr id="17" name="Right Arrow 8"/>
          <p:cNvSpPr/>
          <p:nvPr/>
        </p:nvSpPr>
        <p:spPr>
          <a:xfrm>
            <a:off x="2611777" y="2105454"/>
            <a:ext cx="1422297" cy="12681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8" name="ZoneTexte 17"/>
          <p:cNvSpPr txBox="1"/>
          <p:nvPr/>
        </p:nvSpPr>
        <p:spPr>
          <a:xfrm>
            <a:off x="1436867" y="1263830"/>
            <a:ext cx="1115883" cy="307777"/>
          </a:xfrm>
          <a:prstGeom prst="rect">
            <a:avLst/>
          </a:prstGeom>
          <a:noFill/>
        </p:spPr>
        <p:txBody>
          <a:bodyPr wrap="none" rtlCol="0">
            <a:spAutoFit/>
          </a:bodyPr>
          <a:lstStyle/>
          <a:p>
            <a:r>
              <a:rPr lang="fr-FR" sz="1400" dirty="0" smtClean="0">
                <a:solidFill>
                  <a:schemeClr val="bg1"/>
                </a:solidFill>
                <a:latin typeface="Calibri" pitchFamily="34" charset="0"/>
                <a:cs typeface="Calibri" pitchFamily="34" charset="0"/>
              </a:rPr>
              <a:t>Système PAR</a:t>
            </a:r>
            <a:endParaRPr lang="fr-FR" sz="1400" dirty="0">
              <a:solidFill>
                <a:schemeClr val="bg1"/>
              </a:solidFill>
              <a:latin typeface="Calibri" pitchFamily="34" charset="0"/>
              <a:cs typeface="Calibri" pitchFamily="34" charset="0"/>
            </a:endParaRPr>
          </a:p>
        </p:txBody>
      </p:sp>
      <p:sp>
        <p:nvSpPr>
          <p:cNvPr id="19" name="ZoneTexte 18"/>
          <p:cNvSpPr txBox="1"/>
          <p:nvPr/>
        </p:nvSpPr>
        <p:spPr>
          <a:xfrm>
            <a:off x="4090106" y="1263830"/>
            <a:ext cx="1127488" cy="307777"/>
          </a:xfrm>
          <a:prstGeom prst="rect">
            <a:avLst/>
          </a:prstGeom>
          <a:noFill/>
        </p:spPr>
        <p:txBody>
          <a:bodyPr wrap="none" rtlCol="0">
            <a:spAutoFit/>
          </a:bodyPr>
          <a:lstStyle/>
          <a:p>
            <a:r>
              <a:rPr lang="fr-FR" sz="1400" dirty="0" smtClean="0">
                <a:solidFill>
                  <a:schemeClr val="bg1"/>
                </a:solidFill>
                <a:latin typeface="Calibri" pitchFamily="34" charset="0"/>
                <a:cs typeface="Calibri" pitchFamily="34" charset="0"/>
              </a:rPr>
              <a:t>Système QS1</a:t>
            </a:r>
            <a:endParaRPr lang="fr-FR" sz="1400" dirty="0">
              <a:solidFill>
                <a:schemeClr val="bg1"/>
              </a:solidFill>
              <a:latin typeface="Calibri" pitchFamily="34" charset="0"/>
              <a:cs typeface="Calibri" pitchFamily="34" charset="0"/>
            </a:endParaRPr>
          </a:p>
        </p:txBody>
      </p:sp>
      <p:sp>
        <p:nvSpPr>
          <p:cNvPr id="20" name="ZoneTexte 19"/>
          <p:cNvSpPr txBox="1"/>
          <p:nvPr/>
        </p:nvSpPr>
        <p:spPr>
          <a:xfrm>
            <a:off x="6631082" y="1263829"/>
            <a:ext cx="1135504" cy="307777"/>
          </a:xfrm>
          <a:prstGeom prst="rect">
            <a:avLst/>
          </a:prstGeom>
          <a:noFill/>
        </p:spPr>
        <p:txBody>
          <a:bodyPr wrap="none" rtlCol="0">
            <a:spAutoFit/>
          </a:bodyPr>
          <a:lstStyle/>
          <a:p>
            <a:r>
              <a:rPr lang="fr-FR" sz="1400" dirty="0" smtClean="0">
                <a:solidFill>
                  <a:schemeClr val="bg1"/>
                </a:solidFill>
                <a:latin typeface="Calibri" pitchFamily="34" charset="0"/>
                <a:cs typeface="Calibri" pitchFamily="34" charset="0"/>
              </a:rPr>
              <a:t>Système PRD</a:t>
            </a:r>
            <a:endParaRPr lang="fr-FR" sz="1400" dirty="0">
              <a:solidFill>
                <a:schemeClr val="bg1"/>
              </a:solidFill>
              <a:latin typeface="Calibri" pitchFamily="34" charset="0"/>
              <a:cs typeface="Calibri" pitchFamily="34" charset="0"/>
            </a:endParaRPr>
          </a:p>
        </p:txBody>
      </p:sp>
      <p:sp>
        <p:nvSpPr>
          <p:cNvPr id="22" name="Rectangle 21"/>
          <p:cNvSpPr/>
          <p:nvPr/>
        </p:nvSpPr>
        <p:spPr>
          <a:xfrm>
            <a:off x="84257" y="4075931"/>
            <a:ext cx="839337" cy="3324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1400" dirty="0" smtClean="0">
                <a:solidFill>
                  <a:schemeClr val="bg1"/>
                </a:solidFill>
                <a:latin typeface="Calibri" pitchFamily="34" charset="0"/>
                <a:cs typeface="Calibri" pitchFamily="34" charset="0"/>
              </a:rPr>
              <a:t>SAP ECC</a:t>
            </a:r>
            <a:endParaRPr lang="fr-FR" sz="1400" dirty="0">
              <a:solidFill>
                <a:schemeClr val="bg1"/>
              </a:solidFill>
              <a:latin typeface="Calibri" pitchFamily="34" charset="0"/>
              <a:cs typeface="Calibri" pitchFamily="34" charset="0"/>
            </a:endParaRPr>
          </a:p>
        </p:txBody>
      </p:sp>
      <p:cxnSp>
        <p:nvCxnSpPr>
          <p:cNvPr id="23" name="Connecteur droit 22"/>
          <p:cNvCxnSpPr/>
          <p:nvPr/>
        </p:nvCxnSpPr>
        <p:spPr>
          <a:xfrm>
            <a:off x="84257" y="4575530"/>
            <a:ext cx="8366060" cy="1"/>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24" name="Rectangle 23"/>
          <p:cNvSpPr/>
          <p:nvPr/>
        </p:nvSpPr>
        <p:spPr>
          <a:xfrm>
            <a:off x="84256" y="4672157"/>
            <a:ext cx="839337" cy="3324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1600" dirty="0" smtClean="0">
                <a:solidFill>
                  <a:schemeClr val="bg1"/>
                </a:solidFill>
                <a:latin typeface="Calibri" pitchFamily="34" charset="0"/>
                <a:cs typeface="Calibri" pitchFamily="34" charset="0"/>
              </a:rPr>
              <a:t>SAP BI</a:t>
            </a:r>
            <a:endParaRPr lang="fr-FR" sz="1600" dirty="0">
              <a:solidFill>
                <a:schemeClr val="bg1"/>
              </a:solidFill>
              <a:latin typeface="Calibri" pitchFamily="34" charset="0"/>
              <a:cs typeface="Calibri" pitchFamily="34" charset="0"/>
            </a:endParaRPr>
          </a:p>
        </p:txBody>
      </p:sp>
      <p:pic>
        <p:nvPicPr>
          <p:cNvPr id="25" name="Picture 2" descr="C:\Documents and Settings\Anas\Desktop\1234405093667521867buggi_server_1.sv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9886" y="4672157"/>
            <a:ext cx="917070" cy="120462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C:\Documents and Settings\Anas\Desktop\1234405093667521867buggi_server_1.sv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8102" y="4683209"/>
            <a:ext cx="917070" cy="1204620"/>
          </a:xfrm>
          <a:prstGeom prst="rect">
            <a:avLst/>
          </a:prstGeom>
          <a:noFill/>
          <a:extLst>
            <a:ext uri="{909E8E84-426E-40DD-AFC4-6F175D3DCCD1}">
              <a14:hiddenFill xmlns:a14="http://schemas.microsoft.com/office/drawing/2010/main">
                <a:solidFill>
                  <a:srgbClr val="FFFFFF"/>
                </a:solidFill>
              </a14:hiddenFill>
            </a:ext>
          </a:extLst>
        </p:spPr>
      </p:pic>
      <p:sp>
        <p:nvSpPr>
          <p:cNvPr id="27" name="Right Arrow 8"/>
          <p:cNvSpPr/>
          <p:nvPr/>
        </p:nvSpPr>
        <p:spPr>
          <a:xfrm>
            <a:off x="3281790" y="5158709"/>
            <a:ext cx="1422297" cy="12681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8" name="Content Placeholder 2"/>
          <p:cNvSpPr txBox="1">
            <a:spLocks/>
          </p:cNvSpPr>
          <p:nvPr/>
        </p:nvSpPr>
        <p:spPr>
          <a:xfrm>
            <a:off x="3208222" y="5456905"/>
            <a:ext cx="1643638" cy="278132"/>
          </a:xfrm>
          <a:prstGeom prst="rect">
            <a:avLst/>
          </a:prstGeom>
        </p:spPr>
        <p:txBody>
          <a:bodyPr vert="horz" lIns="91440" tIns="45720" rIns="91440" bIns="45720" rtlCol="0">
            <a:no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None/>
            </a:pPr>
            <a:r>
              <a:rPr lang="fr-FR" sz="1200" dirty="0">
                <a:solidFill>
                  <a:schemeClr val="bg1"/>
                </a:solidFill>
                <a:latin typeface="Calibri" pitchFamily="34" charset="0"/>
                <a:cs typeface="Calibri" pitchFamily="34" charset="0"/>
              </a:rPr>
              <a:t>Ordre de transport </a:t>
            </a:r>
            <a:endParaRPr lang="en-US" sz="1200" dirty="0">
              <a:solidFill>
                <a:schemeClr val="bg1"/>
              </a:solidFill>
              <a:latin typeface="Calibri" pitchFamily="34" charset="0"/>
              <a:cs typeface="Calibri" pitchFamily="34" charset="0"/>
            </a:endParaRPr>
          </a:p>
        </p:txBody>
      </p:sp>
      <p:sp>
        <p:nvSpPr>
          <p:cNvPr id="29" name="ZoneTexte 28"/>
          <p:cNvSpPr txBox="1"/>
          <p:nvPr/>
        </p:nvSpPr>
        <p:spPr>
          <a:xfrm>
            <a:off x="5889626" y="5251776"/>
            <a:ext cx="450764" cy="307777"/>
          </a:xfrm>
          <a:prstGeom prst="rect">
            <a:avLst/>
          </a:prstGeom>
          <a:noFill/>
        </p:spPr>
        <p:txBody>
          <a:bodyPr wrap="none" rtlCol="0">
            <a:spAutoFit/>
          </a:bodyPr>
          <a:lstStyle/>
          <a:p>
            <a:r>
              <a:rPr lang="fr-FR" sz="1400" dirty="0" smtClean="0">
                <a:solidFill>
                  <a:schemeClr val="bg1"/>
                </a:solidFill>
                <a:latin typeface="Calibri" pitchFamily="34" charset="0"/>
                <a:cs typeface="Calibri" pitchFamily="34" charset="0"/>
              </a:rPr>
              <a:t>LBP</a:t>
            </a:r>
            <a:endParaRPr lang="fr-FR" sz="1400" dirty="0">
              <a:solidFill>
                <a:schemeClr val="bg1"/>
              </a:solidFill>
              <a:latin typeface="Calibri" pitchFamily="34" charset="0"/>
              <a:cs typeface="Calibri" pitchFamily="34" charset="0"/>
            </a:endParaRPr>
          </a:p>
        </p:txBody>
      </p:sp>
      <p:sp>
        <p:nvSpPr>
          <p:cNvPr id="30" name="ZoneTexte 29"/>
          <p:cNvSpPr txBox="1"/>
          <p:nvPr/>
        </p:nvSpPr>
        <p:spPr>
          <a:xfrm>
            <a:off x="1575728" y="5288194"/>
            <a:ext cx="468398" cy="307777"/>
          </a:xfrm>
          <a:prstGeom prst="rect">
            <a:avLst/>
          </a:prstGeom>
          <a:noFill/>
        </p:spPr>
        <p:txBody>
          <a:bodyPr wrap="none" rtlCol="0">
            <a:spAutoFit/>
          </a:bodyPr>
          <a:lstStyle/>
          <a:p>
            <a:r>
              <a:rPr lang="fr-FR" sz="1400" dirty="0" smtClean="0">
                <a:solidFill>
                  <a:schemeClr val="bg1"/>
                </a:solidFill>
                <a:latin typeface="Calibri" pitchFamily="34" charset="0"/>
                <a:cs typeface="Calibri" pitchFamily="34" charset="0"/>
              </a:rPr>
              <a:t>LBD</a:t>
            </a:r>
            <a:endParaRPr lang="fr-FR" sz="1400" dirty="0">
              <a:solidFill>
                <a:schemeClr val="bg1"/>
              </a:solidFill>
              <a:latin typeface="Calibri" pitchFamily="34" charset="0"/>
              <a:cs typeface="Calibri" pitchFamily="34" charset="0"/>
            </a:endParaRPr>
          </a:p>
        </p:txBody>
      </p:sp>
      <p:cxnSp>
        <p:nvCxnSpPr>
          <p:cNvPr id="31" name="Connecteur en arc 30"/>
          <p:cNvCxnSpPr/>
          <p:nvPr/>
        </p:nvCxnSpPr>
        <p:spPr>
          <a:xfrm flipH="1" flipV="1">
            <a:off x="2256491" y="2681783"/>
            <a:ext cx="296259" cy="2156619"/>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cxnSp>
        <p:nvCxnSpPr>
          <p:cNvPr id="63" name="Connecteur en arc 30"/>
          <p:cNvCxnSpPr>
            <a:stCxn id="25" idx="0"/>
            <a:endCxn id="6" idx="2"/>
          </p:cNvCxnSpPr>
          <p:nvPr/>
        </p:nvCxnSpPr>
        <p:spPr>
          <a:xfrm flipV="1">
            <a:off x="5308421" y="2862276"/>
            <a:ext cx="1885809" cy="1809881"/>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sp>
        <p:nvSpPr>
          <p:cNvPr id="3" name="Ellipse 2"/>
          <p:cNvSpPr/>
          <p:nvPr/>
        </p:nvSpPr>
        <p:spPr>
          <a:xfrm>
            <a:off x="454607" y="3054379"/>
            <a:ext cx="1540201" cy="976083"/>
          </a:xfrm>
          <a:prstGeom prst="ellipse">
            <a:avLst/>
          </a:prstGeom>
          <a:noFill/>
          <a:ln w="635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droite 7"/>
          <p:cNvSpPr/>
          <p:nvPr/>
        </p:nvSpPr>
        <p:spPr>
          <a:xfrm rot="3970437">
            <a:off x="14962" y="2216178"/>
            <a:ext cx="1056290" cy="625738"/>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36" name="Espace réservé du numéro de diapositive 35"/>
          <p:cNvSpPr>
            <a:spLocks noGrp="1"/>
          </p:cNvSpPr>
          <p:nvPr>
            <p:ph type="sldNum" sz="quarter" idx="12"/>
          </p:nvPr>
        </p:nvSpPr>
        <p:spPr/>
        <p:txBody>
          <a:bodyPr/>
          <a:lstStyle/>
          <a:p>
            <a:fld id="{D57F1E4F-1CFF-5643-939E-217C01CDF565}" type="slidenum">
              <a:rPr lang="fr-FR" b="1" smtClean="0">
                <a:solidFill>
                  <a:schemeClr val="bg1"/>
                </a:solidFill>
              </a:rPr>
              <a:pPr/>
              <a:t>16</a:t>
            </a:fld>
            <a:endParaRPr lang="fr-FR" b="1" dirty="0">
              <a:solidFill>
                <a:schemeClr val="bg1"/>
              </a:solidFill>
            </a:endParaRPr>
          </a:p>
        </p:txBody>
      </p:sp>
      <p:grpSp>
        <p:nvGrpSpPr>
          <p:cNvPr id="33" name="Groupe 32"/>
          <p:cNvGrpSpPr/>
          <p:nvPr/>
        </p:nvGrpSpPr>
        <p:grpSpPr>
          <a:xfrm>
            <a:off x="7315207" y="4848381"/>
            <a:ext cx="1717663" cy="1576700"/>
            <a:chOff x="7330973" y="5100637"/>
            <a:chExt cx="1717663" cy="1576700"/>
          </a:xfrm>
        </p:grpSpPr>
        <p:pic>
          <p:nvPicPr>
            <p:cNvPr id="29697" name="Picture 1" descr="C:\Users\BENTALBAK\Desktop\saplogo_48x4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6740" y="5100637"/>
              <a:ext cx="469853" cy="469853"/>
            </a:xfrm>
            <a:prstGeom prst="rect">
              <a:avLst/>
            </a:prstGeom>
            <a:noFill/>
            <a:extLst>
              <a:ext uri="{909E8E84-426E-40DD-AFC4-6F175D3DCCD1}">
                <a14:hiddenFill xmlns:a14="http://schemas.microsoft.com/office/drawing/2010/main">
                  <a:solidFill>
                    <a:srgbClr val="FFFFFF"/>
                  </a:solidFill>
                </a14:hiddenFill>
              </a:ext>
            </a:extLst>
          </p:spPr>
        </p:pic>
        <p:sp>
          <p:nvSpPr>
            <p:cNvPr id="37" name="ZoneTexte 36"/>
            <p:cNvSpPr txBox="1"/>
            <p:nvPr/>
          </p:nvSpPr>
          <p:spPr>
            <a:xfrm>
              <a:off x="7923376" y="5157142"/>
              <a:ext cx="730777" cy="307777"/>
            </a:xfrm>
            <a:prstGeom prst="rect">
              <a:avLst/>
            </a:prstGeom>
            <a:noFill/>
          </p:spPr>
          <p:txBody>
            <a:bodyPr wrap="none" rtlCol="0">
              <a:spAutoFit/>
            </a:bodyPr>
            <a:lstStyle/>
            <a:p>
              <a:r>
                <a:rPr lang="fr-FR" sz="1400" dirty="0" smtClean="0">
                  <a:solidFill>
                    <a:schemeClr val="bg1"/>
                  </a:solidFill>
                  <a:latin typeface="Calibri" pitchFamily="34" charset="0"/>
                  <a:cs typeface="Calibri" pitchFamily="34" charset="0"/>
                </a:rPr>
                <a:t>ECC 6.0</a:t>
              </a:r>
              <a:endParaRPr lang="fr-FR" sz="1400" dirty="0">
                <a:solidFill>
                  <a:schemeClr val="bg1"/>
                </a:solidFill>
                <a:latin typeface="Calibri" pitchFamily="34" charset="0"/>
                <a:cs typeface="Calibri" pitchFamily="34" charset="0"/>
              </a:endParaRPr>
            </a:p>
          </p:txBody>
        </p:sp>
        <p:sp>
          <p:nvSpPr>
            <p:cNvPr id="21" name="Rectangle 20"/>
            <p:cNvSpPr/>
            <p:nvPr/>
          </p:nvSpPr>
          <p:spPr>
            <a:xfrm>
              <a:off x="7897808" y="5735037"/>
              <a:ext cx="1150828" cy="307777"/>
            </a:xfrm>
            <a:prstGeom prst="rect">
              <a:avLst/>
            </a:prstGeom>
          </p:spPr>
          <p:txBody>
            <a:bodyPr wrap="none">
              <a:spAutoFit/>
            </a:bodyPr>
            <a:lstStyle/>
            <a:p>
              <a:r>
                <a:rPr lang="fr-FR" sz="1400" dirty="0">
                  <a:solidFill>
                    <a:schemeClr val="bg1"/>
                  </a:solidFill>
                  <a:latin typeface="Calibri" pitchFamily="34" charset="0"/>
                  <a:cs typeface="Calibri" pitchFamily="34" charset="0"/>
                </a:rPr>
                <a:t>Oracle 10.2.0</a:t>
              </a:r>
            </a:p>
          </p:txBody>
        </p:sp>
        <p:pic>
          <p:nvPicPr>
            <p:cNvPr id="29698" name="Picture 2" descr="C:\Users\BENTALBAK\Desktop\oracle_close_12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0973" y="5690200"/>
              <a:ext cx="452477" cy="452477"/>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p:cNvSpPr/>
            <p:nvPr/>
          </p:nvSpPr>
          <p:spPr>
            <a:xfrm>
              <a:off x="7923376" y="6302844"/>
              <a:ext cx="835485" cy="307777"/>
            </a:xfrm>
            <a:prstGeom prst="rect">
              <a:avLst/>
            </a:prstGeom>
          </p:spPr>
          <p:txBody>
            <a:bodyPr wrap="none">
              <a:spAutoFit/>
            </a:bodyPr>
            <a:lstStyle/>
            <a:p>
              <a:r>
                <a:rPr lang="fr-FR" sz="1400" dirty="0" err="1">
                  <a:solidFill>
                    <a:schemeClr val="bg1"/>
                  </a:solidFill>
                  <a:latin typeface="Calibri" pitchFamily="34" charset="0"/>
                  <a:cs typeface="Calibri" pitchFamily="34" charset="0"/>
                </a:rPr>
                <a:t>Redhat</a:t>
              </a:r>
              <a:r>
                <a:rPr lang="fr-FR" sz="1400" dirty="0">
                  <a:solidFill>
                    <a:schemeClr val="bg1"/>
                  </a:solidFill>
                  <a:latin typeface="Calibri" pitchFamily="34" charset="0"/>
                  <a:cs typeface="Calibri" pitchFamily="34" charset="0"/>
                </a:rPr>
                <a:t> 4</a:t>
              </a:r>
            </a:p>
          </p:txBody>
        </p:sp>
        <p:pic>
          <p:nvPicPr>
            <p:cNvPr id="29699" name="Picture 3" descr="C:\Users\BENTALBAK\Desktop\redhat-icone-7501-12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8748" y="6229172"/>
              <a:ext cx="448165" cy="448165"/>
            </a:xfrm>
            <a:prstGeom prst="rect">
              <a:avLst/>
            </a:prstGeom>
            <a:noFill/>
            <a:extLst>
              <a:ext uri="{909E8E84-426E-40DD-AFC4-6F175D3DCCD1}">
                <a14:hiddenFill xmlns:a14="http://schemas.microsoft.com/office/drawing/2010/main">
                  <a:solidFill>
                    <a:srgbClr val="FFFFFF"/>
                  </a:solidFill>
                </a14:hiddenFill>
              </a:ext>
            </a:extLst>
          </p:spPr>
        </p:pic>
      </p:grpSp>
      <p:pic>
        <p:nvPicPr>
          <p:cNvPr id="41" name="Picture 1" descr="C:\Users\zineb\Desktop\miage.png"/>
          <p:cNvPicPr>
            <a:picLocks noChangeAspect="1" noChangeArrowheads="1"/>
          </p:cNvPicPr>
          <p:nvPr/>
        </p:nvPicPr>
        <p:blipFill>
          <a:blip r:embed="rId7" cstate="print"/>
          <a:srcRect/>
          <a:stretch>
            <a:fillRect/>
          </a:stretch>
        </p:blipFill>
        <p:spPr bwMode="auto">
          <a:xfrm>
            <a:off x="7993115" y="6356035"/>
            <a:ext cx="1081573" cy="463939"/>
          </a:xfrm>
          <a:prstGeom prst="rect">
            <a:avLst/>
          </a:prstGeom>
          <a:noFill/>
        </p:spPr>
      </p:pic>
    </p:spTree>
    <p:extLst>
      <p:ext uri="{BB962C8B-B14F-4D97-AF65-F5344CB8AC3E}">
        <p14:creationId xmlns:p14="http://schemas.microsoft.com/office/powerpoint/2010/main" val="42699388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anim calcmode="lin" valueType="num">
                                      <p:cBhvr>
                                        <p:cTn id="17" dur="1000" fill="hold"/>
                                        <p:tgtEl>
                                          <p:spTgt spid="24"/>
                                        </p:tgtEl>
                                        <p:attrNameLst>
                                          <p:attrName>ppt_x</p:attrName>
                                        </p:attrNameLst>
                                      </p:cBhvr>
                                      <p:tavLst>
                                        <p:tav tm="0">
                                          <p:val>
                                            <p:strVal val="#ppt_x"/>
                                          </p:val>
                                        </p:tav>
                                        <p:tav tm="100000">
                                          <p:val>
                                            <p:strVal val="#ppt_x"/>
                                          </p:val>
                                        </p:tav>
                                      </p:tavLst>
                                    </p:anim>
                                    <p:anim calcmode="lin" valueType="num">
                                      <p:cBhvr>
                                        <p:cTn id="1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anim calcmode="lin" valueType="num">
                                      <p:cBhvr>
                                        <p:cTn id="24" dur="1000" fill="hold"/>
                                        <p:tgtEl>
                                          <p:spTgt spid="16"/>
                                        </p:tgtEl>
                                        <p:attrNameLst>
                                          <p:attrName>ppt_x</p:attrName>
                                        </p:attrNameLst>
                                      </p:cBhvr>
                                      <p:tavLst>
                                        <p:tav tm="0">
                                          <p:val>
                                            <p:strVal val="#ppt_x"/>
                                          </p:val>
                                        </p:tav>
                                        <p:tav tm="100000">
                                          <p:val>
                                            <p:strVal val="#ppt_x"/>
                                          </p:val>
                                        </p:tav>
                                      </p:tavLst>
                                    </p:anim>
                                    <p:anim calcmode="lin" valueType="num">
                                      <p:cBhvr>
                                        <p:cTn id="25" dur="1000" fill="hold"/>
                                        <p:tgtEl>
                                          <p:spTgt spid="16"/>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1000"/>
                                        <p:tgtEl>
                                          <p:spTgt spid="18"/>
                                        </p:tgtEl>
                                      </p:cBhvr>
                                    </p:animEffect>
                                    <p:anim calcmode="lin" valueType="num">
                                      <p:cBhvr>
                                        <p:cTn id="49" dur="1000" fill="hold"/>
                                        <p:tgtEl>
                                          <p:spTgt spid="18"/>
                                        </p:tgtEl>
                                        <p:attrNameLst>
                                          <p:attrName>ppt_x</p:attrName>
                                        </p:attrNameLst>
                                      </p:cBhvr>
                                      <p:tavLst>
                                        <p:tav tm="0">
                                          <p:val>
                                            <p:strVal val="#ppt_x"/>
                                          </p:val>
                                        </p:tav>
                                        <p:tav tm="100000">
                                          <p:val>
                                            <p:strVal val="#ppt_x"/>
                                          </p:val>
                                        </p:tav>
                                      </p:tavLst>
                                    </p:anim>
                                    <p:anim calcmode="lin" valueType="num">
                                      <p:cBhvr>
                                        <p:cTn id="5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1000"/>
                                        <p:tgtEl>
                                          <p:spTgt spid="9"/>
                                        </p:tgtEl>
                                      </p:cBhvr>
                                    </p:animEffect>
                                    <p:anim calcmode="lin" valueType="num">
                                      <p:cBhvr>
                                        <p:cTn id="61" dur="1000" fill="hold"/>
                                        <p:tgtEl>
                                          <p:spTgt spid="9"/>
                                        </p:tgtEl>
                                        <p:attrNameLst>
                                          <p:attrName>ppt_x</p:attrName>
                                        </p:attrNameLst>
                                      </p:cBhvr>
                                      <p:tavLst>
                                        <p:tav tm="0">
                                          <p:val>
                                            <p:strVal val="#ppt_x"/>
                                          </p:val>
                                        </p:tav>
                                        <p:tav tm="100000">
                                          <p:val>
                                            <p:strVal val="#ppt_x"/>
                                          </p:val>
                                        </p:tav>
                                      </p:tavLst>
                                    </p:anim>
                                    <p:anim calcmode="lin" valueType="num">
                                      <p:cBhvr>
                                        <p:cTn id="62" dur="1000" fill="hold"/>
                                        <p:tgtEl>
                                          <p:spTgt spid="9"/>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fade">
                                      <p:cBhvr>
                                        <p:cTn id="65" dur="1000"/>
                                        <p:tgtEl>
                                          <p:spTgt spid="5"/>
                                        </p:tgtEl>
                                      </p:cBhvr>
                                    </p:animEffect>
                                    <p:anim calcmode="lin" valueType="num">
                                      <p:cBhvr>
                                        <p:cTn id="66" dur="1000" fill="hold"/>
                                        <p:tgtEl>
                                          <p:spTgt spid="5"/>
                                        </p:tgtEl>
                                        <p:attrNameLst>
                                          <p:attrName>ppt_x</p:attrName>
                                        </p:attrNameLst>
                                      </p:cBhvr>
                                      <p:tavLst>
                                        <p:tav tm="0">
                                          <p:val>
                                            <p:strVal val="#ppt_x"/>
                                          </p:val>
                                        </p:tav>
                                        <p:tav tm="100000">
                                          <p:val>
                                            <p:strVal val="#ppt_x"/>
                                          </p:val>
                                        </p:tav>
                                      </p:tavLst>
                                    </p:anim>
                                    <p:anim calcmode="lin" valueType="num">
                                      <p:cBhvr>
                                        <p:cTn id="67" dur="1000" fill="hold"/>
                                        <p:tgtEl>
                                          <p:spTgt spid="5"/>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fade">
                                      <p:cBhvr>
                                        <p:cTn id="70" dur="1000"/>
                                        <p:tgtEl>
                                          <p:spTgt spid="12"/>
                                        </p:tgtEl>
                                      </p:cBhvr>
                                    </p:animEffect>
                                    <p:anim calcmode="lin" valueType="num">
                                      <p:cBhvr>
                                        <p:cTn id="71" dur="1000" fill="hold"/>
                                        <p:tgtEl>
                                          <p:spTgt spid="12"/>
                                        </p:tgtEl>
                                        <p:attrNameLst>
                                          <p:attrName>ppt_x</p:attrName>
                                        </p:attrNameLst>
                                      </p:cBhvr>
                                      <p:tavLst>
                                        <p:tav tm="0">
                                          <p:val>
                                            <p:strVal val="#ppt_x"/>
                                          </p:val>
                                        </p:tav>
                                        <p:tav tm="100000">
                                          <p:val>
                                            <p:strVal val="#ppt_x"/>
                                          </p:val>
                                        </p:tav>
                                      </p:tavLst>
                                    </p:anim>
                                    <p:anim calcmode="lin" valueType="num">
                                      <p:cBhvr>
                                        <p:cTn id="72" dur="1000" fill="hold"/>
                                        <p:tgtEl>
                                          <p:spTgt spid="12"/>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1000"/>
                                        <p:tgtEl>
                                          <p:spTgt spid="19"/>
                                        </p:tgtEl>
                                      </p:cBhvr>
                                    </p:animEffect>
                                    <p:anim calcmode="lin" valueType="num">
                                      <p:cBhvr>
                                        <p:cTn id="76" dur="1000" fill="hold"/>
                                        <p:tgtEl>
                                          <p:spTgt spid="19"/>
                                        </p:tgtEl>
                                        <p:attrNameLst>
                                          <p:attrName>ppt_x</p:attrName>
                                        </p:attrNameLst>
                                      </p:cBhvr>
                                      <p:tavLst>
                                        <p:tav tm="0">
                                          <p:val>
                                            <p:strVal val="#ppt_x"/>
                                          </p:val>
                                        </p:tav>
                                        <p:tav tm="100000">
                                          <p:val>
                                            <p:strVal val="#ppt_x"/>
                                          </p:val>
                                        </p:tav>
                                      </p:tavLst>
                                    </p:anim>
                                    <p:anim calcmode="lin" valueType="num">
                                      <p:cBhvr>
                                        <p:cTn id="7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fade">
                                      <p:cBhvr>
                                        <p:cTn id="82" dur="1000"/>
                                        <p:tgtEl>
                                          <p:spTgt spid="7"/>
                                        </p:tgtEl>
                                      </p:cBhvr>
                                    </p:animEffect>
                                    <p:anim calcmode="lin" valueType="num">
                                      <p:cBhvr>
                                        <p:cTn id="83" dur="1000" fill="hold"/>
                                        <p:tgtEl>
                                          <p:spTgt spid="7"/>
                                        </p:tgtEl>
                                        <p:attrNameLst>
                                          <p:attrName>ppt_x</p:attrName>
                                        </p:attrNameLst>
                                      </p:cBhvr>
                                      <p:tavLst>
                                        <p:tav tm="0">
                                          <p:val>
                                            <p:strVal val="#ppt_x"/>
                                          </p:val>
                                        </p:tav>
                                        <p:tav tm="100000">
                                          <p:val>
                                            <p:strVal val="#ppt_x"/>
                                          </p:val>
                                        </p:tav>
                                      </p:tavLst>
                                    </p:anim>
                                    <p:anim calcmode="lin" valueType="num">
                                      <p:cBhvr>
                                        <p:cTn id="84" dur="1000" fill="hold"/>
                                        <p:tgtEl>
                                          <p:spTgt spid="7"/>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fade">
                                      <p:cBhvr>
                                        <p:cTn id="87" dur="1000"/>
                                        <p:tgtEl>
                                          <p:spTgt spid="10"/>
                                        </p:tgtEl>
                                      </p:cBhvr>
                                    </p:animEffect>
                                    <p:anim calcmode="lin" valueType="num">
                                      <p:cBhvr>
                                        <p:cTn id="88" dur="1000" fill="hold"/>
                                        <p:tgtEl>
                                          <p:spTgt spid="10"/>
                                        </p:tgtEl>
                                        <p:attrNameLst>
                                          <p:attrName>ppt_x</p:attrName>
                                        </p:attrNameLst>
                                      </p:cBhvr>
                                      <p:tavLst>
                                        <p:tav tm="0">
                                          <p:val>
                                            <p:strVal val="#ppt_x"/>
                                          </p:val>
                                        </p:tav>
                                        <p:tav tm="100000">
                                          <p:val>
                                            <p:strVal val="#ppt_x"/>
                                          </p:val>
                                        </p:tav>
                                      </p:tavLst>
                                    </p:anim>
                                    <p:anim calcmode="lin" valueType="num">
                                      <p:cBhvr>
                                        <p:cTn id="89" dur="1000" fill="hold"/>
                                        <p:tgtEl>
                                          <p:spTgt spid="10"/>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6"/>
                                        </p:tgtEl>
                                        <p:attrNameLst>
                                          <p:attrName>style.visibility</p:attrName>
                                        </p:attrNameLst>
                                      </p:cBhvr>
                                      <p:to>
                                        <p:strVal val="visible"/>
                                      </p:to>
                                    </p:set>
                                    <p:animEffect transition="in" filter="fade">
                                      <p:cBhvr>
                                        <p:cTn id="92" dur="1000"/>
                                        <p:tgtEl>
                                          <p:spTgt spid="6"/>
                                        </p:tgtEl>
                                      </p:cBhvr>
                                    </p:animEffect>
                                    <p:anim calcmode="lin" valueType="num">
                                      <p:cBhvr>
                                        <p:cTn id="93" dur="1000" fill="hold"/>
                                        <p:tgtEl>
                                          <p:spTgt spid="6"/>
                                        </p:tgtEl>
                                        <p:attrNameLst>
                                          <p:attrName>ppt_x</p:attrName>
                                        </p:attrNameLst>
                                      </p:cBhvr>
                                      <p:tavLst>
                                        <p:tav tm="0">
                                          <p:val>
                                            <p:strVal val="#ppt_x"/>
                                          </p:val>
                                        </p:tav>
                                        <p:tav tm="100000">
                                          <p:val>
                                            <p:strVal val="#ppt_x"/>
                                          </p:val>
                                        </p:tav>
                                      </p:tavLst>
                                    </p:anim>
                                    <p:anim calcmode="lin" valueType="num">
                                      <p:cBhvr>
                                        <p:cTn id="94" dur="1000" fill="hold"/>
                                        <p:tgtEl>
                                          <p:spTgt spid="6"/>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fade">
                                      <p:cBhvr>
                                        <p:cTn id="97" dur="1000"/>
                                        <p:tgtEl>
                                          <p:spTgt spid="20"/>
                                        </p:tgtEl>
                                      </p:cBhvr>
                                    </p:animEffect>
                                    <p:anim calcmode="lin" valueType="num">
                                      <p:cBhvr>
                                        <p:cTn id="98" dur="1000" fill="hold"/>
                                        <p:tgtEl>
                                          <p:spTgt spid="20"/>
                                        </p:tgtEl>
                                        <p:attrNameLst>
                                          <p:attrName>ppt_x</p:attrName>
                                        </p:attrNameLst>
                                      </p:cBhvr>
                                      <p:tavLst>
                                        <p:tav tm="0">
                                          <p:val>
                                            <p:strVal val="#ppt_x"/>
                                          </p:val>
                                        </p:tav>
                                        <p:tav tm="100000">
                                          <p:val>
                                            <p:strVal val="#ppt_x"/>
                                          </p:val>
                                        </p:tav>
                                      </p:tavLst>
                                    </p:anim>
                                    <p:anim calcmode="lin" valueType="num">
                                      <p:cBhvr>
                                        <p:cTn id="99" dur="1000" fill="hold"/>
                                        <p:tgtEl>
                                          <p:spTgt spid="20"/>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13"/>
                                        </p:tgtEl>
                                        <p:attrNameLst>
                                          <p:attrName>style.visibility</p:attrName>
                                        </p:attrNameLst>
                                      </p:cBhvr>
                                      <p:to>
                                        <p:strVal val="visible"/>
                                      </p:to>
                                    </p:set>
                                    <p:animEffect transition="in" filter="fade">
                                      <p:cBhvr>
                                        <p:cTn id="102" dur="1000"/>
                                        <p:tgtEl>
                                          <p:spTgt spid="13"/>
                                        </p:tgtEl>
                                      </p:cBhvr>
                                    </p:animEffect>
                                    <p:anim calcmode="lin" valueType="num">
                                      <p:cBhvr>
                                        <p:cTn id="103" dur="1000" fill="hold"/>
                                        <p:tgtEl>
                                          <p:spTgt spid="13"/>
                                        </p:tgtEl>
                                        <p:attrNameLst>
                                          <p:attrName>ppt_x</p:attrName>
                                        </p:attrNameLst>
                                      </p:cBhvr>
                                      <p:tavLst>
                                        <p:tav tm="0">
                                          <p:val>
                                            <p:strVal val="#ppt_x"/>
                                          </p:val>
                                        </p:tav>
                                        <p:tav tm="100000">
                                          <p:val>
                                            <p:strVal val="#ppt_x"/>
                                          </p:val>
                                        </p:tav>
                                      </p:tavLst>
                                    </p:anim>
                                    <p:anim calcmode="lin" valueType="num">
                                      <p:cBhvr>
                                        <p:cTn id="10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3"/>
                                        </p:tgtEl>
                                        <p:attrNameLst>
                                          <p:attrName>style.visibility</p:attrName>
                                        </p:attrNameLst>
                                      </p:cBhvr>
                                      <p:to>
                                        <p:strVal val="visible"/>
                                      </p:to>
                                    </p:set>
                                    <p:animEffect transition="in" filter="fade">
                                      <p:cBhvr>
                                        <p:cTn id="109" dur="1000"/>
                                        <p:tgtEl>
                                          <p:spTgt spid="3"/>
                                        </p:tgtEl>
                                      </p:cBhvr>
                                    </p:animEffect>
                                    <p:anim calcmode="lin" valueType="num">
                                      <p:cBhvr>
                                        <p:cTn id="110" dur="1000" fill="hold"/>
                                        <p:tgtEl>
                                          <p:spTgt spid="3"/>
                                        </p:tgtEl>
                                        <p:attrNameLst>
                                          <p:attrName>ppt_x</p:attrName>
                                        </p:attrNameLst>
                                      </p:cBhvr>
                                      <p:tavLst>
                                        <p:tav tm="0">
                                          <p:val>
                                            <p:strVal val="#ppt_x"/>
                                          </p:val>
                                        </p:tav>
                                        <p:tav tm="100000">
                                          <p:val>
                                            <p:strVal val="#ppt_x"/>
                                          </p:val>
                                        </p:tav>
                                      </p:tavLst>
                                    </p:anim>
                                    <p:anim calcmode="lin" valueType="num">
                                      <p:cBhvr>
                                        <p:cTn id="111" dur="1000" fill="hold"/>
                                        <p:tgtEl>
                                          <p:spTgt spid="3"/>
                                        </p:tgtEl>
                                        <p:attrNameLst>
                                          <p:attrName>ppt_y</p:attrName>
                                        </p:attrNameLst>
                                      </p:cBhvr>
                                      <p:tavLst>
                                        <p:tav tm="0">
                                          <p:val>
                                            <p:strVal val="#ppt_y+.1"/>
                                          </p:val>
                                        </p:tav>
                                        <p:tav tm="100000">
                                          <p:val>
                                            <p:strVal val="#ppt_y"/>
                                          </p:val>
                                        </p:tav>
                                      </p:tavLst>
                                    </p:anim>
                                  </p:childTnLst>
                                </p:cTn>
                              </p:par>
                              <p:par>
                                <p:cTn id="112" presetID="32" presetClass="emph" presetSubtype="0" repeatCount="indefinite" fill="hold" grpId="1" nodeType="withEffect">
                                  <p:stCondLst>
                                    <p:cond delay="0"/>
                                  </p:stCondLst>
                                  <p:childTnLst>
                                    <p:animRot by="120000">
                                      <p:cBhvr>
                                        <p:cTn id="113" dur="200" fill="hold">
                                          <p:stCondLst>
                                            <p:cond delay="0"/>
                                          </p:stCondLst>
                                        </p:cTn>
                                        <p:tgtEl>
                                          <p:spTgt spid="3"/>
                                        </p:tgtEl>
                                        <p:attrNameLst>
                                          <p:attrName>r</p:attrName>
                                        </p:attrNameLst>
                                      </p:cBhvr>
                                    </p:animRot>
                                    <p:animRot by="-240000">
                                      <p:cBhvr>
                                        <p:cTn id="114" dur="400" fill="hold">
                                          <p:stCondLst>
                                            <p:cond delay="400"/>
                                          </p:stCondLst>
                                        </p:cTn>
                                        <p:tgtEl>
                                          <p:spTgt spid="3"/>
                                        </p:tgtEl>
                                        <p:attrNameLst>
                                          <p:attrName>r</p:attrName>
                                        </p:attrNameLst>
                                      </p:cBhvr>
                                    </p:animRot>
                                    <p:animRot by="240000">
                                      <p:cBhvr>
                                        <p:cTn id="115" dur="400" fill="hold">
                                          <p:stCondLst>
                                            <p:cond delay="800"/>
                                          </p:stCondLst>
                                        </p:cTn>
                                        <p:tgtEl>
                                          <p:spTgt spid="3"/>
                                        </p:tgtEl>
                                        <p:attrNameLst>
                                          <p:attrName>r</p:attrName>
                                        </p:attrNameLst>
                                      </p:cBhvr>
                                    </p:animRot>
                                    <p:animRot by="-240000">
                                      <p:cBhvr>
                                        <p:cTn id="116" dur="400" fill="hold">
                                          <p:stCondLst>
                                            <p:cond delay="1200"/>
                                          </p:stCondLst>
                                        </p:cTn>
                                        <p:tgtEl>
                                          <p:spTgt spid="3"/>
                                        </p:tgtEl>
                                        <p:attrNameLst>
                                          <p:attrName>r</p:attrName>
                                        </p:attrNameLst>
                                      </p:cBhvr>
                                    </p:animRot>
                                    <p:animRot by="120000">
                                      <p:cBhvr>
                                        <p:cTn id="117" dur="400" fill="hold">
                                          <p:stCondLst>
                                            <p:cond delay="1600"/>
                                          </p:stCondLst>
                                        </p:cTn>
                                        <p:tgtEl>
                                          <p:spTgt spid="3"/>
                                        </p:tgtEl>
                                        <p:attrNameLst>
                                          <p:attrName>r</p:attrName>
                                        </p:attrNameLst>
                                      </p:cBhvr>
                                    </p:animRot>
                                  </p:childTnLst>
                                </p:cTn>
                              </p:par>
                              <p:par>
                                <p:cTn id="118" presetID="2" presetClass="entr" presetSubtype="9" fill="hold" grpId="0" nodeType="withEffect">
                                  <p:stCondLst>
                                    <p:cond delay="0"/>
                                  </p:stCondLst>
                                  <p:childTnLst>
                                    <p:set>
                                      <p:cBhvr>
                                        <p:cTn id="119" dur="1" fill="hold">
                                          <p:stCondLst>
                                            <p:cond delay="0"/>
                                          </p:stCondLst>
                                        </p:cTn>
                                        <p:tgtEl>
                                          <p:spTgt spid="8"/>
                                        </p:tgtEl>
                                        <p:attrNameLst>
                                          <p:attrName>style.visibility</p:attrName>
                                        </p:attrNameLst>
                                      </p:cBhvr>
                                      <p:to>
                                        <p:strVal val="visible"/>
                                      </p:to>
                                    </p:set>
                                    <p:anim calcmode="lin" valueType="num">
                                      <p:cBhvr additive="base">
                                        <p:cTn id="120" dur="500" fill="hold"/>
                                        <p:tgtEl>
                                          <p:spTgt spid="8"/>
                                        </p:tgtEl>
                                        <p:attrNameLst>
                                          <p:attrName>ppt_x</p:attrName>
                                        </p:attrNameLst>
                                      </p:cBhvr>
                                      <p:tavLst>
                                        <p:tav tm="0">
                                          <p:val>
                                            <p:strVal val="0-#ppt_w/2"/>
                                          </p:val>
                                        </p:tav>
                                        <p:tav tm="100000">
                                          <p:val>
                                            <p:strVal val="#ppt_x"/>
                                          </p:val>
                                        </p:tav>
                                      </p:tavLst>
                                    </p:anim>
                                    <p:anim calcmode="lin" valueType="num">
                                      <p:cBhvr additive="base">
                                        <p:cTn id="121" dur="500" fill="hold"/>
                                        <p:tgtEl>
                                          <p:spTgt spid="8"/>
                                        </p:tgtEl>
                                        <p:attrNameLst>
                                          <p:attrName>ppt_y</p:attrName>
                                        </p:attrNameLst>
                                      </p:cBhvr>
                                      <p:tavLst>
                                        <p:tav tm="0">
                                          <p:val>
                                            <p:strVal val="0-#ppt_h/2"/>
                                          </p:val>
                                        </p:tav>
                                        <p:tav tm="100000">
                                          <p:val>
                                            <p:strVal val="#ppt_y"/>
                                          </p:val>
                                        </p:tav>
                                      </p:tavLst>
                                    </p:anim>
                                  </p:childTnLst>
                                </p:cTn>
                              </p:par>
                              <p:par>
                                <p:cTn id="122" presetID="32" presetClass="emph" presetSubtype="0" repeatCount="indefinite" fill="hold" grpId="1" nodeType="withEffect">
                                  <p:stCondLst>
                                    <p:cond delay="0"/>
                                  </p:stCondLst>
                                  <p:childTnLst>
                                    <p:animRot by="120000">
                                      <p:cBhvr>
                                        <p:cTn id="123" dur="100" fill="hold">
                                          <p:stCondLst>
                                            <p:cond delay="0"/>
                                          </p:stCondLst>
                                        </p:cTn>
                                        <p:tgtEl>
                                          <p:spTgt spid="8"/>
                                        </p:tgtEl>
                                        <p:attrNameLst>
                                          <p:attrName>r</p:attrName>
                                        </p:attrNameLst>
                                      </p:cBhvr>
                                    </p:animRot>
                                    <p:animRot by="-240000">
                                      <p:cBhvr>
                                        <p:cTn id="124" dur="200" fill="hold">
                                          <p:stCondLst>
                                            <p:cond delay="200"/>
                                          </p:stCondLst>
                                        </p:cTn>
                                        <p:tgtEl>
                                          <p:spTgt spid="8"/>
                                        </p:tgtEl>
                                        <p:attrNameLst>
                                          <p:attrName>r</p:attrName>
                                        </p:attrNameLst>
                                      </p:cBhvr>
                                    </p:animRot>
                                    <p:animRot by="240000">
                                      <p:cBhvr>
                                        <p:cTn id="125" dur="200" fill="hold">
                                          <p:stCondLst>
                                            <p:cond delay="400"/>
                                          </p:stCondLst>
                                        </p:cTn>
                                        <p:tgtEl>
                                          <p:spTgt spid="8"/>
                                        </p:tgtEl>
                                        <p:attrNameLst>
                                          <p:attrName>r</p:attrName>
                                        </p:attrNameLst>
                                      </p:cBhvr>
                                    </p:animRot>
                                    <p:animRot by="-240000">
                                      <p:cBhvr>
                                        <p:cTn id="126" dur="200" fill="hold">
                                          <p:stCondLst>
                                            <p:cond delay="600"/>
                                          </p:stCondLst>
                                        </p:cTn>
                                        <p:tgtEl>
                                          <p:spTgt spid="8"/>
                                        </p:tgtEl>
                                        <p:attrNameLst>
                                          <p:attrName>r</p:attrName>
                                        </p:attrNameLst>
                                      </p:cBhvr>
                                    </p:animRot>
                                    <p:animRot by="120000">
                                      <p:cBhvr>
                                        <p:cTn id="127" dur="200" fill="hold">
                                          <p:stCondLst>
                                            <p:cond delay="800"/>
                                          </p:stCondLst>
                                        </p:cTn>
                                        <p:tgtEl>
                                          <p:spTgt spid="8"/>
                                        </p:tgtEl>
                                        <p:attrNameLst>
                                          <p:attrName>r</p:attrName>
                                        </p:attrNameLst>
                                      </p:cBhvr>
                                    </p:animRot>
                                  </p:childTnLst>
                                </p:cTn>
                              </p:par>
                            </p:childTnLst>
                          </p:cTn>
                        </p:par>
                      </p:childTnLst>
                    </p:cTn>
                  </p:par>
                  <p:par>
                    <p:cTn id="128" fill="hold">
                      <p:stCondLst>
                        <p:cond delay="indefinite"/>
                      </p:stCondLst>
                      <p:childTnLst>
                        <p:par>
                          <p:cTn id="129" fill="hold">
                            <p:stCondLst>
                              <p:cond delay="0"/>
                            </p:stCondLst>
                            <p:childTnLst>
                              <p:par>
                                <p:cTn id="130" presetID="42" presetClass="entr" presetSubtype="0" fill="hold"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fade">
                                      <p:cBhvr>
                                        <p:cTn id="132" dur="1000"/>
                                        <p:tgtEl>
                                          <p:spTgt spid="26"/>
                                        </p:tgtEl>
                                      </p:cBhvr>
                                    </p:animEffect>
                                    <p:anim calcmode="lin" valueType="num">
                                      <p:cBhvr>
                                        <p:cTn id="133" dur="1000" fill="hold"/>
                                        <p:tgtEl>
                                          <p:spTgt spid="26"/>
                                        </p:tgtEl>
                                        <p:attrNameLst>
                                          <p:attrName>ppt_x</p:attrName>
                                        </p:attrNameLst>
                                      </p:cBhvr>
                                      <p:tavLst>
                                        <p:tav tm="0">
                                          <p:val>
                                            <p:strVal val="#ppt_x"/>
                                          </p:val>
                                        </p:tav>
                                        <p:tav tm="100000">
                                          <p:val>
                                            <p:strVal val="#ppt_x"/>
                                          </p:val>
                                        </p:tav>
                                      </p:tavLst>
                                    </p:anim>
                                    <p:anim calcmode="lin" valueType="num">
                                      <p:cBhvr>
                                        <p:cTn id="134" dur="1000" fill="hold"/>
                                        <p:tgtEl>
                                          <p:spTgt spid="26"/>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30"/>
                                        </p:tgtEl>
                                        <p:attrNameLst>
                                          <p:attrName>style.visibility</p:attrName>
                                        </p:attrNameLst>
                                      </p:cBhvr>
                                      <p:to>
                                        <p:strVal val="visible"/>
                                      </p:to>
                                    </p:set>
                                    <p:animEffect transition="in" filter="fade">
                                      <p:cBhvr>
                                        <p:cTn id="137" dur="1000"/>
                                        <p:tgtEl>
                                          <p:spTgt spid="30"/>
                                        </p:tgtEl>
                                      </p:cBhvr>
                                    </p:animEffect>
                                    <p:anim calcmode="lin" valueType="num">
                                      <p:cBhvr>
                                        <p:cTn id="138" dur="1000" fill="hold"/>
                                        <p:tgtEl>
                                          <p:spTgt spid="30"/>
                                        </p:tgtEl>
                                        <p:attrNameLst>
                                          <p:attrName>ppt_x</p:attrName>
                                        </p:attrNameLst>
                                      </p:cBhvr>
                                      <p:tavLst>
                                        <p:tav tm="0">
                                          <p:val>
                                            <p:strVal val="#ppt_x"/>
                                          </p:val>
                                        </p:tav>
                                        <p:tav tm="100000">
                                          <p:val>
                                            <p:strVal val="#ppt_x"/>
                                          </p:val>
                                        </p:tav>
                                      </p:tavLst>
                                    </p:anim>
                                    <p:anim calcmode="lin" valueType="num">
                                      <p:cBhvr>
                                        <p:cTn id="13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grpId="0" nodeType="clickEffect">
                                  <p:stCondLst>
                                    <p:cond delay="0"/>
                                  </p:stCondLst>
                                  <p:childTnLst>
                                    <p:set>
                                      <p:cBhvr>
                                        <p:cTn id="143" dur="1" fill="hold">
                                          <p:stCondLst>
                                            <p:cond delay="0"/>
                                          </p:stCondLst>
                                        </p:cTn>
                                        <p:tgtEl>
                                          <p:spTgt spid="27"/>
                                        </p:tgtEl>
                                        <p:attrNameLst>
                                          <p:attrName>style.visibility</p:attrName>
                                        </p:attrNameLst>
                                      </p:cBhvr>
                                      <p:to>
                                        <p:strVal val="visible"/>
                                      </p:to>
                                    </p:set>
                                    <p:animEffect transition="in" filter="fade">
                                      <p:cBhvr>
                                        <p:cTn id="144" dur="1000"/>
                                        <p:tgtEl>
                                          <p:spTgt spid="27"/>
                                        </p:tgtEl>
                                      </p:cBhvr>
                                    </p:animEffect>
                                    <p:anim calcmode="lin" valueType="num">
                                      <p:cBhvr>
                                        <p:cTn id="145" dur="1000" fill="hold"/>
                                        <p:tgtEl>
                                          <p:spTgt spid="27"/>
                                        </p:tgtEl>
                                        <p:attrNameLst>
                                          <p:attrName>ppt_x</p:attrName>
                                        </p:attrNameLst>
                                      </p:cBhvr>
                                      <p:tavLst>
                                        <p:tav tm="0">
                                          <p:val>
                                            <p:strVal val="#ppt_x"/>
                                          </p:val>
                                        </p:tav>
                                        <p:tav tm="100000">
                                          <p:val>
                                            <p:strVal val="#ppt_x"/>
                                          </p:val>
                                        </p:tav>
                                      </p:tavLst>
                                    </p:anim>
                                    <p:anim calcmode="lin" valueType="num">
                                      <p:cBhvr>
                                        <p:cTn id="146" dur="1000" fill="hold"/>
                                        <p:tgtEl>
                                          <p:spTgt spid="27"/>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28"/>
                                        </p:tgtEl>
                                        <p:attrNameLst>
                                          <p:attrName>style.visibility</p:attrName>
                                        </p:attrNameLst>
                                      </p:cBhvr>
                                      <p:to>
                                        <p:strVal val="visible"/>
                                      </p:to>
                                    </p:set>
                                    <p:animEffect transition="in" filter="fade">
                                      <p:cBhvr>
                                        <p:cTn id="149" dur="1000"/>
                                        <p:tgtEl>
                                          <p:spTgt spid="28"/>
                                        </p:tgtEl>
                                      </p:cBhvr>
                                    </p:animEffect>
                                    <p:anim calcmode="lin" valueType="num">
                                      <p:cBhvr>
                                        <p:cTn id="150" dur="1000" fill="hold"/>
                                        <p:tgtEl>
                                          <p:spTgt spid="28"/>
                                        </p:tgtEl>
                                        <p:attrNameLst>
                                          <p:attrName>ppt_x</p:attrName>
                                        </p:attrNameLst>
                                      </p:cBhvr>
                                      <p:tavLst>
                                        <p:tav tm="0">
                                          <p:val>
                                            <p:strVal val="#ppt_x"/>
                                          </p:val>
                                        </p:tav>
                                        <p:tav tm="100000">
                                          <p:val>
                                            <p:strVal val="#ppt_x"/>
                                          </p:val>
                                        </p:tav>
                                      </p:tavLst>
                                    </p:anim>
                                    <p:anim calcmode="lin" valueType="num">
                                      <p:cBhvr>
                                        <p:cTn id="151" dur="1000" fill="hold"/>
                                        <p:tgtEl>
                                          <p:spTgt spid="28"/>
                                        </p:tgtEl>
                                        <p:attrNameLst>
                                          <p:attrName>ppt_y</p:attrName>
                                        </p:attrNameLst>
                                      </p:cBhvr>
                                      <p:tavLst>
                                        <p:tav tm="0">
                                          <p:val>
                                            <p:strVal val="#ppt_y+.1"/>
                                          </p:val>
                                        </p:tav>
                                        <p:tav tm="100000">
                                          <p:val>
                                            <p:strVal val="#ppt_y"/>
                                          </p:val>
                                        </p:tav>
                                      </p:tavLst>
                                    </p:anim>
                                  </p:childTnLst>
                                </p:cTn>
                              </p:par>
                              <p:par>
                                <p:cTn id="152" presetID="42" presetClass="entr" presetSubtype="0" fill="hold" nodeType="withEffect">
                                  <p:stCondLst>
                                    <p:cond delay="0"/>
                                  </p:stCondLst>
                                  <p:childTnLst>
                                    <p:set>
                                      <p:cBhvr>
                                        <p:cTn id="153" dur="1" fill="hold">
                                          <p:stCondLst>
                                            <p:cond delay="0"/>
                                          </p:stCondLst>
                                        </p:cTn>
                                        <p:tgtEl>
                                          <p:spTgt spid="25"/>
                                        </p:tgtEl>
                                        <p:attrNameLst>
                                          <p:attrName>style.visibility</p:attrName>
                                        </p:attrNameLst>
                                      </p:cBhvr>
                                      <p:to>
                                        <p:strVal val="visible"/>
                                      </p:to>
                                    </p:set>
                                    <p:animEffect transition="in" filter="fade">
                                      <p:cBhvr>
                                        <p:cTn id="154" dur="1000"/>
                                        <p:tgtEl>
                                          <p:spTgt spid="25"/>
                                        </p:tgtEl>
                                      </p:cBhvr>
                                    </p:animEffect>
                                    <p:anim calcmode="lin" valueType="num">
                                      <p:cBhvr>
                                        <p:cTn id="155" dur="1000" fill="hold"/>
                                        <p:tgtEl>
                                          <p:spTgt spid="25"/>
                                        </p:tgtEl>
                                        <p:attrNameLst>
                                          <p:attrName>ppt_x</p:attrName>
                                        </p:attrNameLst>
                                      </p:cBhvr>
                                      <p:tavLst>
                                        <p:tav tm="0">
                                          <p:val>
                                            <p:strVal val="#ppt_x"/>
                                          </p:val>
                                        </p:tav>
                                        <p:tav tm="100000">
                                          <p:val>
                                            <p:strVal val="#ppt_x"/>
                                          </p:val>
                                        </p:tav>
                                      </p:tavLst>
                                    </p:anim>
                                    <p:anim calcmode="lin" valueType="num">
                                      <p:cBhvr>
                                        <p:cTn id="156" dur="1000" fill="hold"/>
                                        <p:tgtEl>
                                          <p:spTgt spid="25"/>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29"/>
                                        </p:tgtEl>
                                        <p:attrNameLst>
                                          <p:attrName>style.visibility</p:attrName>
                                        </p:attrNameLst>
                                      </p:cBhvr>
                                      <p:to>
                                        <p:strVal val="visible"/>
                                      </p:to>
                                    </p:set>
                                    <p:animEffect transition="in" filter="fade">
                                      <p:cBhvr>
                                        <p:cTn id="159" dur="1000"/>
                                        <p:tgtEl>
                                          <p:spTgt spid="29"/>
                                        </p:tgtEl>
                                      </p:cBhvr>
                                    </p:animEffect>
                                    <p:anim calcmode="lin" valueType="num">
                                      <p:cBhvr>
                                        <p:cTn id="160" dur="1000" fill="hold"/>
                                        <p:tgtEl>
                                          <p:spTgt spid="29"/>
                                        </p:tgtEl>
                                        <p:attrNameLst>
                                          <p:attrName>ppt_x</p:attrName>
                                        </p:attrNameLst>
                                      </p:cBhvr>
                                      <p:tavLst>
                                        <p:tav tm="0">
                                          <p:val>
                                            <p:strVal val="#ppt_x"/>
                                          </p:val>
                                        </p:tav>
                                        <p:tav tm="100000">
                                          <p:val>
                                            <p:strVal val="#ppt_x"/>
                                          </p:val>
                                        </p:tav>
                                      </p:tavLst>
                                    </p:anim>
                                    <p:anim calcmode="lin" valueType="num">
                                      <p:cBhvr>
                                        <p:cTn id="161"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nodeType="clickEffect">
                                  <p:stCondLst>
                                    <p:cond delay="0"/>
                                  </p:stCondLst>
                                  <p:childTnLst>
                                    <p:set>
                                      <p:cBhvr>
                                        <p:cTn id="165" dur="1" fill="hold">
                                          <p:stCondLst>
                                            <p:cond delay="0"/>
                                          </p:stCondLst>
                                        </p:cTn>
                                        <p:tgtEl>
                                          <p:spTgt spid="63"/>
                                        </p:tgtEl>
                                        <p:attrNameLst>
                                          <p:attrName>style.visibility</p:attrName>
                                        </p:attrNameLst>
                                      </p:cBhvr>
                                      <p:to>
                                        <p:strVal val="visible"/>
                                      </p:to>
                                    </p:set>
                                    <p:animEffect transition="in" filter="fade">
                                      <p:cBhvr>
                                        <p:cTn id="166" dur="500"/>
                                        <p:tgtEl>
                                          <p:spTgt spid="63"/>
                                        </p:tgtEl>
                                      </p:cBhvr>
                                    </p:animEffect>
                                  </p:childTnLst>
                                </p:cTn>
                              </p:par>
                              <p:par>
                                <p:cTn id="167" presetID="10" presetClass="entr" presetSubtype="0" fill="hold" nodeType="withEffect">
                                  <p:stCondLst>
                                    <p:cond delay="0"/>
                                  </p:stCondLst>
                                  <p:childTnLst>
                                    <p:set>
                                      <p:cBhvr>
                                        <p:cTn id="168" dur="1" fill="hold">
                                          <p:stCondLst>
                                            <p:cond delay="0"/>
                                          </p:stCondLst>
                                        </p:cTn>
                                        <p:tgtEl>
                                          <p:spTgt spid="31"/>
                                        </p:tgtEl>
                                        <p:attrNameLst>
                                          <p:attrName>style.visibility</p:attrName>
                                        </p:attrNameLst>
                                      </p:cBhvr>
                                      <p:to>
                                        <p:strVal val="visible"/>
                                      </p:to>
                                    </p:set>
                                    <p:animEffect transition="in" filter="fade">
                                      <p:cBhvr>
                                        <p:cTn id="169" dur="500"/>
                                        <p:tgtEl>
                                          <p:spTgt spid="31"/>
                                        </p:tgtEl>
                                      </p:cBhvr>
                                    </p:animEffect>
                                  </p:childTnLst>
                                </p:cTn>
                              </p:par>
                              <p:par>
                                <p:cTn id="170" presetID="42" presetClass="entr" presetSubtype="0" fill="hold" nodeType="withEffect">
                                  <p:stCondLst>
                                    <p:cond delay="0"/>
                                  </p:stCondLst>
                                  <p:childTnLst>
                                    <p:set>
                                      <p:cBhvr>
                                        <p:cTn id="171" dur="1" fill="hold">
                                          <p:stCondLst>
                                            <p:cond delay="0"/>
                                          </p:stCondLst>
                                        </p:cTn>
                                        <p:tgtEl>
                                          <p:spTgt spid="33"/>
                                        </p:tgtEl>
                                        <p:attrNameLst>
                                          <p:attrName>style.visibility</p:attrName>
                                        </p:attrNameLst>
                                      </p:cBhvr>
                                      <p:to>
                                        <p:strVal val="visible"/>
                                      </p:to>
                                    </p:set>
                                    <p:animEffect transition="in" filter="fade">
                                      <p:cBhvr>
                                        <p:cTn id="172" dur="1000"/>
                                        <p:tgtEl>
                                          <p:spTgt spid="33"/>
                                        </p:tgtEl>
                                      </p:cBhvr>
                                    </p:animEffect>
                                    <p:anim calcmode="lin" valueType="num">
                                      <p:cBhvr>
                                        <p:cTn id="173" dur="1000" fill="hold"/>
                                        <p:tgtEl>
                                          <p:spTgt spid="33"/>
                                        </p:tgtEl>
                                        <p:attrNameLst>
                                          <p:attrName>ppt_x</p:attrName>
                                        </p:attrNameLst>
                                      </p:cBhvr>
                                      <p:tavLst>
                                        <p:tav tm="0">
                                          <p:val>
                                            <p:strVal val="#ppt_x"/>
                                          </p:val>
                                        </p:tav>
                                        <p:tav tm="100000">
                                          <p:val>
                                            <p:strVal val="#ppt_x"/>
                                          </p:val>
                                        </p:tav>
                                      </p:tavLst>
                                    </p:anim>
                                    <p:anim calcmode="lin" valueType="num">
                                      <p:cBhvr>
                                        <p:cTn id="17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P spid="11" grpId="0" animBg="1"/>
      <p:bldP spid="12" grpId="0" animBg="1"/>
      <p:bldP spid="13" grpId="0" animBg="1"/>
      <p:bldP spid="14" grpId="0" animBg="1"/>
      <p:bldP spid="15" grpId="0" animBg="1"/>
      <p:bldP spid="16" grpId="0" animBg="1"/>
      <p:bldP spid="17" grpId="0" animBg="1"/>
      <p:bldP spid="18" grpId="0"/>
      <p:bldP spid="19" grpId="0"/>
      <p:bldP spid="20" grpId="0"/>
      <p:bldP spid="22" grpId="0" animBg="1"/>
      <p:bldP spid="24" grpId="0" animBg="1"/>
      <p:bldP spid="27" grpId="0" animBg="1"/>
      <p:bldP spid="28" grpId="0"/>
      <p:bldP spid="29" grpId="0"/>
      <p:bldP spid="30" grpId="0"/>
      <p:bldP spid="3" grpId="0" animBg="1"/>
      <p:bldP spid="3" grpId="1" animBg="1"/>
      <p:bldP spid="8" grpId="0" animBg="1"/>
      <p:bldP spid="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lèche droite rayée 15"/>
          <p:cNvSpPr/>
          <p:nvPr/>
        </p:nvSpPr>
        <p:spPr>
          <a:xfrm flipH="1">
            <a:off x="-1213945" y="102598"/>
            <a:ext cx="4066327"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pic>
        <p:nvPicPr>
          <p:cNvPr id="6146" name="Picture 2" descr="L:\SFE\documents de soutenance SFE\impri ecran\authentification.jpg"/>
          <p:cNvPicPr>
            <a:picLocks noChangeAspect="1" noChangeArrowheads="1"/>
          </p:cNvPicPr>
          <p:nvPr/>
        </p:nvPicPr>
        <p:blipFill rotWithShape="1">
          <a:blip r:embed="rId3">
            <a:extLst>
              <a:ext uri="{28A0092B-C50C-407E-A947-70E740481C1C}">
                <a14:useLocalDpi xmlns:a14="http://schemas.microsoft.com/office/drawing/2010/main" val="0"/>
              </a:ext>
            </a:extLst>
          </a:blip>
          <a:srcRect r="65067" b="44112"/>
          <a:stretch/>
        </p:blipFill>
        <p:spPr bwMode="auto">
          <a:xfrm>
            <a:off x="5267015" y="3038727"/>
            <a:ext cx="2996223" cy="32955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4" descr="G:\SFE\documents de soutenance SFE\impri ecran bex query &amp; autres\fenetre de connexion.JPG"/>
          <p:cNvPicPr>
            <a:picLocks noChangeAspect="1" noChangeArrowheads="1"/>
          </p:cNvPicPr>
          <p:nvPr/>
        </p:nvPicPr>
        <p:blipFill>
          <a:blip r:embed="rId4"/>
          <a:srcRect/>
          <a:stretch>
            <a:fillRect/>
          </a:stretch>
        </p:blipFill>
        <p:spPr bwMode="auto">
          <a:xfrm>
            <a:off x="559654" y="1598259"/>
            <a:ext cx="3698768" cy="3246696"/>
          </a:xfrm>
          <a:prstGeom prst="rect">
            <a:avLst/>
          </a:prstGeom>
          <a:ln>
            <a:noFill/>
          </a:ln>
          <a:effectLst>
            <a:outerShdw blurRad="292100" dist="139700" dir="2700000" algn="tl" rotWithShape="0">
              <a:srgbClr val="333333">
                <a:alpha val="65000"/>
              </a:srgbClr>
            </a:outerShdw>
          </a:effectLst>
        </p:spPr>
      </p:pic>
      <p:sp>
        <p:nvSpPr>
          <p:cNvPr id="6" name="Titre 1"/>
          <p:cNvSpPr txBox="1">
            <a:spLocks/>
          </p:cNvSpPr>
          <p:nvPr/>
        </p:nvSpPr>
        <p:spPr>
          <a:xfrm>
            <a:off x="0" y="388602"/>
            <a:ext cx="2663708" cy="512150"/>
          </a:xfrm>
          <a:prstGeom prst="rect">
            <a:avLst/>
          </a:prstGeom>
        </p:spPr>
        <p:txBody>
          <a:bodyPr vert="horz" lIns="91440" tIns="45720" rIns="91440" bIns="45720" rtlCol="0" anchor="t">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2800" b="0" i="0" u="none" strike="noStrike" kern="1200" cap="none" spc="0" normalizeH="0" baseline="0" noProof="0" dirty="0" smtClean="0">
                <a:ln>
                  <a:noFill/>
                </a:ln>
                <a:solidFill>
                  <a:schemeClr val="bg1"/>
                </a:solidFill>
                <a:effectLst/>
                <a:uLnTx/>
                <a:uFillTx/>
                <a:latin typeface="Calibri" pitchFamily="34" charset="0"/>
                <a:ea typeface="+mj-ea"/>
                <a:cs typeface="Calibri" pitchFamily="34" charset="0"/>
              </a:rPr>
              <a:t>Paysage Système </a:t>
            </a:r>
            <a:endParaRPr kumimoji="0" lang="fr-FR" sz="2800" b="0" i="0" u="none" strike="noStrike" kern="1200" cap="none" spc="0" normalizeH="0" baseline="0" noProof="0" dirty="0">
              <a:ln>
                <a:noFill/>
              </a:ln>
              <a:solidFill>
                <a:schemeClr val="bg1"/>
              </a:solidFill>
              <a:effectLst/>
              <a:uLnTx/>
              <a:uFillTx/>
              <a:latin typeface="Calibri" pitchFamily="34" charset="0"/>
              <a:ea typeface="+mj-ea"/>
              <a:cs typeface="Calibri" pitchFamily="34" charset="0"/>
            </a:endParaRPr>
          </a:p>
        </p:txBody>
      </p:sp>
      <p:sp>
        <p:nvSpPr>
          <p:cNvPr id="9" name="Ellipse 8"/>
          <p:cNvSpPr/>
          <p:nvPr/>
        </p:nvSpPr>
        <p:spPr>
          <a:xfrm>
            <a:off x="6715251" y="4441721"/>
            <a:ext cx="709683" cy="423081"/>
          </a:xfrm>
          <a:prstGeom prst="ellipse">
            <a:avLst/>
          </a:prstGeom>
          <a:noFill/>
          <a:ln w="38100">
            <a:solidFill>
              <a:schemeClr val="accent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10" name="Flèche droite 9"/>
          <p:cNvSpPr/>
          <p:nvPr/>
        </p:nvSpPr>
        <p:spPr>
          <a:xfrm rot="2613246">
            <a:off x="3827808" y="3220216"/>
            <a:ext cx="1772038" cy="57320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13" name="Espace réservé du numéro de diapositive 12"/>
          <p:cNvSpPr>
            <a:spLocks noGrp="1"/>
          </p:cNvSpPr>
          <p:nvPr>
            <p:ph type="sldNum" sz="quarter" idx="12"/>
          </p:nvPr>
        </p:nvSpPr>
        <p:spPr/>
        <p:txBody>
          <a:bodyPr/>
          <a:lstStyle/>
          <a:p>
            <a:fld id="{D57F1E4F-1CFF-5643-939E-217C01CDF565}" type="slidenum">
              <a:rPr lang="fr-FR" b="1" smtClean="0">
                <a:solidFill>
                  <a:schemeClr val="bg1"/>
                </a:solidFill>
              </a:rPr>
              <a:pPr/>
              <a:t>17</a:t>
            </a:fld>
            <a:endParaRPr lang="fr-FR" b="1" dirty="0">
              <a:solidFill>
                <a:schemeClr val="bg1"/>
              </a:solidFill>
            </a:endParaRPr>
          </a:p>
        </p:txBody>
      </p:sp>
      <p:sp>
        <p:nvSpPr>
          <p:cNvPr id="12" name="Rectangle 11"/>
          <p:cNvSpPr/>
          <p:nvPr/>
        </p:nvSpPr>
        <p:spPr>
          <a:xfrm>
            <a:off x="4637408" y="365847"/>
            <a:ext cx="2553223"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14" name="Rectangle 13"/>
          <p:cNvSpPr/>
          <p:nvPr/>
        </p:nvSpPr>
        <p:spPr>
          <a:xfrm>
            <a:off x="4637408" y="12403"/>
            <a:ext cx="2608150" cy="369332"/>
          </a:xfrm>
          <a:prstGeom prst="rect">
            <a:avLst/>
          </a:prstGeom>
        </p:spPr>
        <p:txBody>
          <a:bodyPr wrap="none">
            <a:spAutoFit/>
          </a:bodyPr>
          <a:lstStyle/>
          <a:p>
            <a:pPr algn="ctr"/>
            <a:r>
              <a:rPr lang="fr-FR" b="1" i="1" dirty="0">
                <a:solidFill>
                  <a:schemeClr val="bg1"/>
                </a:solidFill>
                <a:latin typeface="Calibri" pitchFamily="34" charset="0"/>
                <a:cs typeface="Calibri" pitchFamily="34" charset="0"/>
              </a:rPr>
              <a:t>Environnement de travail</a:t>
            </a:r>
          </a:p>
        </p:txBody>
      </p:sp>
      <p:pic>
        <p:nvPicPr>
          <p:cNvPr id="11" name="Picture 1" descr="C:\Users\zineb\Desktop\miage.png"/>
          <p:cNvPicPr>
            <a:picLocks noChangeAspect="1" noChangeArrowheads="1"/>
          </p:cNvPicPr>
          <p:nvPr/>
        </p:nvPicPr>
        <p:blipFill>
          <a:blip r:embed="rId5" cstate="print"/>
          <a:srcRect/>
          <a:stretch>
            <a:fillRect/>
          </a:stretch>
        </p:blipFill>
        <p:spPr bwMode="auto">
          <a:xfrm>
            <a:off x="7993115" y="6356035"/>
            <a:ext cx="1081573" cy="463939"/>
          </a:xfrm>
          <a:prstGeom prst="rect">
            <a:avLst/>
          </a:prstGeom>
          <a:noFill/>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9"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0-#ppt_w/2"/>
                                          </p:val>
                                        </p:tav>
                                        <p:tav tm="100000">
                                          <p:val>
                                            <p:strVal val="#ppt_x"/>
                                          </p:val>
                                        </p:tav>
                                      </p:tavLst>
                                    </p:anim>
                                    <p:anim calcmode="lin" valueType="num">
                                      <p:cBhvr additive="base">
                                        <p:cTn id="15"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146"/>
                                        </p:tgtEl>
                                        <p:attrNameLst>
                                          <p:attrName>style.visibility</p:attrName>
                                        </p:attrNameLst>
                                      </p:cBhvr>
                                      <p:to>
                                        <p:strVal val="visible"/>
                                      </p:to>
                                    </p:set>
                                    <p:animEffect transition="in" filter="fade">
                                      <p:cBhvr>
                                        <p:cTn id="20" dur="1000"/>
                                        <p:tgtEl>
                                          <p:spTgt spid="6146"/>
                                        </p:tgtEl>
                                      </p:cBhvr>
                                    </p:animEffect>
                                    <p:anim calcmode="lin" valueType="num">
                                      <p:cBhvr>
                                        <p:cTn id="21" dur="1000" fill="hold"/>
                                        <p:tgtEl>
                                          <p:spTgt spid="6146"/>
                                        </p:tgtEl>
                                        <p:attrNameLst>
                                          <p:attrName>ppt_x</p:attrName>
                                        </p:attrNameLst>
                                      </p:cBhvr>
                                      <p:tavLst>
                                        <p:tav tm="0">
                                          <p:val>
                                            <p:strVal val="#ppt_x"/>
                                          </p:val>
                                        </p:tav>
                                        <p:tav tm="100000">
                                          <p:val>
                                            <p:strVal val="#ppt_x"/>
                                          </p:val>
                                        </p:tav>
                                      </p:tavLst>
                                    </p:anim>
                                    <p:anim calcmode="lin" valueType="num">
                                      <p:cBhvr>
                                        <p:cTn id="22"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èche droite rayée 11"/>
          <p:cNvSpPr/>
          <p:nvPr/>
        </p:nvSpPr>
        <p:spPr>
          <a:xfrm flipH="1">
            <a:off x="-1213946" y="102598"/>
            <a:ext cx="5458400"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re 1"/>
          <p:cNvSpPr>
            <a:spLocks noGrp="1"/>
          </p:cNvSpPr>
          <p:nvPr>
            <p:ph type="title"/>
          </p:nvPr>
        </p:nvSpPr>
        <p:spPr>
          <a:xfrm>
            <a:off x="0" y="376950"/>
            <a:ext cx="4498350" cy="592041"/>
          </a:xfrm>
        </p:spPr>
        <p:txBody>
          <a:bodyPr/>
          <a:lstStyle/>
          <a:p>
            <a:r>
              <a:rPr lang="fr-FR" sz="2800" dirty="0" err="1" smtClean="0">
                <a:solidFill>
                  <a:schemeClr val="bg1"/>
                </a:solidFill>
                <a:latin typeface="Calibri" pitchFamily="34" charset="0"/>
                <a:cs typeface="Calibri" pitchFamily="34" charset="0"/>
              </a:rPr>
              <a:t>Materiel</a:t>
            </a:r>
            <a:r>
              <a:rPr lang="fr-FR" sz="2800" dirty="0" smtClean="0">
                <a:solidFill>
                  <a:schemeClr val="bg1"/>
                </a:solidFill>
                <a:latin typeface="Calibri" pitchFamily="34" charset="0"/>
                <a:cs typeface="Calibri" pitchFamily="34" charset="0"/>
              </a:rPr>
              <a:t> Management </a:t>
            </a:r>
            <a:r>
              <a:rPr lang="fr-FR" sz="2000" dirty="0" smtClean="0">
                <a:solidFill>
                  <a:schemeClr val="bg1"/>
                </a:solidFill>
                <a:latin typeface="Calibri" pitchFamily="34" charset="0"/>
                <a:cs typeface="Calibri" pitchFamily="34" charset="0"/>
              </a:rPr>
              <a:t>(MM)</a:t>
            </a:r>
            <a:endParaRPr lang="fr-FR" sz="2000" dirty="0">
              <a:solidFill>
                <a:schemeClr val="bg1"/>
              </a:solidFill>
              <a:latin typeface="Calibri" pitchFamily="34" charset="0"/>
              <a:cs typeface="Calibri" pitchFamily="34" charset="0"/>
            </a:endParaRPr>
          </a:p>
        </p:txBody>
      </p:sp>
      <p:graphicFrame>
        <p:nvGraphicFramePr>
          <p:cNvPr id="4" name="Diagramme 3"/>
          <p:cNvGraphicFramePr/>
          <p:nvPr>
            <p:extLst>
              <p:ext uri="{D42A27DB-BD31-4B8C-83A1-F6EECF244321}">
                <p14:modId xmlns:p14="http://schemas.microsoft.com/office/powerpoint/2010/main" val="702634672"/>
              </p:ext>
            </p:extLst>
          </p:nvPr>
        </p:nvGraphicFramePr>
        <p:xfrm>
          <a:off x="303680" y="1545020"/>
          <a:ext cx="8624341" cy="44616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Espace réservé du numéro de diapositive 8"/>
          <p:cNvSpPr>
            <a:spLocks noGrp="1"/>
          </p:cNvSpPr>
          <p:nvPr>
            <p:ph type="sldNum" sz="quarter" idx="12"/>
          </p:nvPr>
        </p:nvSpPr>
        <p:spPr/>
        <p:txBody>
          <a:bodyPr/>
          <a:lstStyle/>
          <a:p>
            <a:fld id="{D57F1E4F-1CFF-5643-939E-217C01CDF565}" type="slidenum">
              <a:rPr lang="fr-FR" b="1" smtClean="0">
                <a:solidFill>
                  <a:schemeClr val="bg1"/>
                </a:solidFill>
              </a:rPr>
              <a:pPr/>
              <a:t>18</a:t>
            </a:fld>
            <a:endParaRPr lang="fr-FR" b="1" dirty="0">
              <a:solidFill>
                <a:schemeClr val="bg1"/>
              </a:solidFill>
            </a:endParaRPr>
          </a:p>
        </p:txBody>
      </p:sp>
      <p:sp>
        <p:nvSpPr>
          <p:cNvPr id="7" name="Rectangle 6"/>
          <p:cNvSpPr/>
          <p:nvPr/>
        </p:nvSpPr>
        <p:spPr>
          <a:xfrm>
            <a:off x="4637408" y="365847"/>
            <a:ext cx="2553223"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8" name="Rectangle 7"/>
          <p:cNvSpPr/>
          <p:nvPr/>
        </p:nvSpPr>
        <p:spPr>
          <a:xfrm>
            <a:off x="4637408" y="12403"/>
            <a:ext cx="2608150" cy="369332"/>
          </a:xfrm>
          <a:prstGeom prst="rect">
            <a:avLst/>
          </a:prstGeom>
        </p:spPr>
        <p:txBody>
          <a:bodyPr wrap="none">
            <a:spAutoFit/>
          </a:bodyPr>
          <a:lstStyle/>
          <a:p>
            <a:pPr algn="ctr"/>
            <a:r>
              <a:rPr lang="fr-FR" b="1" i="1" dirty="0">
                <a:solidFill>
                  <a:schemeClr val="bg1"/>
                </a:solidFill>
                <a:latin typeface="Calibri" pitchFamily="34" charset="0"/>
                <a:cs typeface="Calibri" pitchFamily="34" charset="0"/>
              </a:rPr>
              <a:t>Environnement de travail</a:t>
            </a:r>
          </a:p>
        </p:txBody>
      </p:sp>
      <p:pic>
        <p:nvPicPr>
          <p:cNvPr id="10" name="Picture 1" descr="C:\Users\zineb\Desktop\miage.png"/>
          <p:cNvPicPr>
            <a:picLocks noChangeAspect="1" noChangeArrowheads="1"/>
          </p:cNvPicPr>
          <p:nvPr/>
        </p:nvPicPr>
        <p:blipFill>
          <a:blip r:embed="rId8" cstate="print"/>
          <a:srcRect/>
          <a:stretch>
            <a:fillRect/>
          </a:stretch>
        </p:blipFill>
        <p:spPr bwMode="auto">
          <a:xfrm>
            <a:off x="7993115" y="6356035"/>
            <a:ext cx="1081573" cy="463939"/>
          </a:xfrm>
          <a:prstGeom prst="rect">
            <a:avLst/>
          </a:prstGeom>
          <a:noFill/>
        </p:spPr>
      </p:pic>
    </p:spTree>
    <p:extLst>
      <p:ext uri="{BB962C8B-B14F-4D97-AF65-F5344CB8AC3E}">
        <p14:creationId xmlns:p14="http://schemas.microsoft.com/office/powerpoint/2010/main" val="21114453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
                                            <p:graphicEl>
                                              <a:dgm id="{204105AD-8F3A-45B9-AA7A-DC194ACEB02A}"/>
                                            </p:graphicEl>
                                          </p:spTgt>
                                        </p:tgtEl>
                                        <p:attrNameLst>
                                          <p:attrName>style.visibility</p:attrName>
                                        </p:attrNameLst>
                                      </p:cBhvr>
                                      <p:to>
                                        <p:strVal val="visible"/>
                                      </p:to>
                                    </p:set>
                                    <p:animEffect transition="in" filter="fade">
                                      <p:cBhvr>
                                        <p:cTn id="7" dur="1000"/>
                                        <p:tgtEl>
                                          <p:spTgt spid="4">
                                            <p:graphicEl>
                                              <a:dgm id="{204105AD-8F3A-45B9-AA7A-DC194ACEB02A}"/>
                                            </p:graphicEl>
                                          </p:spTgt>
                                        </p:tgtEl>
                                      </p:cBhvr>
                                    </p:animEffect>
                                    <p:anim calcmode="lin" valueType="num">
                                      <p:cBhvr>
                                        <p:cTn id="8" dur="1000" fill="hold"/>
                                        <p:tgtEl>
                                          <p:spTgt spid="4">
                                            <p:graphicEl>
                                              <a:dgm id="{204105AD-8F3A-45B9-AA7A-DC194ACEB02A}"/>
                                            </p:graphicEl>
                                          </p:spTgt>
                                        </p:tgtEl>
                                        <p:attrNameLst>
                                          <p:attrName>ppt_x</p:attrName>
                                        </p:attrNameLst>
                                      </p:cBhvr>
                                      <p:tavLst>
                                        <p:tav tm="0">
                                          <p:val>
                                            <p:strVal val="#ppt_x"/>
                                          </p:val>
                                        </p:tav>
                                        <p:tav tm="100000">
                                          <p:val>
                                            <p:strVal val="#ppt_x"/>
                                          </p:val>
                                        </p:tav>
                                      </p:tavLst>
                                    </p:anim>
                                    <p:anim calcmode="lin" valueType="num">
                                      <p:cBhvr>
                                        <p:cTn id="9" dur="900" decel="100000" fill="hold"/>
                                        <p:tgtEl>
                                          <p:spTgt spid="4">
                                            <p:graphicEl>
                                              <a:dgm id="{204105AD-8F3A-45B9-AA7A-DC194ACEB02A}"/>
                                            </p:graphic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graphicEl>
                                              <a:dgm id="{204105AD-8F3A-45B9-AA7A-DC194ACEB02A}"/>
                                            </p:graphicEl>
                                          </p:spTgt>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500"/>
                                  </p:stCondLst>
                                  <p:childTnLst>
                                    <p:set>
                                      <p:cBhvr>
                                        <p:cTn id="12" dur="1" fill="hold">
                                          <p:stCondLst>
                                            <p:cond delay="0"/>
                                          </p:stCondLst>
                                        </p:cTn>
                                        <p:tgtEl>
                                          <p:spTgt spid="4">
                                            <p:graphicEl>
                                              <a:dgm id="{1EB86312-7BEE-43AE-82A4-ED23BD7734AF}"/>
                                            </p:graphicEl>
                                          </p:spTgt>
                                        </p:tgtEl>
                                        <p:attrNameLst>
                                          <p:attrName>style.visibility</p:attrName>
                                        </p:attrNameLst>
                                      </p:cBhvr>
                                      <p:to>
                                        <p:strVal val="visible"/>
                                      </p:to>
                                    </p:set>
                                    <p:animEffect transition="in" filter="fade">
                                      <p:cBhvr>
                                        <p:cTn id="13" dur="1000"/>
                                        <p:tgtEl>
                                          <p:spTgt spid="4">
                                            <p:graphicEl>
                                              <a:dgm id="{1EB86312-7BEE-43AE-82A4-ED23BD7734AF}"/>
                                            </p:graphicEl>
                                          </p:spTgt>
                                        </p:tgtEl>
                                      </p:cBhvr>
                                    </p:animEffect>
                                    <p:anim calcmode="lin" valueType="num">
                                      <p:cBhvr>
                                        <p:cTn id="14" dur="1000" fill="hold"/>
                                        <p:tgtEl>
                                          <p:spTgt spid="4">
                                            <p:graphicEl>
                                              <a:dgm id="{1EB86312-7BEE-43AE-82A4-ED23BD7734AF}"/>
                                            </p:graphicEl>
                                          </p:spTgt>
                                        </p:tgtEl>
                                        <p:attrNameLst>
                                          <p:attrName>ppt_x</p:attrName>
                                        </p:attrNameLst>
                                      </p:cBhvr>
                                      <p:tavLst>
                                        <p:tav tm="0">
                                          <p:val>
                                            <p:strVal val="#ppt_x"/>
                                          </p:val>
                                        </p:tav>
                                        <p:tav tm="100000">
                                          <p:val>
                                            <p:strVal val="#ppt_x"/>
                                          </p:val>
                                        </p:tav>
                                      </p:tavLst>
                                    </p:anim>
                                    <p:anim calcmode="lin" valueType="num">
                                      <p:cBhvr>
                                        <p:cTn id="15" dur="900" decel="100000" fill="hold"/>
                                        <p:tgtEl>
                                          <p:spTgt spid="4">
                                            <p:graphicEl>
                                              <a:dgm id="{1EB86312-7BEE-43AE-82A4-ED23BD7734AF}"/>
                                            </p:graphic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
                                            <p:graphicEl>
                                              <a:dgm id="{1EB86312-7BEE-43AE-82A4-ED23BD7734AF}"/>
                                            </p:graphic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500"/>
                                  </p:stCondLst>
                                  <p:childTnLst>
                                    <p:set>
                                      <p:cBhvr>
                                        <p:cTn id="18" dur="1" fill="hold">
                                          <p:stCondLst>
                                            <p:cond delay="0"/>
                                          </p:stCondLst>
                                        </p:cTn>
                                        <p:tgtEl>
                                          <p:spTgt spid="4">
                                            <p:graphicEl>
                                              <a:dgm id="{D0FDB4FC-27FC-496E-BCE8-D74ECEDB3EC0}"/>
                                            </p:graphicEl>
                                          </p:spTgt>
                                        </p:tgtEl>
                                        <p:attrNameLst>
                                          <p:attrName>style.visibility</p:attrName>
                                        </p:attrNameLst>
                                      </p:cBhvr>
                                      <p:to>
                                        <p:strVal val="visible"/>
                                      </p:to>
                                    </p:set>
                                    <p:animEffect transition="in" filter="fade">
                                      <p:cBhvr>
                                        <p:cTn id="19" dur="1000"/>
                                        <p:tgtEl>
                                          <p:spTgt spid="4">
                                            <p:graphicEl>
                                              <a:dgm id="{D0FDB4FC-27FC-496E-BCE8-D74ECEDB3EC0}"/>
                                            </p:graphicEl>
                                          </p:spTgt>
                                        </p:tgtEl>
                                      </p:cBhvr>
                                    </p:animEffect>
                                    <p:anim calcmode="lin" valueType="num">
                                      <p:cBhvr>
                                        <p:cTn id="20" dur="1000" fill="hold"/>
                                        <p:tgtEl>
                                          <p:spTgt spid="4">
                                            <p:graphicEl>
                                              <a:dgm id="{D0FDB4FC-27FC-496E-BCE8-D74ECEDB3EC0}"/>
                                            </p:graphicEl>
                                          </p:spTgt>
                                        </p:tgtEl>
                                        <p:attrNameLst>
                                          <p:attrName>ppt_x</p:attrName>
                                        </p:attrNameLst>
                                      </p:cBhvr>
                                      <p:tavLst>
                                        <p:tav tm="0">
                                          <p:val>
                                            <p:strVal val="#ppt_x"/>
                                          </p:val>
                                        </p:tav>
                                        <p:tav tm="100000">
                                          <p:val>
                                            <p:strVal val="#ppt_x"/>
                                          </p:val>
                                        </p:tav>
                                      </p:tavLst>
                                    </p:anim>
                                    <p:anim calcmode="lin" valueType="num">
                                      <p:cBhvr>
                                        <p:cTn id="21" dur="900" decel="100000" fill="hold"/>
                                        <p:tgtEl>
                                          <p:spTgt spid="4">
                                            <p:graphicEl>
                                              <a:dgm id="{D0FDB4FC-27FC-496E-BCE8-D74ECEDB3EC0}"/>
                                            </p:graphicEl>
                                          </p:spTgt>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4">
                                            <p:graphicEl>
                                              <a:dgm id="{D0FDB4FC-27FC-496E-BCE8-D74ECEDB3EC0}"/>
                                            </p:graphic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1000"/>
                                  </p:stCondLst>
                                  <p:childTnLst>
                                    <p:set>
                                      <p:cBhvr>
                                        <p:cTn id="24" dur="1" fill="hold">
                                          <p:stCondLst>
                                            <p:cond delay="0"/>
                                          </p:stCondLst>
                                        </p:cTn>
                                        <p:tgtEl>
                                          <p:spTgt spid="4">
                                            <p:graphicEl>
                                              <a:dgm id="{0407FC1D-B570-47B8-87E4-BF88D915D972}"/>
                                            </p:graphicEl>
                                          </p:spTgt>
                                        </p:tgtEl>
                                        <p:attrNameLst>
                                          <p:attrName>style.visibility</p:attrName>
                                        </p:attrNameLst>
                                      </p:cBhvr>
                                      <p:to>
                                        <p:strVal val="visible"/>
                                      </p:to>
                                    </p:set>
                                    <p:animEffect transition="in" filter="fade">
                                      <p:cBhvr>
                                        <p:cTn id="25" dur="1000"/>
                                        <p:tgtEl>
                                          <p:spTgt spid="4">
                                            <p:graphicEl>
                                              <a:dgm id="{0407FC1D-B570-47B8-87E4-BF88D915D972}"/>
                                            </p:graphicEl>
                                          </p:spTgt>
                                        </p:tgtEl>
                                      </p:cBhvr>
                                    </p:animEffect>
                                    <p:anim calcmode="lin" valueType="num">
                                      <p:cBhvr>
                                        <p:cTn id="26" dur="1000" fill="hold"/>
                                        <p:tgtEl>
                                          <p:spTgt spid="4">
                                            <p:graphicEl>
                                              <a:dgm id="{0407FC1D-B570-47B8-87E4-BF88D915D972}"/>
                                            </p:graphicEl>
                                          </p:spTgt>
                                        </p:tgtEl>
                                        <p:attrNameLst>
                                          <p:attrName>ppt_x</p:attrName>
                                        </p:attrNameLst>
                                      </p:cBhvr>
                                      <p:tavLst>
                                        <p:tav tm="0">
                                          <p:val>
                                            <p:strVal val="#ppt_x"/>
                                          </p:val>
                                        </p:tav>
                                        <p:tav tm="100000">
                                          <p:val>
                                            <p:strVal val="#ppt_x"/>
                                          </p:val>
                                        </p:tav>
                                      </p:tavLst>
                                    </p:anim>
                                    <p:anim calcmode="lin" valueType="num">
                                      <p:cBhvr>
                                        <p:cTn id="27" dur="900" decel="100000" fill="hold"/>
                                        <p:tgtEl>
                                          <p:spTgt spid="4">
                                            <p:graphicEl>
                                              <a:dgm id="{0407FC1D-B570-47B8-87E4-BF88D915D972}"/>
                                            </p:graphicEl>
                                          </p:spTgt>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4">
                                            <p:graphicEl>
                                              <a:dgm id="{0407FC1D-B570-47B8-87E4-BF88D915D972}"/>
                                            </p:graphicEl>
                                          </p:spTgt>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1000"/>
                                  </p:stCondLst>
                                  <p:childTnLst>
                                    <p:set>
                                      <p:cBhvr>
                                        <p:cTn id="30" dur="1" fill="hold">
                                          <p:stCondLst>
                                            <p:cond delay="0"/>
                                          </p:stCondLst>
                                        </p:cTn>
                                        <p:tgtEl>
                                          <p:spTgt spid="4">
                                            <p:graphicEl>
                                              <a:dgm id="{F0B5104E-FED5-4BB9-AB19-2B7379C58E2C}"/>
                                            </p:graphicEl>
                                          </p:spTgt>
                                        </p:tgtEl>
                                        <p:attrNameLst>
                                          <p:attrName>style.visibility</p:attrName>
                                        </p:attrNameLst>
                                      </p:cBhvr>
                                      <p:to>
                                        <p:strVal val="visible"/>
                                      </p:to>
                                    </p:set>
                                    <p:animEffect transition="in" filter="fade">
                                      <p:cBhvr>
                                        <p:cTn id="31" dur="1000"/>
                                        <p:tgtEl>
                                          <p:spTgt spid="4">
                                            <p:graphicEl>
                                              <a:dgm id="{F0B5104E-FED5-4BB9-AB19-2B7379C58E2C}"/>
                                            </p:graphicEl>
                                          </p:spTgt>
                                        </p:tgtEl>
                                      </p:cBhvr>
                                    </p:animEffect>
                                    <p:anim calcmode="lin" valueType="num">
                                      <p:cBhvr>
                                        <p:cTn id="32" dur="1000" fill="hold"/>
                                        <p:tgtEl>
                                          <p:spTgt spid="4">
                                            <p:graphicEl>
                                              <a:dgm id="{F0B5104E-FED5-4BB9-AB19-2B7379C58E2C}"/>
                                            </p:graphicEl>
                                          </p:spTgt>
                                        </p:tgtEl>
                                        <p:attrNameLst>
                                          <p:attrName>ppt_x</p:attrName>
                                        </p:attrNameLst>
                                      </p:cBhvr>
                                      <p:tavLst>
                                        <p:tav tm="0">
                                          <p:val>
                                            <p:strVal val="#ppt_x"/>
                                          </p:val>
                                        </p:tav>
                                        <p:tav tm="100000">
                                          <p:val>
                                            <p:strVal val="#ppt_x"/>
                                          </p:val>
                                        </p:tav>
                                      </p:tavLst>
                                    </p:anim>
                                    <p:anim calcmode="lin" valueType="num">
                                      <p:cBhvr>
                                        <p:cTn id="33" dur="900" decel="100000" fill="hold"/>
                                        <p:tgtEl>
                                          <p:spTgt spid="4">
                                            <p:graphicEl>
                                              <a:dgm id="{F0B5104E-FED5-4BB9-AB19-2B7379C58E2C}"/>
                                            </p:graphic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4">
                                            <p:graphicEl>
                                              <a:dgm id="{F0B5104E-FED5-4BB9-AB19-2B7379C58E2C}"/>
                                            </p:graphicEl>
                                          </p:spTgt>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1500"/>
                                  </p:stCondLst>
                                  <p:childTnLst>
                                    <p:set>
                                      <p:cBhvr>
                                        <p:cTn id="36" dur="1" fill="hold">
                                          <p:stCondLst>
                                            <p:cond delay="0"/>
                                          </p:stCondLst>
                                        </p:cTn>
                                        <p:tgtEl>
                                          <p:spTgt spid="4">
                                            <p:graphicEl>
                                              <a:dgm id="{613BB3AB-1268-4B22-965E-B9FF6DF27042}"/>
                                            </p:graphicEl>
                                          </p:spTgt>
                                        </p:tgtEl>
                                        <p:attrNameLst>
                                          <p:attrName>style.visibility</p:attrName>
                                        </p:attrNameLst>
                                      </p:cBhvr>
                                      <p:to>
                                        <p:strVal val="visible"/>
                                      </p:to>
                                    </p:set>
                                    <p:animEffect transition="in" filter="fade">
                                      <p:cBhvr>
                                        <p:cTn id="37" dur="1000"/>
                                        <p:tgtEl>
                                          <p:spTgt spid="4">
                                            <p:graphicEl>
                                              <a:dgm id="{613BB3AB-1268-4B22-965E-B9FF6DF27042}"/>
                                            </p:graphicEl>
                                          </p:spTgt>
                                        </p:tgtEl>
                                      </p:cBhvr>
                                    </p:animEffect>
                                    <p:anim calcmode="lin" valueType="num">
                                      <p:cBhvr>
                                        <p:cTn id="38" dur="1000" fill="hold"/>
                                        <p:tgtEl>
                                          <p:spTgt spid="4">
                                            <p:graphicEl>
                                              <a:dgm id="{613BB3AB-1268-4B22-965E-B9FF6DF27042}"/>
                                            </p:graphicEl>
                                          </p:spTgt>
                                        </p:tgtEl>
                                        <p:attrNameLst>
                                          <p:attrName>ppt_x</p:attrName>
                                        </p:attrNameLst>
                                      </p:cBhvr>
                                      <p:tavLst>
                                        <p:tav tm="0">
                                          <p:val>
                                            <p:strVal val="#ppt_x"/>
                                          </p:val>
                                        </p:tav>
                                        <p:tav tm="100000">
                                          <p:val>
                                            <p:strVal val="#ppt_x"/>
                                          </p:val>
                                        </p:tav>
                                      </p:tavLst>
                                    </p:anim>
                                    <p:anim calcmode="lin" valueType="num">
                                      <p:cBhvr>
                                        <p:cTn id="39" dur="900" decel="100000" fill="hold"/>
                                        <p:tgtEl>
                                          <p:spTgt spid="4">
                                            <p:graphicEl>
                                              <a:dgm id="{613BB3AB-1268-4B22-965E-B9FF6DF27042}"/>
                                            </p:graphicEl>
                                          </p:spTgt>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4">
                                            <p:graphicEl>
                                              <a:dgm id="{613BB3AB-1268-4B22-965E-B9FF6DF27042}"/>
                                            </p:graphicEl>
                                          </p:spTgt>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1500"/>
                                  </p:stCondLst>
                                  <p:childTnLst>
                                    <p:set>
                                      <p:cBhvr>
                                        <p:cTn id="42" dur="1" fill="hold">
                                          <p:stCondLst>
                                            <p:cond delay="0"/>
                                          </p:stCondLst>
                                        </p:cTn>
                                        <p:tgtEl>
                                          <p:spTgt spid="4">
                                            <p:graphicEl>
                                              <a:dgm id="{0D746A5B-74BD-4E5E-80DC-1C2E8F585640}"/>
                                            </p:graphicEl>
                                          </p:spTgt>
                                        </p:tgtEl>
                                        <p:attrNameLst>
                                          <p:attrName>style.visibility</p:attrName>
                                        </p:attrNameLst>
                                      </p:cBhvr>
                                      <p:to>
                                        <p:strVal val="visible"/>
                                      </p:to>
                                    </p:set>
                                    <p:animEffect transition="in" filter="fade">
                                      <p:cBhvr>
                                        <p:cTn id="43" dur="1000"/>
                                        <p:tgtEl>
                                          <p:spTgt spid="4">
                                            <p:graphicEl>
                                              <a:dgm id="{0D746A5B-74BD-4E5E-80DC-1C2E8F585640}"/>
                                            </p:graphicEl>
                                          </p:spTgt>
                                        </p:tgtEl>
                                      </p:cBhvr>
                                    </p:animEffect>
                                    <p:anim calcmode="lin" valueType="num">
                                      <p:cBhvr>
                                        <p:cTn id="44" dur="1000" fill="hold"/>
                                        <p:tgtEl>
                                          <p:spTgt spid="4">
                                            <p:graphicEl>
                                              <a:dgm id="{0D746A5B-74BD-4E5E-80DC-1C2E8F585640}"/>
                                            </p:graphicEl>
                                          </p:spTgt>
                                        </p:tgtEl>
                                        <p:attrNameLst>
                                          <p:attrName>ppt_x</p:attrName>
                                        </p:attrNameLst>
                                      </p:cBhvr>
                                      <p:tavLst>
                                        <p:tav tm="0">
                                          <p:val>
                                            <p:strVal val="#ppt_x"/>
                                          </p:val>
                                        </p:tav>
                                        <p:tav tm="100000">
                                          <p:val>
                                            <p:strVal val="#ppt_x"/>
                                          </p:val>
                                        </p:tav>
                                      </p:tavLst>
                                    </p:anim>
                                    <p:anim calcmode="lin" valueType="num">
                                      <p:cBhvr>
                                        <p:cTn id="45" dur="900" decel="100000" fill="hold"/>
                                        <p:tgtEl>
                                          <p:spTgt spid="4">
                                            <p:graphicEl>
                                              <a:dgm id="{0D746A5B-74BD-4E5E-80DC-1C2E8F585640}"/>
                                            </p:graphicEl>
                                          </p:spTgt>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
                                            <p:graphicEl>
                                              <a:dgm id="{0D746A5B-74BD-4E5E-80DC-1C2E8F585640}"/>
                                            </p:graphicEl>
                                          </p:spTgt>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2000"/>
                                  </p:stCondLst>
                                  <p:childTnLst>
                                    <p:set>
                                      <p:cBhvr>
                                        <p:cTn id="48" dur="1" fill="hold">
                                          <p:stCondLst>
                                            <p:cond delay="0"/>
                                          </p:stCondLst>
                                        </p:cTn>
                                        <p:tgtEl>
                                          <p:spTgt spid="4">
                                            <p:graphicEl>
                                              <a:dgm id="{33B45ABB-583C-4689-915D-241B170058C6}"/>
                                            </p:graphicEl>
                                          </p:spTgt>
                                        </p:tgtEl>
                                        <p:attrNameLst>
                                          <p:attrName>style.visibility</p:attrName>
                                        </p:attrNameLst>
                                      </p:cBhvr>
                                      <p:to>
                                        <p:strVal val="visible"/>
                                      </p:to>
                                    </p:set>
                                    <p:animEffect transition="in" filter="fade">
                                      <p:cBhvr>
                                        <p:cTn id="49" dur="1000"/>
                                        <p:tgtEl>
                                          <p:spTgt spid="4">
                                            <p:graphicEl>
                                              <a:dgm id="{33B45ABB-583C-4689-915D-241B170058C6}"/>
                                            </p:graphicEl>
                                          </p:spTgt>
                                        </p:tgtEl>
                                      </p:cBhvr>
                                    </p:animEffect>
                                    <p:anim calcmode="lin" valueType="num">
                                      <p:cBhvr>
                                        <p:cTn id="50" dur="1000" fill="hold"/>
                                        <p:tgtEl>
                                          <p:spTgt spid="4">
                                            <p:graphicEl>
                                              <a:dgm id="{33B45ABB-583C-4689-915D-241B170058C6}"/>
                                            </p:graphicEl>
                                          </p:spTgt>
                                        </p:tgtEl>
                                        <p:attrNameLst>
                                          <p:attrName>ppt_x</p:attrName>
                                        </p:attrNameLst>
                                      </p:cBhvr>
                                      <p:tavLst>
                                        <p:tav tm="0">
                                          <p:val>
                                            <p:strVal val="#ppt_x"/>
                                          </p:val>
                                        </p:tav>
                                        <p:tav tm="100000">
                                          <p:val>
                                            <p:strVal val="#ppt_x"/>
                                          </p:val>
                                        </p:tav>
                                      </p:tavLst>
                                    </p:anim>
                                    <p:anim calcmode="lin" valueType="num">
                                      <p:cBhvr>
                                        <p:cTn id="51" dur="900" decel="100000" fill="hold"/>
                                        <p:tgtEl>
                                          <p:spTgt spid="4">
                                            <p:graphicEl>
                                              <a:dgm id="{33B45ABB-583C-4689-915D-241B170058C6}"/>
                                            </p:graphicEl>
                                          </p:spTgt>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4">
                                            <p:graphicEl>
                                              <a:dgm id="{33B45ABB-583C-4689-915D-241B170058C6}"/>
                                            </p:graphicEl>
                                          </p:spTgt>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2000"/>
                                  </p:stCondLst>
                                  <p:childTnLst>
                                    <p:set>
                                      <p:cBhvr>
                                        <p:cTn id="54" dur="1" fill="hold">
                                          <p:stCondLst>
                                            <p:cond delay="0"/>
                                          </p:stCondLst>
                                        </p:cTn>
                                        <p:tgtEl>
                                          <p:spTgt spid="4">
                                            <p:graphicEl>
                                              <a:dgm id="{282BED3C-9292-4E57-85E9-F8D02B7D131B}"/>
                                            </p:graphicEl>
                                          </p:spTgt>
                                        </p:tgtEl>
                                        <p:attrNameLst>
                                          <p:attrName>style.visibility</p:attrName>
                                        </p:attrNameLst>
                                      </p:cBhvr>
                                      <p:to>
                                        <p:strVal val="visible"/>
                                      </p:to>
                                    </p:set>
                                    <p:animEffect transition="in" filter="fade">
                                      <p:cBhvr>
                                        <p:cTn id="55" dur="1000"/>
                                        <p:tgtEl>
                                          <p:spTgt spid="4">
                                            <p:graphicEl>
                                              <a:dgm id="{282BED3C-9292-4E57-85E9-F8D02B7D131B}"/>
                                            </p:graphicEl>
                                          </p:spTgt>
                                        </p:tgtEl>
                                      </p:cBhvr>
                                    </p:animEffect>
                                    <p:anim calcmode="lin" valueType="num">
                                      <p:cBhvr>
                                        <p:cTn id="56" dur="1000" fill="hold"/>
                                        <p:tgtEl>
                                          <p:spTgt spid="4">
                                            <p:graphicEl>
                                              <a:dgm id="{282BED3C-9292-4E57-85E9-F8D02B7D131B}"/>
                                            </p:graphicEl>
                                          </p:spTgt>
                                        </p:tgtEl>
                                        <p:attrNameLst>
                                          <p:attrName>ppt_x</p:attrName>
                                        </p:attrNameLst>
                                      </p:cBhvr>
                                      <p:tavLst>
                                        <p:tav tm="0">
                                          <p:val>
                                            <p:strVal val="#ppt_x"/>
                                          </p:val>
                                        </p:tav>
                                        <p:tav tm="100000">
                                          <p:val>
                                            <p:strVal val="#ppt_x"/>
                                          </p:val>
                                        </p:tav>
                                      </p:tavLst>
                                    </p:anim>
                                    <p:anim calcmode="lin" valueType="num">
                                      <p:cBhvr>
                                        <p:cTn id="57" dur="900" decel="100000" fill="hold"/>
                                        <p:tgtEl>
                                          <p:spTgt spid="4">
                                            <p:graphicEl>
                                              <a:dgm id="{282BED3C-9292-4E57-85E9-F8D02B7D131B}"/>
                                            </p:graphicEl>
                                          </p:spTgt>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4">
                                            <p:graphicEl>
                                              <a:dgm id="{282BED3C-9292-4E57-85E9-F8D02B7D131B}"/>
                                            </p:graphicEl>
                                          </p:spTgt>
                                        </p:tgtEl>
                                        <p:attrNameLst>
                                          <p:attrName>ppt_y</p:attrName>
                                        </p:attrNameLst>
                                      </p:cBhvr>
                                      <p:tavLst>
                                        <p:tav tm="0">
                                          <p:val>
                                            <p:strVal val="#ppt_y-.03"/>
                                          </p:val>
                                        </p:tav>
                                        <p:tav tm="100000">
                                          <p:val>
                                            <p:strVal val="#ppt_y"/>
                                          </p:val>
                                        </p:tav>
                                      </p:tavLst>
                                    </p:anim>
                                  </p:childTnLst>
                                </p:cTn>
                              </p:par>
                              <p:par>
                                <p:cTn id="59" presetID="37" presetClass="entr" presetSubtype="0" fill="hold" grpId="0" nodeType="withEffect">
                                  <p:stCondLst>
                                    <p:cond delay="2500"/>
                                  </p:stCondLst>
                                  <p:childTnLst>
                                    <p:set>
                                      <p:cBhvr>
                                        <p:cTn id="60" dur="1" fill="hold">
                                          <p:stCondLst>
                                            <p:cond delay="0"/>
                                          </p:stCondLst>
                                        </p:cTn>
                                        <p:tgtEl>
                                          <p:spTgt spid="4">
                                            <p:graphicEl>
                                              <a:dgm id="{FADE43DB-F8F7-4BC8-9819-7A24D2BBE129}"/>
                                            </p:graphicEl>
                                          </p:spTgt>
                                        </p:tgtEl>
                                        <p:attrNameLst>
                                          <p:attrName>style.visibility</p:attrName>
                                        </p:attrNameLst>
                                      </p:cBhvr>
                                      <p:to>
                                        <p:strVal val="visible"/>
                                      </p:to>
                                    </p:set>
                                    <p:animEffect transition="in" filter="fade">
                                      <p:cBhvr>
                                        <p:cTn id="61" dur="1000"/>
                                        <p:tgtEl>
                                          <p:spTgt spid="4">
                                            <p:graphicEl>
                                              <a:dgm id="{FADE43DB-F8F7-4BC8-9819-7A24D2BBE129}"/>
                                            </p:graphicEl>
                                          </p:spTgt>
                                        </p:tgtEl>
                                      </p:cBhvr>
                                    </p:animEffect>
                                    <p:anim calcmode="lin" valueType="num">
                                      <p:cBhvr>
                                        <p:cTn id="62" dur="1000" fill="hold"/>
                                        <p:tgtEl>
                                          <p:spTgt spid="4">
                                            <p:graphicEl>
                                              <a:dgm id="{FADE43DB-F8F7-4BC8-9819-7A24D2BBE129}"/>
                                            </p:graphicEl>
                                          </p:spTgt>
                                        </p:tgtEl>
                                        <p:attrNameLst>
                                          <p:attrName>ppt_x</p:attrName>
                                        </p:attrNameLst>
                                      </p:cBhvr>
                                      <p:tavLst>
                                        <p:tav tm="0">
                                          <p:val>
                                            <p:strVal val="#ppt_x"/>
                                          </p:val>
                                        </p:tav>
                                        <p:tav tm="100000">
                                          <p:val>
                                            <p:strVal val="#ppt_x"/>
                                          </p:val>
                                        </p:tav>
                                      </p:tavLst>
                                    </p:anim>
                                    <p:anim calcmode="lin" valueType="num">
                                      <p:cBhvr>
                                        <p:cTn id="63" dur="900" decel="100000" fill="hold"/>
                                        <p:tgtEl>
                                          <p:spTgt spid="4">
                                            <p:graphicEl>
                                              <a:dgm id="{FADE43DB-F8F7-4BC8-9819-7A24D2BBE129}"/>
                                            </p:graphicEl>
                                          </p:spTgt>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4">
                                            <p:graphicEl>
                                              <a:dgm id="{FADE43DB-F8F7-4BC8-9819-7A24D2BBE129}"/>
                                            </p:graphicEl>
                                          </p:spTgt>
                                        </p:tgtEl>
                                        <p:attrNameLst>
                                          <p:attrName>ppt_y</p:attrName>
                                        </p:attrNameLst>
                                      </p:cBhvr>
                                      <p:tavLst>
                                        <p:tav tm="0">
                                          <p:val>
                                            <p:strVal val="#ppt_y-.03"/>
                                          </p:val>
                                        </p:tav>
                                        <p:tav tm="100000">
                                          <p:val>
                                            <p:strVal val="#ppt_y"/>
                                          </p:val>
                                        </p:tav>
                                      </p:tavLst>
                                    </p:anim>
                                  </p:childTnLst>
                                </p:cTn>
                              </p:par>
                              <p:par>
                                <p:cTn id="65" presetID="37" presetClass="entr" presetSubtype="0" fill="hold" grpId="0" nodeType="withEffect">
                                  <p:stCondLst>
                                    <p:cond delay="2500"/>
                                  </p:stCondLst>
                                  <p:childTnLst>
                                    <p:set>
                                      <p:cBhvr>
                                        <p:cTn id="66" dur="1" fill="hold">
                                          <p:stCondLst>
                                            <p:cond delay="0"/>
                                          </p:stCondLst>
                                        </p:cTn>
                                        <p:tgtEl>
                                          <p:spTgt spid="4">
                                            <p:graphicEl>
                                              <a:dgm id="{4750AD0C-C2FE-49E0-A47E-D67E69377025}"/>
                                            </p:graphicEl>
                                          </p:spTgt>
                                        </p:tgtEl>
                                        <p:attrNameLst>
                                          <p:attrName>style.visibility</p:attrName>
                                        </p:attrNameLst>
                                      </p:cBhvr>
                                      <p:to>
                                        <p:strVal val="visible"/>
                                      </p:to>
                                    </p:set>
                                    <p:animEffect transition="in" filter="fade">
                                      <p:cBhvr>
                                        <p:cTn id="67" dur="1000"/>
                                        <p:tgtEl>
                                          <p:spTgt spid="4">
                                            <p:graphicEl>
                                              <a:dgm id="{4750AD0C-C2FE-49E0-A47E-D67E69377025}"/>
                                            </p:graphicEl>
                                          </p:spTgt>
                                        </p:tgtEl>
                                      </p:cBhvr>
                                    </p:animEffect>
                                    <p:anim calcmode="lin" valueType="num">
                                      <p:cBhvr>
                                        <p:cTn id="68" dur="1000" fill="hold"/>
                                        <p:tgtEl>
                                          <p:spTgt spid="4">
                                            <p:graphicEl>
                                              <a:dgm id="{4750AD0C-C2FE-49E0-A47E-D67E69377025}"/>
                                            </p:graphicEl>
                                          </p:spTgt>
                                        </p:tgtEl>
                                        <p:attrNameLst>
                                          <p:attrName>ppt_x</p:attrName>
                                        </p:attrNameLst>
                                      </p:cBhvr>
                                      <p:tavLst>
                                        <p:tav tm="0">
                                          <p:val>
                                            <p:strVal val="#ppt_x"/>
                                          </p:val>
                                        </p:tav>
                                        <p:tav tm="100000">
                                          <p:val>
                                            <p:strVal val="#ppt_x"/>
                                          </p:val>
                                        </p:tav>
                                      </p:tavLst>
                                    </p:anim>
                                    <p:anim calcmode="lin" valueType="num">
                                      <p:cBhvr>
                                        <p:cTn id="69" dur="900" decel="100000" fill="hold"/>
                                        <p:tgtEl>
                                          <p:spTgt spid="4">
                                            <p:graphicEl>
                                              <a:dgm id="{4750AD0C-C2FE-49E0-A47E-D67E69377025}"/>
                                            </p:graphicEl>
                                          </p:spTgt>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4">
                                            <p:graphicEl>
                                              <a:dgm id="{4750AD0C-C2FE-49E0-A47E-D67E69377025}"/>
                                            </p:graphic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èche droite rayée 17"/>
          <p:cNvSpPr/>
          <p:nvPr/>
        </p:nvSpPr>
        <p:spPr>
          <a:xfrm flipH="1">
            <a:off x="-1213946" y="102598"/>
            <a:ext cx="5635820"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re 1"/>
          <p:cNvSpPr>
            <a:spLocks noGrp="1"/>
          </p:cNvSpPr>
          <p:nvPr>
            <p:ph type="title"/>
          </p:nvPr>
        </p:nvSpPr>
        <p:spPr>
          <a:xfrm>
            <a:off x="0" y="373019"/>
            <a:ext cx="4374847" cy="527733"/>
          </a:xfrm>
        </p:spPr>
        <p:txBody>
          <a:bodyPr/>
          <a:lstStyle/>
          <a:p>
            <a:r>
              <a:rPr lang="fr-FR" sz="2800" dirty="0" smtClean="0">
                <a:solidFill>
                  <a:schemeClr val="bg1"/>
                </a:solidFill>
                <a:latin typeface="Calibri" pitchFamily="34" charset="0"/>
                <a:cs typeface="Calibri" pitchFamily="34" charset="0"/>
              </a:rPr>
              <a:t>Solution BI de SAP : SAP BW</a:t>
            </a:r>
            <a:endParaRPr lang="fr-FR" sz="2800" dirty="0">
              <a:solidFill>
                <a:schemeClr val="bg1"/>
              </a:solidFill>
              <a:latin typeface="Calibri" pitchFamily="34" charset="0"/>
              <a:cs typeface="Calibri" pitchFamily="34" charset="0"/>
            </a:endParaRPr>
          </a:p>
        </p:txBody>
      </p:sp>
      <p:pic>
        <p:nvPicPr>
          <p:cNvPr id="3074" name="Picture 2" descr="C:\Users\BENTALBAK\Desktop\SFE\SAP\photo architectures\SAP Business warehouse architec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9732" y="1222704"/>
            <a:ext cx="5945023" cy="5293013"/>
          </a:xfrm>
          <a:prstGeom prst="rect">
            <a:avLst/>
          </a:prstGeom>
          <a:noFill/>
          <a:extLst>
            <a:ext uri="{909E8E84-426E-40DD-AFC4-6F175D3DCCD1}">
              <a14:hiddenFill xmlns:a14="http://schemas.microsoft.com/office/drawing/2010/main">
                <a:solidFill>
                  <a:srgbClr val="FFFFFF"/>
                </a:solidFill>
              </a14:hiddenFill>
            </a:ext>
          </a:extLst>
        </p:spPr>
      </p:pic>
      <p:sp>
        <p:nvSpPr>
          <p:cNvPr id="5" name="Ellipse 4"/>
          <p:cNvSpPr/>
          <p:nvPr/>
        </p:nvSpPr>
        <p:spPr>
          <a:xfrm rot="20014469">
            <a:off x="1187354" y="1637731"/>
            <a:ext cx="3534770" cy="1624083"/>
          </a:xfrm>
          <a:prstGeom prst="ellipse">
            <a:avLst/>
          </a:prstGeom>
          <a:noFill/>
          <a:ln w="31750">
            <a:solidFill>
              <a:schemeClr val="accent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9" name="Ellipse 8"/>
          <p:cNvSpPr/>
          <p:nvPr/>
        </p:nvSpPr>
        <p:spPr>
          <a:xfrm rot="661346">
            <a:off x="3925454" y="1236385"/>
            <a:ext cx="3885282" cy="1667414"/>
          </a:xfrm>
          <a:prstGeom prst="ellipse">
            <a:avLst/>
          </a:prstGeom>
          <a:noFill/>
          <a:ln w="31750">
            <a:solidFill>
              <a:schemeClr val="accent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11" name="Ellipse 10"/>
          <p:cNvSpPr/>
          <p:nvPr/>
        </p:nvSpPr>
        <p:spPr>
          <a:xfrm rot="1362932">
            <a:off x="1656688" y="4629633"/>
            <a:ext cx="3452949" cy="1964771"/>
          </a:xfrm>
          <a:prstGeom prst="ellipse">
            <a:avLst/>
          </a:prstGeom>
          <a:noFill/>
          <a:ln w="31750">
            <a:solidFill>
              <a:schemeClr val="accent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12" name="Ellipse 11"/>
          <p:cNvSpPr/>
          <p:nvPr/>
        </p:nvSpPr>
        <p:spPr>
          <a:xfrm rot="17666585">
            <a:off x="3283107" y="2416999"/>
            <a:ext cx="2535253" cy="3508239"/>
          </a:xfrm>
          <a:prstGeom prst="ellipse">
            <a:avLst/>
          </a:prstGeom>
          <a:noFill/>
          <a:ln w="31750">
            <a:solidFill>
              <a:schemeClr val="accent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15" name="Espace réservé du numéro de diapositive 14"/>
          <p:cNvSpPr>
            <a:spLocks noGrp="1"/>
          </p:cNvSpPr>
          <p:nvPr>
            <p:ph type="sldNum" sz="quarter" idx="12"/>
          </p:nvPr>
        </p:nvSpPr>
        <p:spPr/>
        <p:txBody>
          <a:bodyPr/>
          <a:lstStyle/>
          <a:p>
            <a:fld id="{D57F1E4F-1CFF-5643-939E-217C01CDF565}" type="slidenum">
              <a:rPr lang="fr-FR" b="1" smtClean="0">
                <a:solidFill>
                  <a:schemeClr val="bg1"/>
                </a:solidFill>
              </a:rPr>
              <a:pPr/>
              <a:t>19</a:t>
            </a:fld>
            <a:endParaRPr lang="fr-FR" b="1" dirty="0">
              <a:solidFill>
                <a:schemeClr val="bg1"/>
              </a:solidFill>
            </a:endParaRPr>
          </a:p>
        </p:txBody>
      </p:sp>
      <p:sp>
        <p:nvSpPr>
          <p:cNvPr id="14" name="Rectangle 13"/>
          <p:cNvSpPr/>
          <p:nvPr/>
        </p:nvSpPr>
        <p:spPr>
          <a:xfrm>
            <a:off x="4637408" y="365847"/>
            <a:ext cx="2553223"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16" name="Rectangle 15"/>
          <p:cNvSpPr/>
          <p:nvPr/>
        </p:nvSpPr>
        <p:spPr>
          <a:xfrm>
            <a:off x="4637408" y="12403"/>
            <a:ext cx="2608150" cy="369332"/>
          </a:xfrm>
          <a:prstGeom prst="rect">
            <a:avLst/>
          </a:prstGeom>
        </p:spPr>
        <p:txBody>
          <a:bodyPr wrap="none">
            <a:spAutoFit/>
          </a:bodyPr>
          <a:lstStyle/>
          <a:p>
            <a:pPr algn="ctr"/>
            <a:r>
              <a:rPr lang="fr-FR" b="1" i="1" dirty="0">
                <a:solidFill>
                  <a:schemeClr val="bg1"/>
                </a:solidFill>
                <a:latin typeface="Calibri" pitchFamily="34" charset="0"/>
                <a:cs typeface="Calibri" pitchFamily="34" charset="0"/>
              </a:rPr>
              <a:t>Environnement de travail</a:t>
            </a:r>
          </a:p>
        </p:txBody>
      </p:sp>
      <p:pic>
        <p:nvPicPr>
          <p:cNvPr id="13" name="Picture 1" descr="C:\Users\zineb\Desktop\miage.png"/>
          <p:cNvPicPr>
            <a:picLocks noChangeAspect="1" noChangeArrowheads="1"/>
          </p:cNvPicPr>
          <p:nvPr/>
        </p:nvPicPr>
        <p:blipFill>
          <a:blip r:embed="rId4" cstate="print"/>
          <a:srcRect/>
          <a:stretch>
            <a:fillRect/>
          </a:stretch>
        </p:blipFill>
        <p:spPr bwMode="auto">
          <a:xfrm>
            <a:off x="7993115" y="6356035"/>
            <a:ext cx="1081573" cy="463939"/>
          </a:xfrm>
          <a:prstGeom prst="rect">
            <a:avLst/>
          </a:prstGeom>
          <a:noFill/>
        </p:spPr>
      </p:pic>
      <p:sp>
        <p:nvSpPr>
          <p:cNvPr id="17" name="Ellipse 16"/>
          <p:cNvSpPr/>
          <p:nvPr/>
        </p:nvSpPr>
        <p:spPr>
          <a:xfrm rot="20014469">
            <a:off x="1686134" y="3118076"/>
            <a:ext cx="1916192" cy="1294817"/>
          </a:xfrm>
          <a:prstGeom prst="ellipse">
            <a:avLst/>
          </a:prstGeom>
          <a:noFill/>
          <a:ln w="31750">
            <a:solidFill>
              <a:schemeClr val="accent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733889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1" nodeType="clickEffect">
                                  <p:stCondLst>
                                    <p:cond delay="0"/>
                                  </p:stCondLst>
                                  <p:childTnLst>
                                    <p:animEffect transition="out" filter="fade">
                                      <p:cBhvr>
                                        <p:cTn id="13" dur="1000"/>
                                        <p:tgtEl>
                                          <p:spTgt spid="11"/>
                                        </p:tgtEl>
                                      </p:cBhvr>
                                    </p:animEffect>
                                    <p:anim calcmode="lin" valueType="num">
                                      <p:cBhvr>
                                        <p:cTn id="14" dur="1000"/>
                                        <p:tgtEl>
                                          <p:spTgt spid="11"/>
                                        </p:tgtEl>
                                        <p:attrNameLst>
                                          <p:attrName>ppt_x</p:attrName>
                                        </p:attrNameLst>
                                      </p:cBhvr>
                                      <p:tavLst>
                                        <p:tav tm="0">
                                          <p:val>
                                            <p:strVal val="ppt_x"/>
                                          </p:val>
                                        </p:tav>
                                        <p:tav tm="100000">
                                          <p:val>
                                            <p:strVal val="ppt_x"/>
                                          </p:val>
                                        </p:tav>
                                      </p:tavLst>
                                    </p:anim>
                                    <p:anim calcmode="lin" valueType="num">
                                      <p:cBhvr>
                                        <p:cTn id="15" dur="1000"/>
                                        <p:tgtEl>
                                          <p:spTgt spid="11"/>
                                        </p:tgtEl>
                                        <p:attrNameLst>
                                          <p:attrName>ppt_y</p:attrName>
                                        </p:attrNameLst>
                                      </p:cBhvr>
                                      <p:tavLst>
                                        <p:tav tm="0">
                                          <p:val>
                                            <p:strVal val="ppt_y"/>
                                          </p:val>
                                        </p:tav>
                                        <p:tav tm="100000">
                                          <p:val>
                                            <p:strVal val="ppt_y+.1"/>
                                          </p:val>
                                        </p:tav>
                                      </p:tavLst>
                                    </p:anim>
                                    <p:set>
                                      <p:cBhvr>
                                        <p:cTn id="16" dur="1" fill="hold">
                                          <p:stCondLst>
                                            <p:cond delay="999"/>
                                          </p:stCondLst>
                                        </p:cTn>
                                        <p:tgtEl>
                                          <p:spTgt spid="11"/>
                                        </p:tgtEl>
                                        <p:attrNameLst>
                                          <p:attrName>style.visibility</p:attrName>
                                        </p:attrNameLst>
                                      </p:cBhvr>
                                      <p:to>
                                        <p:strVal val="hidden"/>
                                      </p:to>
                                    </p:set>
                                  </p:childTnLst>
                                </p:cTn>
                              </p:par>
                              <p:par>
                                <p:cTn id="17" presetID="42"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xit" presetSubtype="0" fill="hold" grpId="1" nodeType="clickEffect">
                                  <p:stCondLst>
                                    <p:cond delay="0"/>
                                  </p:stCondLst>
                                  <p:childTnLst>
                                    <p:animEffect transition="out" filter="fade">
                                      <p:cBhvr>
                                        <p:cTn id="25" dur="1000"/>
                                        <p:tgtEl>
                                          <p:spTgt spid="12"/>
                                        </p:tgtEl>
                                      </p:cBhvr>
                                    </p:animEffect>
                                    <p:anim calcmode="lin" valueType="num">
                                      <p:cBhvr>
                                        <p:cTn id="26" dur="1000"/>
                                        <p:tgtEl>
                                          <p:spTgt spid="12"/>
                                        </p:tgtEl>
                                        <p:attrNameLst>
                                          <p:attrName>ppt_x</p:attrName>
                                        </p:attrNameLst>
                                      </p:cBhvr>
                                      <p:tavLst>
                                        <p:tav tm="0">
                                          <p:val>
                                            <p:strVal val="ppt_x"/>
                                          </p:val>
                                        </p:tav>
                                        <p:tav tm="100000">
                                          <p:val>
                                            <p:strVal val="ppt_x"/>
                                          </p:val>
                                        </p:tav>
                                      </p:tavLst>
                                    </p:anim>
                                    <p:anim calcmode="lin" valueType="num">
                                      <p:cBhvr>
                                        <p:cTn id="27" dur="1000"/>
                                        <p:tgtEl>
                                          <p:spTgt spid="12"/>
                                        </p:tgtEl>
                                        <p:attrNameLst>
                                          <p:attrName>ppt_y</p:attrName>
                                        </p:attrNameLst>
                                      </p:cBhvr>
                                      <p:tavLst>
                                        <p:tav tm="0">
                                          <p:val>
                                            <p:strVal val="ppt_y"/>
                                          </p:val>
                                        </p:tav>
                                        <p:tav tm="100000">
                                          <p:val>
                                            <p:strVal val="ppt_y+.1"/>
                                          </p:val>
                                        </p:tav>
                                      </p:tavLst>
                                    </p:anim>
                                    <p:set>
                                      <p:cBhvr>
                                        <p:cTn id="28" dur="1" fill="hold">
                                          <p:stCondLst>
                                            <p:cond delay="999"/>
                                          </p:stCondLst>
                                        </p:cTn>
                                        <p:tgtEl>
                                          <p:spTgt spid="12"/>
                                        </p:tgtEl>
                                        <p:attrNameLst>
                                          <p:attrName>style.visibility</p:attrName>
                                        </p:attrNameLst>
                                      </p:cBhvr>
                                      <p:to>
                                        <p:strVal val="hidden"/>
                                      </p:to>
                                    </p:set>
                                  </p:childTnLst>
                                </p:cTn>
                              </p:par>
                              <p:par>
                                <p:cTn id="29" presetID="42"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xit" presetSubtype="0" fill="hold" grpId="1" nodeType="clickEffect">
                                  <p:stCondLst>
                                    <p:cond delay="0"/>
                                  </p:stCondLst>
                                  <p:childTnLst>
                                    <p:animEffect transition="out" filter="fade">
                                      <p:cBhvr>
                                        <p:cTn id="37" dur="1000"/>
                                        <p:tgtEl>
                                          <p:spTgt spid="9"/>
                                        </p:tgtEl>
                                      </p:cBhvr>
                                    </p:animEffect>
                                    <p:anim calcmode="lin" valueType="num">
                                      <p:cBhvr>
                                        <p:cTn id="38" dur="1000"/>
                                        <p:tgtEl>
                                          <p:spTgt spid="9"/>
                                        </p:tgtEl>
                                        <p:attrNameLst>
                                          <p:attrName>ppt_x</p:attrName>
                                        </p:attrNameLst>
                                      </p:cBhvr>
                                      <p:tavLst>
                                        <p:tav tm="0">
                                          <p:val>
                                            <p:strVal val="ppt_x"/>
                                          </p:val>
                                        </p:tav>
                                        <p:tav tm="100000">
                                          <p:val>
                                            <p:strVal val="ppt_x"/>
                                          </p:val>
                                        </p:tav>
                                      </p:tavLst>
                                    </p:anim>
                                    <p:anim calcmode="lin" valueType="num">
                                      <p:cBhvr>
                                        <p:cTn id="39" dur="1000"/>
                                        <p:tgtEl>
                                          <p:spTgt spid="9"/>
                                        </p:tgtEl>
                                        <p:attrNameLst>
                                          <p:attrName>ppt_y</p:attrName>
                                        </p:attrNameLst>
                                      </p:cBhvr>
                                      <p:tavLst>
                                        <p:tav tm="0">
                                          <p:val>
                                            <p:strVal val="ppt_y"/>
                                          </p:val>
                                        </p:tav>
                                        <p:tav tm="100000">
                                          <p:val>
                                            <p:strVal val="ppt_y+.1"/>
                                          </p:val>
                                        </p:tav>
                                      </p:tavLst>
                                    </p:anim>
                                    <p:set>
                                      <p:cBhvr>
                                        <p:cTn id="40" dur="1" fill="hold">
                                          <p:stCondLst>
                                            <p:cond delay="999"/>
                                          </p:stCondLst>
                                        </p:cTn>
                                        <p:tgtEl>
                                          <p:spTgt spid="9"/>
                                        </p:tgtEl>
                                        <p:attrNameLst>
                                          <p:attrName>style.visibility</p:attrName>
                                        </p:attrNameLst>
                                      </p:cBhvr>
                                      <p:to>
                                        <p:strVal val="hidden"/>
                                      </p:to>
                                    </p:set>
                                  </p:childTnLst>
                                </p:cTn>
                              </p:par>
                              <p:par>
                                <p:cTn id="41" presetID="42"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xit" presetSubtype="0" fill="hold" grpId="1" nodeType="clickEffect">
                                  <p:stCondLst>
                                    <p:cond delay="0"/>
                                  </p:stCondLst>
                                  <p:childTnLst>
                                    <p:animEffect transition="out" filter="fade">
                                      <p:cBhvr>
                                        <p:cTn id="49" dur="1000"/>
                                        <p:tgtEl>
                                          <p:spTgt spid="5"/>
                                        </p:tgtEl>
                                      </p:cBhvr>
                                    </p:animEffect>
                                    <p:anim calcmode="lin" valueType="num">
                                      <p:cBhvr>
                                        <p:cTn id="50" dur="1000"/>
                                        <p:tgtEl>
                                          <p:spTgt spid="5"/>
                                        </p:tgtEl>
                                        <p:attrNameLst>
                                          <p:attrName>ppt_x</p:attrName>
                                        </p:attrNameLst>
                                      </p:cBhvr>
                                      <p:tavLst>
                                        <p:tav tm="0">
                                          <p:val>
                                            <p:strVal val="ppt_x"/>
                                          </p:val>
                                        </p:tav>
                                        <p:tav tm="100000">
                                          <p:val>
                                            <p:strVal val="ppt_x"/>
                                          </p:val>
                                        </p:tav>
                                      </p:tavLst>
                                    </p:anim>
                                    <p:anim calcmode="lin" valueType="num">
                                      <p:cBhvr>
                                        <p:cTn id="51" dur="1000"/>
                                        <p:tgtEl>
                                          <p:spTgt spid="5"/>
                                        </p:tgtEl>
                                        <p:attrNameLst>
                                          <p:attrName>ppt_y</p:attrName>
                                        </p:attrNameLst>
                                      </p:cBhvr>
                                      <p:tavLst>
                                        <p:tav tm="0">
                                          <p:val>
                                            <p:strVal val="ppt_y"/>
                                          </p:val>
                                        </p:tav>
                                        <p:tav tm="100000">
                                          <p:val>
                                            <p:strVal val="ppt_y+.1"/>
                                          </p:val>
                                        </p:tav>
                                      </p:tavLst>
                                    </p:anim>
                                    <p:set>
                                      <p:cBhvr>
                                        <p:cTn id="52" dur="1" fill="hold">
                                          <p:stCondLst>
                                            <p:cond delay="999"/>
                                          </p:stCondLst>
                                        </p:cTn>
                                        <p:tgtEl>
                                          <p:spTgt spid="5"/>
                                        </p:tgtEl>
                                        <p:attrNameLst>
                                          <p:attrName>style.visibility</p:attrName>
                                        </p:attrNameLst>
                                      </p:cBhvr>
                                      <p:to>
                                        <p:strVal val="hidden"/>
                                      </p:to>
                                    </p:set>
                                  </p:childTnLst>
                                </p:cTn>
                              </p:par>
                              <p:par>
                                <p:cTn id="53" presetID="42"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9" grpId="0" animBg="1"/>
      <p:bldP spid="9" grpId="1" animBg="1"/>
      <p:bldP spid="11" grpId="0" animBg="1"/>
      <p:bldP spid="11" grpId="1" animBg="1"/>
      <p:bldP spid="12" grpId="0" animBg="1"/>
      <p:bldP spid="12" grpId="1"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051" y="460070"/>
            <a:ext cx="1583799" cy="1874057"/>
          </a:xfrm>
          <a:prstGeom prst="roundRect">
            <a:avLst>
              <a:gd name="adj" fmla="val 8594"/>
            </a:avLst>
          </a:prstGeom>
          <a:solidFill>
            <a:srgbClr val="FFFFFF">
              <a:shade val="85000"/>
            </a:srgbClr>
          </a:solidFill>
          <a:ln w="25400" cmpd="sng">
            <a:solidFill>
              <a:schemeClr val="bg1"/>
            </a:solidFill>
          </a:ln>
          <a:effectLst>
            <a:outerShdw blurRad="50800" dist="38100" dir="2700000" algn="tl" rotWithShape="0">
              <a:prstClr val="black">
                <a:alpha val="40000"/>
              </a:prstClr>
            </a:outerShdw>
            <a:reflection blurRad="12700" stA="38000" endPos="28000" dist="5000" dir="5400000" sy="-100000" algn="bl" rotWithShape="0"/>
          </a:effectLst>
        </p:spPr>
      </p:pic>
      <p:graphicFrame>
        <p:nvGraphicFramePr>
          <p:cNvPr id="5" name="Diagram 4"/>
          <p:cNvGraphicFramePr/>
          <p:nvPr>
            <p:extLst>
              <p:ext uri="{D42A27DB-BD31-4B8C-83A1-F6EECF244321}">
                <p14:modId xmlns:p14="http://schemas.microsoft.com/office/powerpoint/2010/main" val="2436855432"/>
              </p:ext>
            </p:extLst>
          </p:nvPr>
        </p:nvGraphicFramePr>
        <p:xfrm>
          <a:off x="985906" y="1863623"/>
          <a:ext cx="7534257" cy="35630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170" name="Picture 2" descr="C:\Users\BENTALBAK\Desktop\Présentation stage de fin d'etudes\cap-gemini.jpe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21926" y="4682359"/>
            <a:ext cx="1541371" cy="1156028"/>
          </a:xfrm>
          <a:prstGeom prst="roundRect">
            <a:avLst>
              <a:gd name="adj" fmla="val 8594"/>
            </a:avLst>
          </a:prstGeom>
          <a:solidFill>
            <a:srgbClr val="FFFFFF">
              <a:shade val="85000"/>
            </a:srgbClr>
          </a:solidFill>
          <a:ln w="25400">
            <a:solidFill>
              <a:schemeClr val="bg1"/>
            </a:solidFill>
          </a:ln>
          <a:effectLst>
            <a:reflection blurRad="12700" stA="38000" endPos="28000" dist="5000" dir="5400000" sy="-100000" algn="bl" rotWithShape="0"/>
          </a:effectLst>
          <a:extLst/>
        </p:spPr>
      </p:pic>
    </p:spTree>
    <p:extLst>
      <p:ext uri="{BB962C8B-B14F-4D97-AF65-F5344CB8AC3E}">
        <p14:creationId xmlns:p14="http://schemas.microsoft.com/office/powerpoint/2010/main" val="11049731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graphicEl>
                                              <a:dgm id="{3361FEFF-2C44-4055-A5DF-A2F823D93471}"/>
                                            </p:graphicEl>
                                          </p:spTgt>
                                        </p:tgtEl>
                                        <p:attrNameLst>
                                          <p:attrName>style.visibility</p:attrName>
                                        </p:attrNameLst>
                                      </p:cBhvr>
                                      <p:to>
                                        <p:strVal val="visible"/>
                                      </p:to>
                                    </p:set>
                                    <p:anim calcmode="lin" valueType="num">
                                      <p:cBhvr additive="base">
                                        <p:cTn id="7" dur="500" fill="hold"/>
                                        <p:tgtEl>
                                          <p:spTgt spid="5">
                                            <p:graphicEl>
                                              <a:dgm id="{3361FEFF-2C44-4055-A5DF-A2F823D93471}"/>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graphicEl>
                                              <a:dgm id="{3361FEFF-2C44-4055-A5DF-A2F823D93471}"/>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graphicEl>
                                              <a:dgm id="{65D0BFD8-0809-4907-A820-FBCF5B8D8CC3}"/>
                                            </p:graphicEl>
                                          </p:spTgt>
                                        </p:tgtEl>
                                        <p:attrNameLst>
                                          <p:attrName>style.visibility</p:attrName>
                                        </p:attrNameLst>
                                      </p:cBhvr>
                                      <p:to>
                                        <p:strVal val="visible"/>
                                      </p:to>
                                    </p:set>
                                    <p:anim calcmode="lin" valueType="num">
                                      <p:cBhvr additive="base">
                                        <p:cTn id="11" dur="500" fill="hold"/>
                                        <p:tgtEl>
                                          <p:spTgt spid="5">
                                            <p:graphicEl>
                                              <a:dgm id="{65D0BFD8-0809-4907-A820-FBCF5B8D8CC3}"/>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graphicEl>
                                              <a:dgm id="{65D0BFD8-0809-4907-A820-FBCF5B8D8CC3}"/>
                                            </p:graphicEl>
                                          </p:spTgt>
                                        </p:tgtEl>
                                        <p:attrNameLst>
                                          <p:attrName>ppt_y</p:attrName>
                                        </p:attrNameLst>
                                      </p:cBhvr>
                                      <p:tavLst>
                                        <p:tav tm="0">
                                          <p:val>
                                            <p:strVal val="1+#ppt_h/2"/>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2" presetClass="entr" presetSubtype="4" fill="hold" grpId="0" nodeType="withEffect">
                                  <p:stCondLst>
                                    <p:cond delay="250"/>
                                  </p:stCondLst>
                                  <p:childTnLst>
                                    <p:set>
                                      <p:cBhvr>
                                        <p:cTn id="19" dur="1" fill="hold">
                                          <p:stCondLst>
                                            <p:cond delay="0"/>
                                          </p:stCondLst>
                                        </p:cTn>
                                        <p:tgtEl>
                                          <p:spTgt spid="5">
                                            <p:graphicEl>
                                              <a:dgm id="{FE45943F-3266-4D34-B8BC-9E13164F566E}"/>
                                            </p:graphicEl>
                                          </p:spTgt>
                                        </p:tgtEl>
                                        <p:attrNameLst>
                                          <p:attrName>style.visibility</p:attrName>
                                        </p:attrNameLst>
                                      </p:cBhvr>
                                      <p:to>
                                        <p:strVal val="visible"/>
                                      </p:to>
                                    </p:set>
                                    <p:anim calcmode="lin" valueType="num">
                                      <p:cBhvr additive="base">
                                        <p:cTn id="20" dur="500" fill="hold"/>
                                        <p:tgtEl>
                                          <p:spTgt spid="5">
                                            <p:graphicEl>
                                              <a:dgm id="{FE45943F-3266-4D34-B8BC-9E13164F566E}"/>
                                            </p:graphicEl>
                                          </p:spTgt>
                                        </p:tgtEl>
                                        <p:attrNameLst>
                                          <p:attrName>ppt_x</p:attrName>
                                        </p:attrNameLst>
                                      </p:cBhvr>
                                      <p:tavLst>
                                        <p:tav tm="0">
                                          <p:val>
                                            <p:strVal val="#ppt_x"/>
                                          </p:val>
                                        </p:tav>
                                        <p:tav tm="100000">
                                          <p:val>
                                            <p:strVal val="#ppt_x"/>
                                          </p:val>
                                        </p:tav>
                                      </p:tavLst>
                                    </p:anim>
                                    <p:anim calcmode="lin" valueType="num">
                                      <p:cBhvr additive="base">
                                        <p:cTn id="21" dur="500" fill="hold"/>
                                        <p:tgtEl>
                                          <p:spTgt spid="5">
                                            <p:graphicEl>
                                              <a:dgm id="{FE45943F-3266-4D34-B8BC-9E13164F566E}"/>
                                            </p:graphicEl>
                                          </p:spTgt>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250"/>
                                  </p:stCondLst>
                                  <p:childTnLst>
                                    <p:set>
                                      <p:cBhvr>
                                        <p:cTn id="23" dur="1" fill="hold">
                                          <p:stCondLst>
                                            <p:cond delay="0"/>
                                          </p:stCondLst>
                                        </p:cTn>
                                        <p:tgtEl>
                                          <p:spTgt spid="5">
                                            <p:graphicEl>
                                              <a:dgm id="{54480293-4B7F-41AB-AA4E-FB56049C1607}"/>
                                            </p:graphicEl>
                                          </p:spTgt>
                                        </p:tgtEl>
                                        <p:attrNameLst>
                                          <p:attrName>style.visibility</p:attrName>
                                        </p:attrNameLst>
                                      </p:cBhvr>
                                      <p:to>
                                        <p:strVal val="visible"/>
                                      </p:to>
                                    </p:set>
                                    <p:anim calcmode="lin" valueType="num">
                                      <p:cBhvr additive="base">
                                        <p:cTn id="24" dur="500" fill="hold"/>
                                        <p:tgtEl>
                                          <p:spTgt spid="5">
                                            <p:graphicEl>
                                              <a:dgm id="{54480293-4B7F-41AB-AA4E-FB56049C1607}"/>
                                            </p:graphic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graphicEl>
                                              <a:dgm id="{54480293-4B7F-41AB-AA4E-FB56049C1607}"/>
                                            </p:graphic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500"/>
                                  </p:stCondLst>
                                  <p:childTnLst>
                                    <p:set>
                                      <p:cBhvr>
                                        <p:cTn id="27" dur="1" fill="hold">
                                          <p:stCondLst>
                                            <p:cond delay="0"/>
                                          </p:stCondLst>
                                        </p:cTn>
                                        <p:tgtEl>
                                          <p:spTgt spid="5">
                                            <p:graphicEl>
                                              <a:dgm id="{507C203B-1CE0-46E5-AE23-87EF002589DA}"/>
                                            </p:graphicEl>
                                          </p:spTgt>
                                        </p:tgtEl>
                                        <p:attrNameLst>
                                          <p:attrName>style.visibility</p:attrName>
                                        </p:attrNameLst>
                                      </p:cBhvr>
                                      <p:to>
                                        <p:strVal val="visible"/>
                                      </p:to>
                                    </p:set>
                                    <p:anim calcmode="lin" valueType="num">
                                      <p:cBhvr additive="base">
                                        <p:cTn id="28" dur="500" fill="hold"/>
                                        <p:tgtEl>
                                          <p:spTgt spid="5">
                                            <p:graphicEl>
                                              <a:dgm id="{507C203B-1CE0-46E5-AE23-87EF002589DA}"/>
                                            </p:graphicEl>
                                          </p:spTgt>
                                        </p:tgtEl>
                                        <p:attrNameLst>
                                          <p:attrName>ppt_x</p:attrName>
                                        </p:attrNameLst>
                                      </p:cBhvr>
                                      <p:tavLst>
                                        <p:tav tm="0">
                                          <p:val>
                                            <p:strVal val="#ppt_x"/>
                                          </p:val>
                                        </p:tav>
                                        <p:tav tm="100000">
                                          <p:val>
                                            <p:strVal val="#ppt_x"/>
                                          </p:val>
                                        </p:tav>
                                      </p:tavLst>
                                    </p:anim>
                                    <p:anim calcmode="lin" valueType="num">
                                      <p:cBhvr additive="base">
                                        <p:cTn id="29" dur="500" fill="hold"/>
                                        <p:tgtEl>
                                          <p:spTgt spid="5">
                                            <p:graphicEl>
                                              <a:dgm id="{507C203B-1CE0-46E5-AE23-87EF002589DA}"/>
                                            </p:graphicEl>
                                          </p:spTgt>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500"/>
                                  </p:stCondLst>
                                  <p:childTnLst>
                                    <p:set>
                                      <p:cBhvr>
                                        <p:cTn id="31" dur="1" fill="hold">
                                          <p:stCondLst>
                                            <p:cond delay="0"/>
                                          </p:stCondLst>
                                        </p:cTn>
                                        <p:tgtEl>
                                          <p:spTgt spid="5">
                                            <p:graphicEl>
                                              <a:dgm id="{600DB311-4A02-4915-A9A1-AAC6D6A23A12}"/>
                                            </p:graphicEl>
                                          </p:spTgt>
                                        </p:tgtEl>
                                        <p:attrNameLst>
                                          <p:attrName>style.visibility</p:attrName>
                                        </p:attrNameLst>
                                      </p:cBhvr>
                                      <p:to>
                                        <p:strVal val="visible"/>
                                      </p:to>
                                    </p:set>
                                    <p:anim calcmode="lin" valueType="num">
                                      <p:cBhvr additive="base">
                                        <p:cTn id="32" dur="500" fill="hold"/>
                                        <p:tgtEl>
                                          <p:spTgt spid="5">
                                            <p:graphicEl>
                                              <a:dgm id="{600DB311-4A02-4915-A9A1-AAC6D6A23A12}"/>
                                            </p:graphicEl>
                                          </p:spTgt>
                                        </p:tgtEl>
                                        <p:attrNameLst>
                                          <p:attrName>ppt_x</p:attrName>
                                        </p:attrNameLst>
                                      </p:cBhvr>
                                      <p:tavLst>
                                        <p:tav tm="0">
                                          <p:val>
                                            <p:strVal val="#ppt_x"/>
                                          </p:val>
                                        </p:tav>
                                        <p:tav tm="100000">
                                          <p:val>
                                            <p:strVal val="#ppt_x"/>
                                          </p:val>
                                        </p:tav>
                                      </p:tavLst>
                                    </p:anim>
                                    <p:anim calcmode="lin" valueType="num">
                                      <p:cBhvr additive="base">
                                        <p:cTn id="33" dur="500" fill="hold"/>
                                        <p:tgtEl>
                                          <p:spTgt spid="5">
                                            <p:graphicEl>
                                              <a:dgm id="{600DB311-4A02-4915-A9A1-AAC6D6A23A12}"/>
                                            </p:graphicEl>
                                          </p:spTgt>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750"/>
                                  </p:stCondLst>
                                  <p:childTnLst>
                                    <p:set>
                                      <p:cBhvr>
                                        <p:cTn id="35" dur="1" fill="hold">
                                          <p:stCondLst>
                                            <p:cond delay="0"/>
                                          </p:stCondLst>
                                        </p:cTn>
                                        <p:tgtEl>
                                          <p:spTgt spid="5">
                                            <p:graphicEl>
                                              <a:dgm id="{6C3BBABC-655F-4A07-A1E5-78C38B845325}"/>
                                            </p:graphicEl>
                                          </p:spTgt>
                                        </p:tgtEl>
                                        <p:attrNameLst>
                                          <p:attrName>style.visibility</p:attrName>
                                        </p:attrNameLst>
                                      </p:cBhvr>
                                      <p:to>
                                        <p:strVal val="visible"/>
                                      </p:to>
                                    </p:set>
                                    <p:anim calcmode="lin" valueType="num">
                                      <p:cBhvr additive="base">
                                        <p:cTn id="36" dur="500" fill="hold"/>
                                        <p:tgtEl>
                                          <p:spTgt spid="5">
                                            <p:graphicEl>
                                              <a:dgm id="{6C3BBABC-655F-4A07-A1E5-78C38B845325}"/>
                                            </p:graphicEl>
                                          </p:spTgt>
                                        </p:tgtEl>
                                        <p:attrNameLst>
                                          <p:attrName>ppt_x</p:attrName>
                                        </p:attrNameLst>
                                      </p:cBhvr>
                                      <p:tavLst>
                                        <p:tav tm="0">
                                          <p:val>
                                            <p:strVal val="#ppt_x"/>
                                          </p:val>
                                        </p:tav>
                                        <p:tav tm="100000">
                                          <p:val>
                                            <p:strVal val="#ppt_x"/>
                                          </p:val>
                                        </p:tav>
                                      </p:tavLst>
                                    </p:anim>
                                    <p:anim calcmode="lin" valueType="num">
                                      <p:cBhvr additive="base">
                                        <p:cTn id="37" dur="500" fill="hold"/>
                                        <p:tgtEl>
                                          <p:spTgt spid="5">
                                            <p:graphicEl>
                                              <a:dgm id="{6C3BBABC-655F-4A07-A1E5-78C38B845325}"/>
                                            </p:graphicEl>
                                          </p:spTgt>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750"/>
                                  </p:stCondLst>
                                  <p:childTnLst>
                                    <p:set>
                                      <p:cBhvr>
                                        <p:cTn id="39" dur="1" fill="hold">
                                          <p:stCondLst>
                                            <p:cond delay="0"/>
                                          </p:stCondLst>
                                        </p:cTn>
                                        <p:tgtEl>
                                          <p:spTgt spid="5">
                                            <p:graphicEl>
                                              <a:dgm id="{C187E091-2724-4040-9167-B006B5A78AF4}"/>
                                            </p:graphicEl>
                                          </p:spTgt>
                                        </p:tgtEl>
                                        <p:attrNameLst>
                                          <p:attrName>style.visibility</p:attrName>
                                        </p:attrNameLst>
                                      </p:cBhvr>
                                      <p:to>
                                        <p:strVal val="visible"/>
                                      </p:to>
                                    </p:set>
                                    <p:anim calcmode="lin" valueType="num">
                                      <p:cBhvr additive="base">
                                        <p:cTn id="40" dur="500" fill="hold"/>
                                        <p:tgtEl>
                                          <p:spTgt spid="5">
                                            <p:graphicEl>
                                              <a:dgm id="{C187E091-2724-4040-9167-B006B5A78AF4}"/>
                                            </p:graphicEl>
                                          </p:spTgt>
                                        </p:tgtEl>
                                        <p:attrNameLst>
                                          <p:attrName>ppt_x</p:attrName>
                                        </p:attrNameLst>
                                      </p:cBhvr>
                                      <p:tavLst>
                                        <p:tav tm="0">
                                          <p:val>
                                            <p:strVal val="#ppt_x"/>
                                          </p:val>
                                        </p:tav>
                                        <p:tav tm="100000">
                                          <p:val>
                                            <p:strVal val="#ppt_x"/>
                                          </p:val>
                                        </p:tav>
                                      </p:tavLst>
                                    </p:anim>
                                    <p:anim calcmode="lin" valueType="num">
                                      <p:cBhvr additive="base">
                                        <p:cTn id="41" dur="500" fill="hold"/>
                                        <p:tgtEl>
                                          <p:spTgt spid="5">
                                            <p:graphicEl>
                                              <a:dgm id="{C187E091-2724-4040-9167-B006B5A78AF4}"/>
                                            </p:graphicEl>
                                          </p:spTgt>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000"/>
                                  </p:stCondLst>
                                  <p:childTnLst>
                                    <p:set>
                                      <p:cBhvr>
                                        <p:cTn id="43" dur="1" fill="hold">
                                          <p:stCondLst>
                                            <p:cond delay="0"/>
                                          </p:stCondLst>
                                        </p:cTn>
                                        <p:tgtEl>
                                          <p:spTgt spid="5">
                                            <p:graphicEl>
                                              <a:dgm id="{47E39B09-5A6E-41A2-B42A-C2332063F0B3}"/>
                                            </p:graphicEl>
                                          </p:spTgt>
                                        </p:tgtEl>
                                        <p:attrNameLst>
                                          <p:attrName>style.visibility</p:attrName>
                                        </p:attrNameLst>
                                      </p:cBhvr>
                                      <p:to>
                                        <p:strVal val="visible"/>
                                      </p:to>
                                    </p:set>
                                    <p:anim calcmode="lin" valueType="num">
                                      <p:cBhvr additive="base">
                                        <p:cTn id="44" dur="500" fill="hold"/>
                                        <p:tgtEl>
                                          <p:spTgt spid="5">
                                            <p:graphicEl>
                                              <a:dgm id="{47E39B09-5A6E-41A2-B42A-C2332063F0B3}"/>
                                            </p:graphicEl>
                                          </p:spTgt>
                                        </p:tgtEl>
                                        <p:attrNameLst>
                                          <p:attrName>ppt_x</p:attrName>
                                        </p:attrNameLst>
                                      </p:cBhvr>
                                      <p:tavLst>
                                        <p:tav tm="0">
                                          <p:val>
                                            <p:strVal val="#ppt_x"/>
                                          </p:val>
                                        </p:tav>
                                        <p:tav tm="100000">
                                          <p:val>
                                            <p:strVal val="#ppt_x"/>
                                          </p:val>
                                        </p:tav>
                                      </p:tavLst>
                                    </p:anim>
                                    <p:anim calcmode="lin" valueType="num">
                                      <p:cBhvr additive="base">
                                        <p:cTn id="45" dur="500" fill="hold"/>
                                        <p:tgtEl>
                                          <p:spTgt spid="5">
                                            <p:graphicEl>
                                              <a:dgm id="{47E39B09-5A6E-41A2-B42A-C2332063F0B3}"/>
                                            </p:graphicEl>
                                          </p:spTgt>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1000"/>
                                  </p:stCondLst>
                                  <p:childTnLst>
                                    <p:set>
                                      <p:cBhvr>
                                        <p:cTn id="47" dur="1" fill="hold">
                                          <p:stCondLst>
                                            <p:cond delay="0"/>
                                          </p:stCondLst>
                                        </p:cTn>
                                        <p:tgtEl>
                                          <p:spTgt spid="5">
                                            <p:graphicEl>
                                              <a:dgm id="{A645D3EE-D2D2-4006-A870-31D103ED6B86}"/>
                                            </p:graphicEl>
                                          </p:spTgt>
                                        </p:tgtEl>
                                        <p:attrNameLst>
                                          <p:attrName>style.visibility</p:attrName>
                                        </p:attrNameLst>
                                      </p:cBhvr>
                                      <p:to>
                                        <p:strVal val="visible"/>
                                      </p:to>
                                    </p:set>
                                    <p:anim calcmode="lin" valueType="num">
                                      <p:cBhvr additive="base">
                                        <p:cTn id="48" dur="500" fill="hold"/>
                                        <p:tgtEl>
                                          <p:spTgt spid="5">
                                            <p:graphicEl>
                                              <a:dgm id="{A645D3EE-D2D2-4006-A870-31D103ED6B86}"/>
                                            </p:graphicEl>
                                          </p:spTgt>
                                        </p:tgtEl>
                                        <p:attrNameLst>
                                          <p:attrName>ppt_x</p:attrName>
                                        </p:attrNameLst>
                                      </p:cBhvr>
                                      <p:tavLst>
                                        <p:tav tm="0">
                                          <p:val>
                                            <p:strVal val="#ppt_x"/>
                                          </p:val>
                                        </p:tav>
                                        <p:tav tm="100000">
                                          <p:val>
                                            <p:strVal val="#ppt_x"/>
                                          </p:val>
                                        </p:tav>
                                      </p:tavLst>
                                    </p:anim>
                                    <p:anim calcmode="lin" valueType="num">
                                      <p:cBhvr additive="base">
                                        <p:cTn id="49" dur="500" fill="hold"/>
                                        <p:tgtEl>
                                          <p:spTgt spid="5">
                                            <p:graphicEl>
                                              <a:dgm id="{A645D3EE-D2D2-4006-A870-31D103ED6B86}"/>
                                            </p:graphicEl>
                                          </p:spTgt>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1250"/>
                                  </p:stCondLst>
                                  <p:childTnLst>
                                    <p:set>
                                      <p:cBhvr>
                                        <p:cTn id="51" dur="1" fill="hold">
                                          <p:stCondLst>
                                            <p:cond delay="0"/>
                                          </p:stCondLst>
                                        </p:cTn>
                                        <p:tgtEl>
                                          <p:spTgt spid="5">
                                            <p:graphicEl>
                                              <a:dgm id="{AB36139C-5571-49B3-ADA1-1FB2F882900C}"/>
                                            </p:graphicEl>
                                          </p:spTgt>
                                        </p:tgtEl>
                                        <p:attrNameLst>
                                          <p:attrName>style.visibility</p:attrName>
                                        </p:attrNameLst>
                                      </p:cBhvr>
                                      <p:to>
                                        <p:strVal val="visible"/>
                                      </p:to>
                                    </p:set>
                                    <p:anim calcmode="lin" valueType="num">
                                      <p:cBhvr additive="base">
                                        <p:cTn id="52" dur="500" fill="hold"/>
                                        <p:tgtEl>
                                          <p:spTgt spid="5">
                                            <p:graphicEl>
                                              <a:dgm id="{AB36139C-5571-49B3-ADA1-1FB2F882900C}"/>
                                            </p:graphicEl>
                                          </p:spTgt>
                                        </p:tgtEl>
                                        <p:attrNameLst>
                                          <p:attrName>ppt_x</p:attrName>
                                        </p:attrNameLst>
                                      </p:cBhvr>
                                      <p:tavLst>
                                        <p:tav tm="0">
                                          <p:val>
                                            <p:strVal val="#ppt_x"/>
                                          </p:val>
                                        </p:tav>
                                        <p:tav tm="100000">
                                          <p:val>
                                            <p:strVal val="#ppt_x"/>
                                          </p:val>
                                        </p:tav>
                                      </p:tavLst>
                                    </p:anim>
                                    <p:anim calcmode="lin" valueType="num">
                                      <p:cBhvr additive="base">
                                        <p:cTn id="53" dur="500" fill="hold"/>
                                        <p:tgtEl>
                                          <p:spTgt spid="5">
                                            <p:graphicEl>
                                              <a:dgm id="{AB36139C-5571-49B3-ADA1-1FB2F882900C}"/>
                                            </p:graphicEl>
                                          </p:spTgt>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1250"/>
                                  </p:stCondLst>
                                  <p:childTnLst>
                                    <p:set>
                                      <p:cBhvr>
                                        <p:cTn id="55" dur="1" fill="hold">
                                          <p:stCondLst>
                                            <p:cond delay="0"/>
                                          </p:stCondLst>
                                        </p:cTn>
                                        <p:tgtEl>
                                          <p:spTgt spid="5">
                                            <p:graphicEl>
                                              <a:dgm id="{E18FDB7A-051D-4F7E-B752-5766C741344E}"/>
                                            </p:graphicEl>
                                          </p:spTgt>
                                        </p:tgtEl>
                                        <p:attrNameLst>
                                          <p:attrName>style.visibility</p:attrName>
                                        </p:attrNameLst>
                                      </p:cBhvr>
                                      <p:to>
                                        <p:strVal val="visible"/>
                                      </p:to>
                                    </p:set>
                                    <p:anim calcmode="lin" valueType="num">
                                      <p:cBhvr additive="base">
                                        <p:cTn id="56" dur="500" fill="hold"/>
                                        <p:tgtEl>
                                          <p:spTgt spid="5">
                                            <p:graphicEl>
                                              <a:dgm id="{E18FDB7A-051D-4F7E-B752-5766C741344E}"/>
                                            </p:graphicEl>
                                          </p:spTgt>
                                        </p:tgtEl>
                                        <p:attrNameLst>
                                          <p:attrName>ppt_x</p:attrName>
                                        </p:attrNameLst>
                                      </p:cBhvr>
                                      <p:tavLst>
                                        <p:tav tm="0">
                                          <p:val>
                                            <p:strVal val="#ppt_x"/>
                                          </p:val>
                                        </p:tav>
                                        <p:tav tm="100000">
                                          <p:val>
                                            <p:strVal val="#ppt_x"/>
                                          </p:val>
                                        </p:tav>
                                      </p:tavLst>
                                    </p:anim>
                                    <p:anim calcmode="lin" valueType="num">
                                      <p:cBhvr additive="base">
                                        <p:cTn id="57" dur="500" fill="hold"/>
                                        <p:tgtEl>
                                          <p:spTgt spid="5">
                                            <p:graphicEl>
                                              <a:dgm id="{E18FDB7A-051D-4F7E-B752-5766C741344E}"/>
                                            </p:graphicEl>
                                          </p:spTgt>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1500"/>
                                  </p:stCondLst>
                                  <p:childTnLst>
                                    <p:set>
                                      <p:cBhvr>
                                        <p:cTn id="59" dur="1" fill="hold">
                                          <p:stCondLst>
                                            <p:cond delay="0"/>
                                          </p:stCondLst>
                                        </p:cTn>
                                        <p:tgtEl>
                                          <p:spTgt spid="5">
                                            <p:graphicEl>
                                              <a:dgm id="{86C372BE-1081-489B-81D1-A9E82073733C}"/>
                                            </p:graphicEl>
                                          </p:spTgt>
                                        </p:tgtEl>
                                        <p:attrNameLst>
                                          <p:attrName>style.visibility</p:attrName>
                                        </p:attrNameLst>
                                      </p:cBhvr>
                                      <p:to>
                                        <p:strVal val="visible"/>
                                      </p:to>
                                    </p:set>
                                    <p:anim calcmode="lin" valueType="num">
                                      <p:cBhvr additive="base">
                                        <p:cTn id="60" dur="500" fill="hold"/>
                                        <p:tgtEl>
                                          <p:spTgt spid="5">
                                            <p:graphicEl>
                                              <a:dgm id="{86C372BE-1081-489B-81D1-A9E82073733C}"/>
                                            </p:graphicEl>
                                          </p:spTgt>
                                        </p:tgtEl>
                                        <p:attrNameLst>
                                          <p:attrName>ppt_x</p:attrName>
                                        </p:attrNameLst>
                                      </p:cBhvr>
                                      <p:tavLst>
                                        <p:tav tm="0">
                                          <p:val>
                                            <p:strVal val="#ppt_x"/>
                                          </p:val>
                                        </p:tav>
                                        <p:tav tm="100000">
                                          <p:val>
                                            <p:strVal val="#ppt_x"/>
                                          </p:val>
                                        </p:tav>
                                      </p:tavLst>
                                    </p:anim>
                                    <p:anim calcmode="lin" valueType="num">
                                      <p:cBhvr additive="base">
                                        <p:cTn id="61" dur="500" fill="hold"/>
                                        <p:tgtEl>
                                          <p:spTgt spid="5">
                                            <p:graphicEl>
                                              <a:dgm id="{86C372BE-1081-489B-81D1-A9E82073733C}"/>
                                            </p:graphicEl>
                                          </p:spTgt>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1500"/>
                                  </p:stCondLst>
                                  <p:childTnLst>
                                    <p:set>
                                      <p:cBhvr>
                                        <p:cTn id="63" dur="1" fill="hold">
                                          <p:stCondLst>
                                            <p:cond delay="0"/>
                                          </p:stCondLst>
                                        </p:cTn>
                                        <p:tgtEl>
                                          <p:spTgt spid="5">
                                            <p:graphicEl>
                                              <a:dgm id="{AACB8187-8820-4264-B71D-B95F0B4FCAAF}"/>
                                            </p:graphicEl>
                                          </p:spTgt>
                                        </p:tgtEl>
                                        <p:attrNameLst>
                                          <p:attrName>style.visibility</p:attrName>
                                        </p:attrNameLst>
                                      </p:cBhvr>
                                      <p:to>
                                        <p:strVal val="visible"/>
                                      </p:to>
                                    </p:set>
                                    <p:anim calcmode="lin" valueType="num">
                                      <p:cBhvr additive="base">
                                        <p:cTn id="64" dur="500" fill="hold"/>
                                        <p:tgtEl>
                                          <p:spTgt spid="5">
                                            <p:graphicEl>
                                              <a:dgm id="{AACB8187-8820-4264-B71D-B95F0B4FCAAF}"/>
                                            </p:graphicEl>
                                          </p:spTgt>
                                        </p:tgtEl>
                                        <p:attrNameLst>
                                          <p:attrName>ppt_x</p:attrName>
                                        </p:attrNameLst>
                                      </p:cBhvr>
                                      <p:tavLst>
                                        <p:tav tm="0">
                                          <p:val>
                                            <p:strVal val="#ppt_x"/>
                                          </p:val>
                                        </p:tav>
                                        <p:tav tm="100000">
                                          <p:val>
                                            <p:strVal val="#ppt_x"/>
                                          </p:val>
                                        </p:tav>
                                      </p:tavLst>
                                    </p:anim>
                                    <p:anim calcmode="lin" valueType="num">
                                      <p:cBhvr additive="base">
                                        <p:cTn id="65" dur="500" fill="hold"/>
                                        <p:tgtEl>
                                          <p:spTgt spid="5">
                                            <p:graphicEl>
                                              <a:dgm id="{AACB8187-8820-4264-B71D-B95F0B4FCAAF}"/>
                                            </p:graphicEl>
                                          </p:spTgt>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1750"/>
                                  </p:stCondLst>
                                  <p:childTnLst>
                                    <p:set>
                                      <p:cBhvr>
                                        <p:cTn id="67" dur="1" fill="hold">
                                          <p:stCondLst>
                                            <p:cond delay="0"/>
                                          </p:stCondLst>
                                        </p:cTn>
                                        <p:tgtEl>
                                          <p:spTgt spid="5">
                                            <p:graphicEl>
                                              <a:dgm id="{CA02D534-C49E-462F-A769-AB5F7A26DEF2}"/>
                                            </p:graphicEl>
                                          </p:spTgt>
                                        </p:tgtEl>
                                        <p:attrNameLst>
                                          <p:attrName>style.visibility</p:attrName>
                                        </p:attrNameLst>
                                      </p:cBhvr>
                                      <p:to>
                                        <p:strVal val="visible"/>
                                      </p:to>
                                    </p:set>
                                    <p:anim calcmode="lin" valueType="num">
                                      <p:cBhvr additive="base">
                                        <p:cTn id="68" dur="500" fill="hold"/>
                                        <p:tgtEl>
                                          <p:spTgt spid="5">
                                            <p:graphicEl>
                                              <a:dgm id="{CA02D534-C49E-462F-A769-AB5F7A26DEF2}"/>
                                            </p:graphicEl>
                                          </p:spTgt>
                                        </p:tgtEl>
                                        <p:attrNameLst>
                                          <p:attrName>ppt_x</p:attrName>
                                        </p:attrNameLst>
                                      </p:cBhvr>
                                      <p:tavLst>
                                        <p:tav tm="0">
                                          <p:val>
                                            <p:strVal val="#ppt_x"/>
                                          </p:val>
                                        </p:tav>
                                        <p:tav tm="100000">
                                          <p:val>
                                            <p:strVal val="#ppt_x"/>
                                          </p:val>
                                        </p:tav>
                                      </p:tavLst>
                                    </p:anim>
                                    <p:anim calcmode="lin" valueType="num">
                                      <p:cBhvr additive="base">
                                        <p:cTn id="69" dur="500" fill="hold"/>
                                        <p:tgtEl>
                                          <p:spTgt spid="5">
                                            <p:graphicEl>
                                              <a:dgm id="{CA02D534-C49E-462F-A769-AB5F7A26DEF2}"/>
                                            </p:graphicEl>
                                          </p:spTgt>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1750"/>
                                  </p:stCondLst>
                                  <p:childTnLst>
                                    <p:set>
                                      <p:cBhvr>
                                        <p:cTn id="71" dur="1" fill="hold">
                                          <p:stCondLst>
                                            <p:cond delay="0"/>
                                          </p:stCondLst>
                                        </p:cTn>
                                        <p:tgtEl>
                                          <p:spTgt spid="5">
                                            <p:graphicEl>
                                              <a:dgm id="{6C9B90CE-3502-4353-B5D3-044BDA324B9D}"/>
                                            </p:graphicEl>
                                          </p:spTgt>
                                        </p:tgtEl>
                                        <p:attrNameLst>
                                          <p:attrName>style.visibility</p:attrName>
                                        </p:attrNameLst>
                                      </p:cBhvr>
                                      <p:to>
                                        <p:strVal val="visible"/>
                                      </p:to>
                                    </p:set>
                                    <p:anim calcmode="lin" valueType="num">
                                      <p:cBhvr additive="base">
                                        <p:cTn id="72" dur="500" fill="hold"/>
                                        <p:tgtEl>
                                          <p:spTgt spid="5">
                                            <p:graphicEl>
                                              <a:dgm id="{6C9B90CE-3502-4353-B5D3-044BDA324B9D}"/>
                                            </p:graphicEl>
                                          </p:spTgt>
                                        </p:tgtEl>
                                        <p:attrNameLst>
                                          <p:attrName>ppt_x</p:attrName>
                                        </p:attrNameLst>
                                      </p:cBhvr>
                                      <p:tavLst>
                                        <p:tav tm="0">
                                          <p:val>
                                            <p:strVal val="#ppt_x"/>
                                          </p:val>
                                        </p:tav>
                                        <p:tav tm="100000">
                                          <p:val>
                                            <p:strVal val="#ppt_x"/>
                                          </p:val>
                                        </p:tav>
                                      </p:tavLst>
                                    </p:anim>
                                    <p:anim calcmode="lin" valueType="num">
                                      <p:cBhvr additive="base">
                                        <p:cTn id="73" dur="500" fill="hold"/>
                                        <p:tgtEl>
                                          <p:spTgt spid="5">
                                            <p:graphicEl>
                                              <a:dgm id="{6C9B90CE-3502-4353-B5D3-044BDA324B9D}"/>
                                            </p:graphicEl>
                                          </p:spTgt>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2000"/>
                                  </p:stCondLst>
                                  <p:childTnLst>
                                    <p:set>
                                      <p:cBhvr>
                                        <p:cTn id="75" dur="1" fill="hold">
                                          <p:stCondLst>
                                            <p:cond delay="0"/>
                                          </p:stCondLst>
                                        </p:cTn>
                                        <p:tgtEl>
                                          <p:spTgt spid="5">
                                            <p:graphicEl>
                                              <a:dgm id="{2C453852-477F-4C6C-9A1D-E55228E941FA}"/>
                                            </p:graphicEl>
                                          </p:spTgt>
                                        </p:tgtEl>
                                        <p:attrNameLst>
                                          <p:attrName>style.visibility</p:attrName>
                                        </p:attrNameLst>
                                      </p:cBhvr>
                                      <p:to>
                                        <p:strVal val="visible"/>
                                      </p:to>
                                    </p:set>
                                    <p:anim calcmode="lin" valueType="num">
                                      <p:cBhvr additive="base">
                                        <p:cTn id="76" dur="500" fill="hold"/>
                                        <p:tgtEl>
                                          <p:spTgt spid="5">
                                            <p:graphicEl>
                                              <a:dgm id="{2C453852-477F-4C6C-9A1D-E55228E941FA}"/>
                                            </p:graphicEl>
                                          </p:spTgt>
                                        </p:tgtEl>
                                        <p:attrNameLst>
                                          <p:attrName>ppt_x</p:attrName>
                                        </p:attrNameLst>
                                      </p:cBhvr>
                                      <p:tavLst>
                                        <p:tav tm="0">
                                          <p:val>
                                            <p:strVal val="#ppt_x"/>
                                          </p:val>
                                        </p:tav>
                                        <p:tav tm="100000">
                                          <p:val>
                                            <p:strVal val="#ppt_x"/>
                                          </p:val>
                                        </p:tav>
                                      </p:tavLst>
                                    </p:anim>
                                    <p:anim calcmode="lin" valueType="num">
                                      <p:cBhvr additive="base">
                                        <p:cTn id="77" dur="500" fill="hold"/>
                                        <p:tgtEl>
                                          <p:spTgt spid="5">
                                            <p:graphicEl>
                                              <a:dgm id="{2C453852-477F-4C6C-9A1D-E55228E941FA}"/>
                                            </p:graphicEl>
                                          </p:spTgt>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2000"/>
                                  </p:stCondLst>
                                  <p:childTnLst>
                                    <p:set>
                                      <p:cBhvr>
                                        <p:cTn id="79" dur="1" fill="hold">
                                          <p:stCondLst>
                                            <p:cond delay="0"/>
                                          </p:stCondLst>
                                        </p:cTn>
                                        <p:tgtEl>
                                          <p:spTgt spid="5">
                                            <p:graphicEl>
                                              <a:dgm id="{1416C633-615A-4FDA-9AB5-A6D0069AF976}"/>
                                            </p:graphicEl>
                                          </p:spTgt>
                                        </p:tgtEl>
                                        <p:attrNameLst>
                                          <p:attrName>style.visibility</p:attrName>
                                        </p:attrNameLst>
                                      </p:cBhvr>
                                      <p:to>
                                        <p:strVal val="visible"/>
                                      </p:to>
                                    </p:set>
                                    <p:anim calcmode="lin" valueType="num">
                                      <p:cBhvr additive="base">
                                        <p:cTn id="80" dur="500" fill="hold"/>
                                        <p:tgtEl>
                                          <p:spTgt spid="5">
                                            <p:graphicEl>
                                              <a:dgm id="{1416C633-615A-4FDA-9AB5-A6D0069AF976}"/>
                                            </p:graphicEl>
                                          </p:spTgt>
                                        </p:tgtEl>
                                        <p:attrNameLst>
                                          <p:attrName>ppt_x</p:attrName>
                                        </p:attrNameLst>
                                      </p:cBhvr>
                                      <p:tavLst>
                                        <p:tav tm="0">
                                          <p:val>
                                            <p:strVal val="#ppt_x"/>
                                          </p:val>
                                        </p:tav>
                                        <p:tav tm="100000">
                                          <p:val>
                                            <p:strVal val="#ppt_x"/>
                                          </p:val>
                                        </p:tav>
                                      </p:tavLst>
                                    </p:anim>
                                    <p:anim calcmode="lin" valueType="num">
                                      <p:cBhvr additive="base">
                                        <p:cTn id="81" dur="500" fill="hold"/>
                                        <p:tgtEl>
                                          <p:spTgt spid="5">
                                            <p:graphicEl>
                                              <a:dgm id="{1416C633-615A-4FDA-9AB5-A6D0069AF976}"/>
                                            </p:graphicEl>
                                          </p:spTgt>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2250"/>
                                  </p:stCondLst>
                                  <p:childTnLst>
                                    <p:set>
                                      <p:cBhvr>
                                        <p:cTn id="83" dur="1" fill="hold">
                                          <p:stCondLst>
                                            <p:cond delay="0"/>
                                          </p:stCondLst>
                                        </p:cTn>
                                        <p:tgtEl>
                                          <p:spTgt spid="5">
                                            <p:graphicEl>
                                              <a:dgm id="{9423394A-E865-4072-8FD5-B64CBBD72AF2}"/>
                                            </p:graphicEl>
                                          </p:spTgt>
                                        </p:tgtEl>
                                        <p:attrNameLst>
                                          <p:attrName>style.visibility</p:attrName>
                                        </p:attrNameLst>
                                      </p:cBhvr>
                                      <p:to>
                                        <p:strVal val="visible"/>
                                      </p:to>
                                    </p:set>
                                    <p:anim calcmode="lin" valueType="num">
                                      <p:cBhvr additive="base">
                                        <p:cTn id="84" dur="500" fill="hold"/>
                                        <p:tgtEl>
                                          <p:spTgt spid="5">
                                            <p:graphicEl>
                                              <a:dgm id="{9423394A-E865-4072-8FD5-B64CBBD72AF2}"/>
                                            </p:graphicEl>
                                          </p:spTgt>
                                        </p:tgtEl>
                                        <p:attrNameLst>
                                          <p:attrName>ppt_x</p:attrName>
                                        </p:attrNameLst>
                                      </p:cBhvr>
                                      <p:tavLst>
                                        <p:tav tm="0">
                                          <p:val>
                                            <p:strVal val="#ppt_x"/>
                                          </p:val>
                                        </p:tav>
                                        <p:tav tm="100000">
                                          <p:val>
                                            <p:strVal val="#ppt_x"/>
                                          </p:val>
                                        </p:tav>
                                      </p:tavLst>
                                    </p:anim>
                                    <p:anim calcmode="lin" valueType="num">
                                      <p:cBhvr additive="base">
                                        <p:cTn id="85" dur="500" fill="hold"/>
                                        <p:tgtEl>
                                          <p:spTgt spid="5">
                                            <p:graphicEl>
                                              <a:dgm id="{9423394A-E865-4072-8FD5-B64CBBD72AF2}"/>
                                            </p:graphicEl>
                                          </p:spTgt>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2250"/>
                                  </p:stCondLst>
                                  <p:childTnLst>
                                    <p:set>
                                      <p:cBhvr>
                                        <p:cTn id="87" dur="1" fill="hold">
                                          <p:stCondLst>
                                            <p:cond delay="0"/>
                                          </p:stCondLst>
                                        </p:cTn>
                                        <p:tgtEl>
                                          <p:spTgt spid="5">
                                            <p:graphicEl>
                                              <a:dgm id="{88445B8D-D233-4383-BCC1-B3F7CA166ECF}"/>
                                            </p:graphicEl>
                                          </p:spTgt>
                                        </p:tgtEl>
                                        <p:attrNameLst>
                                          <p:attrName>style.visibility</p:attrName>
                                        </p:attrNameLst>
                                      </p:cBhvr>
                                      <p:to>
                                        <p:strVal val="visible"/>
                                      </p:to>
                                    </p:set>
                                    <p:anim calcmode="lin" valueType="num">
                                      <p:cBhvr additive="base">
                                        <p:cTn id="88" dur="500" fill="hold"/>
                                        <p:tgtEl>
                                          <p:spTgt spid="5">
                                            <p:graphicEl>
                                              <a:dgm id="{88445B8D-D233-4383-BCC1-B3F7CA166ECF}"/>
                                            </p:graphicEl>
                                          </p:spTgt>
                                        </p:tgtEl>
                                        <p:attrNameLst>
                                          <p:attrName>ppt_x</p:attrName>
                                        </p:attrNameLst>
                                      </p:cBhvr>
                                      <p:tavLst>
                                        <p:tav tm="0">
                                          <p:val>
                                            <p:strVal val="#ppt_x"/>
                                          </p:val>
                                        </p:tav>
                                        <p:tav tm="100000">
                                          <p:val>
                                            <p:strVal val="#ppt_x"/>
                                          </p:val>
                                        </p:tav>
                                      </p:tavLst>
                                    </p:anim>
                                    <p:anim calcmode="lin" valueType="num">
                                      <p:cBhvr additive="base">
                                        <p:cTn id="89" dur="500" fill="hold"/>
                                        <p:tgtEl>
                                          <p:spTgt spid="5">
                                            <p:graphicEl>
                                              <a:dgm id="{88445B8D-D233-4383-BCC1-B3F7CA166ECF}"/>
                                            </p:graphicEl>
                                          </p:spTgt>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5">
                                            <p:graphicEl>
                                              <a:dgm id="{CBAFB41C-FBDE-42EB-B3D1-DEAEA7AECB6B}"/>
                                            </p:graphicEl>
                                          </p:spTgt>
                                        </p:tgtEl>
                                        <p:attrNameLst>
                                          <p:attrName>style.visibility</p:attrName>
                                        </p:attrNameLst>
                                      </p:cBhvr>
                                      <p:to>
                                        <p:strVal val="visible"/>
                                      </p:to>
                                    </p:set>
                                    <p:anim calcmode="lin" valueType="num">
                                      <p:cBhvr additive="base">
                                        <p:cTn id="94" dur="500" fill="hold"/>
                                        <p:tgtEl>
                                          <p:spTgt spid="5">
                                            <p:graphicEl>
                                              <a:dgm id="{CBAFB41C-FBDE-42EB-B3D1-DEAEA7AECB6B}"/>
                                            </p:graphicEl>
                                          </p:spTgt>
                                        </p:tgtEl>
                                        <p:attrNameLst>
                                          <p:attrName>ppt_x</p:attrName>
                                        </p:attrNameLst>
                                      </p:cBhvr>
                                      <p:tavLst>
                                        <p:tav tm="0">
                                          <p:val>
                                            <p:strVal val="#ppt_x"/>
                                          </p:val>
                                        </p:tav>
                                        <p:tav tm="100000">
                                          <p:val>
                                            <p:strVal val="#ppt_x"/>
                                          </p:val>
                                        </p:tav>
                                      </p:tavLst>
                                    </p:anim>
                                    <p:anim calcmode="lin" valueType="num">
                                      <p:cBhvr additive="base">
                                        <p:cTn id="95" dur="500" fill="hold"/>
                                        <p:tgtEl>
                                          <p:spTgt spid="5">
                                            <p:graphicEl>
                                              <a:dgm id="{CBAFB41C-FBDE-42EB-B3D1-DEAEA7AECB6B}"/>
                                            </p:graphicEl>
                                          </p:spTgt>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5">
                                            <p:graphicEl>
                                              <a:dgm id="{282C86DC-2B89-4B11-8EFE-6E57A32FD0D8}"/>
                                            </p:graphicEl>
                                          </p:spTgt>
                                        </p:tgtEl>
                                        <p:attrNameLst>
                                          <p:attrName>style.visibility</p:attrName>
                                        </p:attrNameLst>
                                      </p:cBhvr>
                                      <p:to>
                                        <p:strVal val="visible"/>
                                      </p:to>
                                    </p:set>
                                    <p:anim calcmode="lin" valueType="num">
                                      <p:cBhvr additive="base">
                                        <p:cTn id="98" dur="500" fill="hold"/>
                                        <p:tgtEl>
                                          <p:spTgt spid="5">
                                            <p:graphicEl>
                                              <a:dgm id="{282C86DC-2B89-4B11-8EFE-6E57A32FD0D8}"/>
                                            </p:graphicEl>
                                          </p:spTgt>
                                        </p:tgtEl>
                                        <p:attrNameLst>
                                          <p:attrName>ppt_x</p:attrName>
                                        </p:attrNameLst>
                                      </p:cBhvr>
                                      <p:tavLst>
                                        <p:tav tm="0">
                                          <p:val>
                                            <p:strVal val="#ppt_x"/>
                                          </p:val>
                                        </p:tav>
                                        <p:tav tm="100000">
                                          <p:val>
                                            <p:strVal val="#ppt_x"/>
                                          </p:val>
                                        </p:tav>
                                      </p:tavLst>
                                    </p:anim>
                                    <p:anim calcmode="lin" valueType="num">
                                      <p:cBhvr additive="base">
                                        <p:cTn id="99" dur="500" fill="hold"/>
                                        <p:tgtEl>
                                          <p:spTgt spid="5">
                                            <p:graphicEl>
                                              <a:dgm id="{282C86DC-2B89-4B11-8EFE-6E57A32FD0D8}"/>
                                            </p:graphicEl>
                                          </p:spTgt>
                                        </p:tgtEl>
                                        <p:attrNameLst>
                                          <p:attrName>ppt_y</p:attrName>
                                        </p:attrNameLst>
                                      </p:cBhvr>
                                      <p:tavLst>
                                        <p:tav tm="0">
                                          <p:val>
                                            <p:strVal val="1+#ppt_h/2"/>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7170"/>
                                        </p:tgtEl>
                                        <p:attrNameLst>
                                          <p:attrName>style.visibility</p:attrName>
                                        </p:attrNameLst>
                                      </p:cBhvr>
                                      <p:to>
                                        <p:strVal val="visible"/>
                                      </p:to>
                                    </p:set>
                                    <p:animEffect transition="in" filter="fade">
                                      <p:cBhvr>
                                        <p:cTn id="102" dur="1000"/>
                                        <p:tgtEl>
                                          <p:spTgt spid="7170"/>
                                        </p:tgtEl>
                                      </p:cBhvr>
                                    </p:animEffect>
                                    <p:anim calcmode="lin" valueType="num">
                                      <p:cBhvr>
                                        <p:cTn id="103" dur="1000" fill="hold"/>
                                        <p:tgtEl>
                                          <p:spTgt spid="7170"/>
                                        </p:tgtEl>
                                        <p:attrNameLst>
                                          <p:attrName>ppt_x</p:attrName>
                                        </p:attrNameLst>
                                      </p:cBhvr>
                                      <p:tavLst>
                                        <p:tav tm="0">
                                          <p:val>
                                            <p:strVal val="#ppt_x"/>
                                          </p:val>
                                        </p:tav>
                                        <p:tav tm="100000">
                                          <p:val>
                                            <p:strVal val="#ppt_x"/>
                                          </p:val>
                                        </p:tav>
                                      </p:tavLst>
                                    </p:anim>
                                    <p:anim calcmode="lin" valueType="num">
                                      <p:cBhvr>
                                        <p:cTn id="104" dur="1000" fill="hold"/>
                                        <p:tgtEl>
                                          <p:spTgt spid="7170"/>
                                        </p:tgtEl>
                                        <p:attrNameLst>
                                          <p:attrName>ppt_y</p:attrName>
                                        </p:attrNameLst>
                                      </p:cBhvr>
                                      <p:tavLst>
                                        <p:tav tm="0">
                                          <p:val>
                                            <p:strVal val="#ppt_y+.1"/>
                                          </p:val>
                                        </p:tav>
                                        <p:tav tm="100000">
                                          <p:val>
                                            <p:strVal val="#ppt_y"/>
                                          </p:val>
                                        </p:tav>
                                      </p:tavLst>
                                    </p:anim>
                                  </p:childTnLst>
                                </p:cTn>
                              </p:par>
                              <p:par>
                                <p:cTn id="105" presetID="2" presetClass="entr" presetSubtype="4" fill="hold" grpId="0" nodeType="withEffect">
                                  <p:stCondLst>
                                    <p:cond delay="250"/>
                                  </p:stCondLst>
                                  <p:childTnLst>
                                    <p:set>
                                      <p:cBhvr>
                                        <p:cTn id="106" dur="1" fill="hold">
                                          <p:stCondLst>
                                            <p:cond delay="0"/>
                                          </p:stCondLst>
                                        </p:cTn>
                                        <p:tgtEl>
                                          <p:spTgt spid="5">
                                            <p:graphicEl>
                                              <a:dgm id="{091C15FA-520B-44E2-AD4E-FB9C3407E901}"/>
                                            </p:graphicEl>
                                          </p:spTgt>
                                        </p:tgtEl>
                                        <p:attrNameLst>
                                          <p:attrName>style.visibility</p:attrName>
                                        </p:attrNameLst>
                                      </p:cBhvr>
                                      <p:to>
                                        <p:strVal val="visible"/>
                                      </p:to>
                                    </p:set>
                                    <p:anim calcmode="lin" valueType="num">
                                      <p:cBhvr additive="base">
                                        <p:cTn id="107" dur="500" fill="hold"/>
                                        <p:tgtEl>
                                          <p:spTgt spid="5">
                                            <p:graphicEl>
                                              <a:dgm id="{091C15FA-520B-44E2-AD4E-FB9C3407E901}"/>
                                            </p:graphicEl>
                                          </p:spTgt>
                                        </p:tgtEl>
                                        <p:attrNameLst>
                                          <p:attrName>ppt_x</p:attrName>
                                        </p:attrNameLst>
                                      </p:cBhvr>
                                      <p:tavLst>
                                        <p:tav tm="0">
                                          <p:val>
                                            <p:strVal val="#ppt_x"/>
                                          </p:val>
                                        </p:tav>
                                        <p:tav tm="100000">
                                          <p:val>
                                            <p:strVal val="#ppt_x"/>
                                          </p:val>
                                        </p:tav>
                                      </p:tavLst>
                                    </p:anim>
                                    <p:anim calcmode="lin" valueType="num">
                                      <p:cBhvr additive="base">
                                        <p:cTn id="108" dur="500" fill="hold"/>
                                        <p:tgtEl>
                                          <p:spTgt spid="5">
                                            <p:graphicEl>
                                              <a:dgm id="{091C15FA-520B-44E2-AD4E-FB9C3407E901}"/>
                                            </p:graphicEl>
                                          </p:spTgt>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250"/>
                                  </p:stCondLst>
                                  <p:childTnLst>
                                    <p:set>
                                      <p:cBhvr>
                                        <p:cTn id="110" dur="1" fill="hold">
                                          <p:stCondLst>
                                            <p:cond delay="0"/>
                                          </p:stCondLst>
                                        </p:cTn>
                                        <p:tgtEl>
                                          <p:spTgt spid="5">
                                            <p:graphicEl>
                                              <a:dgm id="{F0D5CC7F-C900-4E10-B755-667671650AE5}"/>
                                            </p:graphicEl>
                                          </p:spTgt>
                                        </p:tgtEl>
                                        <p:attrNameLst>
                                          <p:attrName>style.visibility</p:attrName>
                                        </p:attrNameLst>
                                      </p:cBhvr>
                                      <p:to>
                                        <p:strVal val="visible"/>
                                      </p:to>
                                    </p:set>
                                    <p:anim calcmode="lin" valueType="num">
                                      <p:cBhvr additive="base">
                                        <p:cTn id="111" dur="500" fill="hold"/>
                                        <p:tgtEl>
                                          <p:spTgt spid="5">
                                            <p:graphicEl>
                                              <a:dgm id="{F0D5CC7F-C900-4E10-B755-667671650AE5}"/>
                                            </p:graphicEl>
                                          </p:spTgt>
                                        </p:tgtEl>
                                        <p:attrNameLst>
                                          <p:attrName>ppt_x</p:attrName>
                                        </p:attrNameLst>
                                      </p:cBhvr>
                                      <p:tavLst>
                                        <p:tav tm="0">
                                          <p:val>
                                            <p:strVal val="#ppt_x"/>
                                          </p:val>
                                        </p:tav>
                                        <p:tav tm="100000">
                                          <p:val>
                                            <p:strVal val="#ppt_x"/>
                                          </p:val>
                                        </p:tav>
                                      </p:tavLst>
                                    </p:anim>
                                    <p:anim calcmode="lin" valueType="num">
                                      <p:cBhvr additive="base">
                                        <p:cTn id="112" dur="500" fill="hold"/>
                                        <p:tgtEl>
                                          <p:spTgt spid="5">
                                            <p:graphicEl>
                                              <a:dgm id="{F0D5CC7F-C900-4E10-B755-667671650AE5}"/>
                                            </p:graphicEl>
                                          </p:spTgt>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5">
                                            <p:graphicEl>
                                              <a:dgm id="{C8D7412C-C9C7-41DC-805F-9C12515FCD4A}"/>
                                            </p:graphicEl>
                                          </p:spTgt>
                                        </p:tgtEl>
                                        <p:attrNameLst>
                                          <p:attrName>style.visibility</p:attrName>
                                        </p:attrNameLst>
                                      </p:cBhvr>
                                      <p:to>
                                        <p:strVal val="visible"/>
                                      </p:to>
                                    </p:set>
                                    <p:anim calcmode="lin" valueType="num">
                                      <p:cBhvr additive="base">
                                        <p:cTn id="115" dur="500" fill="hold"/>
                                        <p:tgtEl>
                                          <p:spTgt spid="5">
                                            <p:graphicEl>
                                              <a:dgm id="{C8D7412C-C9C7-41DC-805F-9C12515FCD4A}"/>
                                            </p:graphicEl>
                                          </p:spTgt>
                                        </p:tgtEl>
                                        <p:attrNameLst>
                                          <p:attrName>ppt_x</p:attrName>
                                        </p:attrNameLst>
                                      </p:cBhvr>
                                      <p:tavLst>
                                        <p:tav tm="0">
                                          <p:val>
                                            <p:strVal val="#ppt_x"/>
                                          </p:val>
                                        </p:tav>
                                        <p:tav tm="100000">
                                          <p:val>
                                            <p:strVal val="#ppt_x"/>
                                          </p:val>
                                        </p:tav>
                                      </p:tavLst>
                                    </p:anim>
                                    <p:anim calcmode="lin" valueType="num">
                                      <p:cBhvr additive="base">
                                        <p:cTn id="116" dur="500" fill="hold"/>
                                        <p:tgtEl>
                                          <p:spTgt spid="5">
                                            <p:graphicEl>
                                              <a:dgm id="{C8D7412C-C9C7-41DC-805F-9C12515FCD4A}"/>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èche droite rayée 11"/>
          <p:cNvSpPr/>
          <p:nvPr/>
        </p:nvSpPr>
        <p:spPr>
          <a:xfrm flipH="1">
            <a:off x="-1213945" y="102598"/>
            <a:ext cx="5171795"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re 1"/>
          <p:cNvSpPr>
            <a:spLocks noGrp="1"/>
          </p:cNvSpPr>
          <p:nvPr>
            <p:ph type="title"/>
          </p:nvPr>
        </p:nvSpPr>
        <p:spPr>
          <a:xfrm>
            <a:off x="0" y="398387"/>
            <a:ext cx="3603009" cy="502366"/>
          </a:xfrm>
        </p:spPr>
        <p:txBody>
          <a:bodyPr/>
          <a:lstStyle/>
          <a:p>
            <a:r>
              <a:rPr lang="en-US" sz="2800" dirty="0">
                <a:solidFill>
                  <a:schemeClr val="bg1"/>
                </a:solidFill>
                <a:latin typeface="Calibri" pitchFamily="34" charset="0"/>
                <a:cs typeface="Calibri" pitchFamily="34" charset="0"/>
              </a:rPr>
              <a:t>Business Content (</a:t>
            </a:r>
            <a:r>
              <a:rPr lang="en-US" sz="2800" dirty="0" smtClean="0">
                <a:solidFill>
                  <a:schemeClr val="bg1"/>
                </a:solidFill>
                <a:latin typeface="Calibri" pitchFamily="34" charset="0"/>
                <a:cs typeface="Calibri" pitchFamily="34" charset="0"/>
              </a:rPr>
              <a:t>Flux)</a:t>
            </a:r>
            <a:endParaRPr lang="fr-FR" sz="2800" dirty="0">
              <a:solidFill>
                <a:schemeClr val="bg1"/>
              </a:solidFill>
              <a:latin typeface="Calibri" pitchFamily="34" charset="0"/>
              <a:cs typeface="Calibri" pitchFamily="34" charset="0"/>
            </a:endParaRPr>
          </a:p>
        </p:txBody>
      </p:sp>
      <p:pic>
        <p:nvPicPr>
          <p:cNvPr id="4"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1340" b="516"/>
          <a:stretch>
            <a:fillRect/>
          </a:stretch>
        </p:blipFill>
        <p:spPr bwMode="auto">
          <a:xfrm>
            <a:off x="567558" y="1305897"/>
            <a:ext cx="7848874" cy="50548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Espace réservé du numéro de diapositive 8"/>
          <p:cNvSpPr>
            <a:spLocks noGrp="1"/>
          </p:cNvSpPr>
          <p:nvPr>
            <p:ph type="sldNum" sz="quarter" idx="12"/>
          </p:nvPr>
        </p:nvSpPr>
        <p:spPr/>
        <p:txBody>
          <a:bodyPr/>
          <a:lstStyle/>
          <a:p>
            <a:fld id="{D57F1E4F-1CFF-5643-939E-217C01CDF565}" type="slidenum">
              <a:rPr lang="fr-FR" b="1" smtClean="0">
                <a:solidFill>
                  <a:schemeClr val="bg1"/>
                </a:solidFill>
              </a:rPr>
              <a:pPr/>
              <a:t>20</a:t>
            </a:fld>
            <a:endParaRPr lang="fr-FR" b="1" dirty="0">
              <a:solidFill>
                <a:schemeClr val="bg1"/>
              </a:solidFill>
            </a:endParaRPr>
          </a:p>
        </p:txBody>
      </p:sp>
      <p:sp>
        <p:nvSpPr>
          <p:cNvPr id="7" name="Rectangle 6"/>
          <p:cNvSpPr/>
          <p:nvPr/>
        </p:nvSpPr>
        <p:spPr>
          <a:xfrm>
            <a:off x="4637408" y="365847"/>
            <a:ext cx="2553223"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8" name="Rectangle 7"/>
          <p:cNvSpPr/>
          <p:nvPr/>
        </p:nvSpPr>
        <p:spPr>
          <a:xfrm>
            <a:off x="4637408" y="12403"/>
            <a:ext cx="2608150" cy="369332"/>
          </a:xfrm>
          <a:prstGeom prst="rect">
            <a:avLst/>
          </a:prstGeom>
        </p:spPr>
        <p:txBody>
          <a:bodyPr wrap="none">
            <a:spAutoFit/>
          </a:bodyPr>
          <a:lstStyle/>
          <a:p>
            <a:pPr algn="ctr"/>
            <a:r>
              <a:rPr lang="fr-FR" b="1" i="1" dirty="0">
                <a:solidFill>
                  <a:schemeClr val="bg1"/>
                </a:solidFill>
                <a:latin typeface="Calibri" pitchFamily="34" charset="0"/>
                <a:cs typeface="Calibri" pitchFamily="34" charset="0"/>
              </a:rPr>
              <a:t>Environnement de travail</a:t>
            </a:r>
          </a:p>
        </p:txBody>
      </p:sp>
      <p:pic>
        <p:nvPicPr>
          <p:cNvPr id="10" name="Picture 1" descr="C:\Users\zineb\Desktop\miage.png"/>
          <p:cNvPicPr>
            <a:picLocks noChangeAspect="1" noChangeArrowheads="1"/>
          </p:cNvPicPr>
          <p:nvPr/>
        </p:nvPicPr>
        <p:blipFill>
          <a:blip r:embed="rId4" cstate="print"/>
          <a:srcRect/>
          <a:stretch>
            <a:fillRect/>
          </a:stretch>
        </p:blipFill>
        <p:spPr bwMode="auto">
          <a:xfrm>
            <a:off x="7993115" y="6356035"/>
            <a:ext cx="1081573" cy="463939"/>
          </a:xfrm>
          <a:prstGeom prst="rect">
            <a:avLst/>
          </a:prstGeom>
          <a:noFill/>
        </p:spPr>
      </p:pic>
      <p:sp>
        <p:nvSpPr>
          <p:cNvPr id="3" name="Double flèche verticale 2"/>
          <p:cNvSpPr/>
          <p:nvPr/>
        </p:nvSpPr>
        <p:spPr>
          <a:xfrm rot="3174429">
            <a:off x="2769578" y="-216804"/>
            <a:ext cx="1087821" cy="6883795"/>
          </a:xfrm>
          <a:prstGeom prst="upDownArrow">
            <a:avLst>
              <a:gd name="adj1" fmla="val 54624"/>
              <a:gd name="adj2" fmla="val 50000"/>
            </a:avLst>
          </a:prstGeom>
        </p:spPr>
        <p:style>
          <a:lnRef idx="0">
            <a:schemeClr val="accent5"/>
          </a:lnRef>
          <a:fillRef idx="3">
            <a:schemeClr val="accent5"/>
          </a:fillRef>
          <a:effectRef idx="3">
            <a:schemeClr val="accent5"/>
          </a:effectRef>
          <a:fontRef idx="minor">
            <a:schemeClr val="lt1"/>
          </a:fontRef>
        </p:style>
        <p:txBody>
          <a:bodyPr vert="vert270" rtlCol="0" anchor="ctr"/>
          <a:lstStyle/>
          <a:p>
            <a:pPr algn="ctr"/>
            <a:r>
              <a:rPr lang="fr-FR" sz="2000" dirty="0" smtClean="0">
                <a:solidFill>
                  <a:schemeClr val="bg1"/>
                </a:solidFill>
                <a:latin typeface="Calibri" pitchFamily="34" charset="0"/>
                <a:cs typeface="Calibri" pitchFamily="34" charset="0"/>
              </a:rPr>
              <a:t>Vue  d’application 				Vue d’utilisateur</a:t>
            </a:r>
            <a:endParaRPr lang="fr-FR" sz="2000" dirty="0">
              <a:solidFill>
                <a:schemeClr val="bg1"/>
              </a:solidFill>
              <a:latin typeface="Calibri" pitchFamily="34" charset="0"/>
              <a:cs typeface="Calibri" pitchFamily="34" charset="0"/>
            </a:endParaRPr>
          </a:p>
        </p:txBody>
      </p:sp>
      <p:sp>
        <p:nvSpPr>
          <p:cNvPr id="11" name="Double flèche verticale 10"/>
          <p:cNvSpPr/>
          <p:nvPr/>
        </p:nvSpPr>
        <p:spPr>
          <a:xfrm rot="3064075">
            <a:off x="5550896" y="1118015"/>
            <a:ext cx="1087821" cy="6883795"/>
          </a:xfrm>
          <a:prstGeom prst="upDownArrow">
            <a:avLst/>
          </a:prstGeom>
        </p:spPr>
        <p:style>
          <a:lnRef idx="0">
            <a:schemeClr val="accent5"/>
          </a:lnRef>
          <a:fillRef idx="3">
            <a:schemeClr val="accent5"/>
          </a:fillRef>
          <a:effectRef idx="3">
            <a:schemeClr val="accent5"/>
          </a:effectRef>
          <a:fontRef idx="minor">
            <a:schemeClr val="lt1"/>
          </a:fontRef>
        </p:style>
        <p:txBody>
          <a:bodyPr vert="vert270" rtlCol="0" anchor="ctr"/>
          <a:lstStyle/>
          <a:p>
            <a:pPr algn="ctr"/>
            <a:r>
              <a:rPr lang="fr-FR" sz="2000" dirty="0" smtClean="0">
                <a:solidFill>
                  <a:schemeClr val="bg1"/>
                </a:solidFill>
                <a:latin typeface="Calibri" pitchFamily="34" charset="0"/>
                <a:cs typeface="Calibri" pitchFamily="34" charset="0"/>
              </a:rPr>
              <a:t>Standardisation 				Individualisation</a:t>
            </a:r>
            <a:endParaRPr lang="fr-FR" sz="2000"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val="4184615842"/>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lèche droite rayée 18"/>
          <p:cNvSpPr/>
          <p:nvPr/>
        </p:nvSpPr>
        <p:spPr>
          <a:xfrm flipH="1">
            <a:off x="-1213946" y="102598"/>
            <a:ext cx="5635820"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re 1"/>
          <p:cNvSpPr>
            <a:spLocks noGrp="1"/>
          </p:cNvSpPr>
          <p:nvPr>
            <p:ph type="title"/>
          </p:nvPr>
        </p:nvSpPr>
        <p:spPr>
          <a:xfrm>
            <a:off x="0" y="366225"/>
            <a:ext cx="4341831" cy="589119"/>
          </a:xfrm>
        </p:spPr>
        <p:txBody>
          <a:bodyPr/>
          <a:lstStyle/>
          <a:p>
            <a:r>
              <a:rPr lang="fr-FR" sz="2800" dirty="0">
                <a:solidFill>
                  <a:schemeClr val="bg1"/>
                </a:solidFill>
                <a:latin typeface="Calibri" pitchFamily="34" charset="0"/>
                <a:cs typeface="Calibri" pitchFamily="34" charset="0"/>
              </a:rPr>
              <a:t>Business </a:t>
            </a:r>
            <a:r>
              <a:rPr lang="fr-FR" sz="2800" dirty="0" smtClean="0">
                <a:solidFill>
                  <a:schemeClr val="bg1"/>
                </a:solidFill>
                <a:latin typeface="Calibri" pitchFamily="34" charset="0"/>
                <a:cs typeface="Calibri" pitchFamily="34" charset="0"/>
              </a:rPr>
              <a:t>Content </a:t>
            </a:r>
            <a:r>
              <a:rPr lang="fr-FR" sz="2800" dirty="0">
                <a:solidFill>
                  <a:schemeClr val="bg1"/>
                </a:solidFill>
                <a:latin typeface="Calibri" pitchFamily="34" charset="0"/>
                <a:cs typeface="Calibri" pitchFamily="34" charset="0"/>
              </a:rPr>
              <a:t>(Bénéfice)</a:t>
            </a:r>
          </a:p>
        </p:txBody>
      </p:sp>
      <p:sp>
        <p:nvSpPr>
          <p:cNvPr id="7" name="Rectangle 8"/>
          <p:cNvSpPr>
            <a:spLocks noChangeArrowheads="1"/>
          </p:cNvSpPr>
          <p:nvPr/>
        </p:nvSpPr>
        <p:spPr bwMode="auto">
          <a:xfrm rot="17069682">
            <a:off x="5278747" y="4713666"/>
            <a:ext cx="2586134"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p>
            <a:r>
              <a:rPr lang="fr-FR" sz="1400" b="1" dirty="0" smtClean="0">
                <a:solidFill>
                  <a:schemeClr val="bg1"/>
                </a:solidFill>
                <a:latin typeface="Calibri" pitchFamily="34" charset="0"/>
                <a:cs typeface="Calibri" pitchFamily="34" charset="0"/>
              </a:rPr>
              <a:t>Accès </a:t>
            </a:r>
            <a:r>
              <a:rPr lang="fr-FR" sz="1400" b="1" dirty="0">
                <a:solidFill>
                  <a:schemeClr val="bg1"/>
                </a:solidFill>
                <a:latin typeface="Calibri" pitchFamily="34" charset="0"/>
                <a:cs typeface="Calibri" pitchFamily="34" charset="0"/>
              </a:rPr>
              <a:t>immédiat  à </a:t>
            </a:r>
            <a:r>
              <a:rPr lang="fr-FR" sz="1400" b="1" dirty="0" smtClean="0">
                <a:solidFill>
                  <a:schemeClr val="bg1"/>
                </a:solidFill>
                <a:latin typeface="Calibri" pitchFamily="34" charset="0"/>
                <a:cs typeface="Calibri" pitchFamily="34" charset="0"/>
              </a:rPr>
              <a:t> </a:t>
            </a:r>
            <a:r>
              <a:rPr lang="fr-FR" sz="1400" b="1" dirty="0">
                <a:solidFill>
                  <a:schemeClr val="bg1"/>
                </a:solidFill>
                <a:latin typeface="Calibri" pitchFamily="34" charset="0"/>
                <a:cs typeface="Calibri" pitchFamily="34" charset="0"/>
              </a:rPr>
              <a:t>l’information</a:t>
            </a:r>
          </a:p>
        </p:txBody>
      </p:sp>
      <p:sp>
        <p:nvSpPr>
          <p:cNvPr id="8" name="Rectangle 9"/>
          <p:cNvSpPr>
            <a:spLocks noChangeArrowheads="1"/>
          </p:cNvSpPr>
          <p:nvPr/>
        </p:nvSpPr>
        <p:spPr bwMode="auto">
          <a:xfrm rot="17107797">
            <a:off x="1428916" y="3755938"/>
            <a:ext cx="4721462" cy="27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p>
            <a:r>
              <a:rPr lang="fr-FR" sz="1200" b="1" dirty="0">
                <a:solidFill>
                  <a:schemeClr val="bg1"/>
                </a:solidFill>
                <a:latin typeface="Arial" charset="0"/>
              </a:rPr>
              <a:t>Cohérence </a:t>
            </a:r>
            <a:r>
              <a:rPr lang="fr-FR" sz="1200" b="1" dirty="0" smtClean="0">
                <a:solidFill>
                  <a:schemeClr val="bg1"/>
                </a:solidFill>
                <a:latin typeface="Arial" charset="0"/>
              </a:rPr>
              <a:t>« processus opérationnels, processus </a:t>
            </a:r>
            <a:r>
              <a:rPr lang="fr-FR" sz="1200" b="1" dirty="0">
                <a:solidFill>
                  <a:schemeClr val="bg1"/>
                </a:solidFill>
                <a:latin typeface="Arial" charset="0"/>
              </a:rPr>
              <a:t>de </a:t>
            </a:r>
            <a:r>
              <a:rPr lang="fr-FR" sz="1200" b="1" dirty="0" smtClean="0">
                <a:solidFill>
                  <a:schemeClr val="bg1"/>
                </a:solidFill>
                <a:latin typeface="Arial" charset="0"/>
              </a:rPr>
              <a:t>gestion »</a:t>
            </a:r>
            <a:endParaRPr lang="fr-FR" sz="1200" b="1" dirty="0">
              <a:solidFill>
                <a:schemeClr val="bg1"/>
              </a:solidFill>
              <a:latin typeface="Arial" charset="0"/>
            </a:endParaRPr>
          </a:p>
        </p:txBody>
      </p:sp>
      <p:sp>
        <p:nvSpPr>
          <p:cNvPr id="9" name="Rectangle 11"/>
          <p:cNvSpPr>
            <a:spLocks noChangeArrowheads="1"/>
          </p:cNvSpPr>
          <p:nvPr/>
        </p:nvSpPr>
        <p:spPr bwMode="auto">
          <a:xfrm rot="17146381">
            <a:off x="-211814" y="5318917"/>
            <a:ext cx="978451" cy="27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p>
            <a:r>
              <a:rPr lang="fr-FR" sz="1200" b="1" dirty="0">
                <a:solidFill>
                  <a:schemeClr val="bg1"/>
                </a:solidFill>
                <a:latin typeface="Arial" charset="0"/>
              </a:rPr>
              <a:t>Intégration</a:t>
            </a:r>
          </a:p>
        </p:txBody>
      </p:sp>
      <p:graphicFrame>
        <p:nvGraphicFramePr>
          <p:cNvPr id="3" name="Diagramme 2"/>
          <p:cNvGraphicFramePr/>
          <p:nvPr>
            <p:extLst>
              <p:ext uri="{D42A27DB-BD31-4B8C-83A1-F6EECF244321}">
                <p14:modId xmlns:p14="http://schemas.microsoft.com/office/powerpoint/2010/main" val="3051644933"/>
              </p:ext>
            </p:extLst>
          </p:nvPr>
        </p:nvGraphicFramePr>
        <p:xfrm>
          <a:off x="6337046" y="1487306"/>
          <a:ext cx="2725950" cy="46784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me 10"/>
          <p:cNvGraphicFramePr/>
          <p:nvPr>
            <p:extLst>
              <p:ext uri="{D42A27DB-BD31-4B8C-83A1-F6EECF244321}">
                <p14:modId xmlns:p14="http://schemas.microsoft.com/office/powerpoint/2010/main" val="328431748"/>
              </p:ext>
            </p:extLst>
          </p:nvPr>
        </p:nvGraphicFramePr>
        <p:xfrm>
          <a:off x="3260785" y="1370998"/>
          <a:ext cx="2967487" cy="4795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2" name="Diagramme 11"/>
          <p:cNvGraphicFramePr/>
          <p:nvPr>
            <p:extLst>
              <p:ext uri="{D42A27DB-BD31-4B8C-83A1-F6EECF244321}">
                <p14:modId xmlns:p14="http://schemas.microsoft.com/office/powerpoint/2010/main" val="1003665017"/>
              </p:ext>
            </p:extLst>
          </p:nvPr>
        </p:nvGraphicFramePr>
        <p:xfrm>
          <a:off x="163779" y="1383789"/>
          <a:ext cx="2848673" cy="481862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6" name="Espace réservé du numéro de diapositive 15"/>
          <p:cNvSpPr>
            <a:spLocks noGrp="1"/>
          </p:cNvSpPr>
          <p:nvPr>
            <p:ph type="sldNum" sz="quarter" idx="12"/>
          </p:nvPr>
        </p:nvSpPr>
        <p:spPr/>
        <p:txBody>
          <a:bodyPr/>
          <a:lstStyle/>
          <a:p>
            <a:fld id="{D57F1E4F-1CFF-5643-939E-217C01CDF565}" type="slidenum">
              <a:rPr lang="fr-FR" b="1" smtClean="0">
                <a:solidFill>
                  <a:schemeClr val="bg1"/>
                </a:solidFill>
              </a:rPr>
              <a:pPr/>
              <a:t>21</a:t>
            </a:fld>
            <a:endParaRPr lang="fr-FR" b="1" dirty="0">
              <a:solidFill>
                <a:schemeClr val="bg1"/>
              </a:solidFill>
            </a:endParaRPr>
          </a:p>
        </p:txBody>
      </p:sp>
      <p:sp>
        <p:nvSpPr>
          <p:cNvPr id="14" name="Rectangle 13"/>
          <p:cNvSpPr/>
          <p:nvPr/>
        </p:nvSpPr>
        <p:spPr>
          <a:xfrm>
            <a:off x="4637408" y="365847"/>
            <a:ext cx="2553223"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15" name="Rectangle 14"/>
          <p:cNvSpPr/>
          <p:nvPr/>
        </p:nvSpPr>
        <p:spPr>
          <a:xfrm>
            <a:off x="4637408" y="12403"/>
            <a:ext cx="2608150" cy="369332"/>
          </a:xfrm>
          <a:prstGeom prst="rect">
            <a:avLst/>
          </a:prstGeom>
        </p:spPr>
        <p:txBody>
          <a:bodyPr wrap="none">
            <a:spAutoFit/>
          </a:bodyPr>
          <a:lstStyle/>
          <a:p>
            <a:pPr algn="ctr"/>
            <a:r>
              <a:rPr lang="fr-FR" b="1" i="1" dirty="0">
                <a:solidFill>
                  <a:schemeClr val="bg1"/>
                </a:solidFill>
                <a:latin typeface="Calibri" pitchFamily="34" charset="0"/>
                <a:cs typeface="Calibri" pitchFamily="34" charset="0"/>
              </a:rPr>
              <a:t>Environnement de travail</a:t>
            </a:r>
          </a:p>
        </p:txBody>
      </p:sp>
      <p:pic>
        <p:nvPicPr>
          <p:cNvPr id="13" name="Picture 1" descr="C:\Users\zineb\Desktop\miage.png"/>
          <p:cNvPicPr>
            <a:picLocks noChangeAspect="1" noChangeArrowheads="1"/>
          </p:cNvPicPr>
          <p:nvPr/>
        </p:nvPicPr>
        <p:blipFill>
          <a:blip r:embed="rId18" cstate="print"/>
          <a:srcRect/>
          <a:stretch>
            <a:fillRect/>
          </a:stretch>
        </p:blipFill>
        <p:spPr bwMode="auto">
          <a:xfrm>
            <a:off x="7993115" y="6356035"/>
            <a:ext cx="1081573" cy="463939"/>
          </a:xfrm>
          <a:prstGeom prst="rect">
            <a:avLst/>
          </a:prstGeom>
          <a:noFill/>
        </p:spPr>
      </p:pic>
    </p:spTree>
    <p:extLst>
      <p:ext uri="{BB962C8B-B14F-4D97-AF65-F5344CB8AC3E}">
        <p14:creationId xmlns:p14="http://schemas.microsoft.com/office/powerpoint/2010/main" val="1352249253"/>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lèche droite rayée 15"/>
          <p:cNvSpPr/>
          <p:nvPr/>
        </p:nvSpPr>
        <p:spPr>
          <a:xfrm flipH="1">
            <a:off x="-1213946" y="102598"/>
            <a:ext cx="5936070"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5" name="Titre 1"/>
          <p:cNvSpPr>
            <a:spLocks noGrp="1"/>
          </p:cNvSpPr>
          <p:nvPr>
            <p:ph type="title"/>
          </p:nvPr>
        </p:nvSpPr>
        <p:spPr>
          <a:xfrm>
            <a:off x="0" y="407168"/>
            <a:ext cx="4532901" cy="589119"/>
          </a:xfrm>
        </p:spPr>
        <p:txBody>
          <a:bodyPr/>
          <a:lstStyle/>
          <a:p>
            <a:r>
              <a:rPr lang="fr-FR" sz="2800" dirty="0">
                <a:solidFill>
                  <a:schemeClr val="bg1"/>
                </a:solidFill>
                <a:latin typeface="Calibri" pitchFamily="34" charset="0"/>
                <a:cs typeface="Calibri" pitchFamily="34" charset="0"/>
              </a:rPr>
              <a:t>Business </a:t>
            </a:r>
            <a:r>
              <a:rPr lang="fr-FR" sz="2800" dirty="0" smtClean="0">
                <a:solidFill>
                  <a:schemeClr val="bg1"/>
                </a:solidFill>
                <a:latin typeface="Calibri" pitchFamily="34" charset="0"/>
                <a:cs typeface="Calibri" pitchFamily="34" charset="0"/>
              </a:rPr>
              <a:t>Content (Recherche)</a:t>
            </a:r>
            <a:endParaRPr lang="fr-FR" sz="2800" dirty="0">
              <a:solidFill>
                <a:schemeClr val="bg1"/>
              </a:solidFill>
              <a:latin typeface="Calibri" pitchFamily="34" charset="0"/>
              <a:cs typeface="Calibri" pitchFamily="34" charset="0"/>
            </a:endParaRPr>
          </a:p>
        </p:txBody>
      </p:sp>
      <p:pic>
        <p:nvPicPr>
          <p:cNvPr id="81922" name="Picture 2" descr="D:\Users\SCHERFAO\Desktop\rechercher dans le BC.png"/>
          <p:cNvPicPr>
            <a:picLocks noChangeAspect="1" noChangeArrowheads="1"/>
          </p:cNvPicPr>
          <p:nvPr/>
        </p:nvPicPr>
        <p:blipFill>
          <a:blip r:embed="rId2"/>
          <a:srcRect/>
          <a:stretch>
            <a:fillRect/>
          </a:stretch>
        </p:blipFill>
        <p:spPr bwMode="auto">
          <a:xfrm>
            <a:off x="491317" y="1557718"/>
            <a:ext cx="8121034" cy="2273890"/>
          </a:xfrm>
          <a:prstGeom prst="rect">
            <a:avLst/>
          </a:prstGeom>
          <a:ln>
            <a:noFill/>
          </a:ln>
          <a:effectLst>
            <a:outerShdw blurRad="292100" dist="139700" dir="2700000" algn="tl" rotWithShape="0">
              <a:srgbClr val="333333">
                <a:alpha val="65000"/>
              </a:srgbClr>
            </a:outerShdw>
          </a:effectLst>
        </p:spPr>
      </p:pic>
      <p:sp>
        <p:nvSpPr>
          <p:cNvPr id="7" name="Ellipse 6"/>
          <p:cNvSpPr/>
          <p:nvPr/>
        </p:nvSpPr>
        <p:spPr>
          <a:xfrm>
            <a:off x="4634963" y="2988823"/>
            <a:ext cx="818866" cy="764274"/>
          </a:xfrm>
          <a:prstGeom prst="ellipse">
            <a:avLst/>
          </a:prstGeom>
          <a:noFill/>
          <a:ln w="38100">
            <a:solidFill>
              <a:schemeClr val="accent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8" name="Flèche gauche 7"/>
          <p:cNvSpPr/>
          <p:nvPr/>
        </p:nvSpPr>
        <p:spPr>
          <a:xfrm rot="3295097">
            <a:off x="5813949" y="2879678"/>
            <a:ext cx="1078173" cy="477671"/>
          </a:xfrm>
          <a:prstGeom prst="lef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pic>
        <p:nvPicPr>
          <p:cNvPr id="81923" name="Picture 3" descr="D:\Users\SCHERFAO\Desktop\cubes dans le BC.png"/>
          <p:cNvPicPr>
            <a:picLocks noChangeAspect="1" noChangeArrowheads="1"/>
          </p:cNvPicPr>
          <p:nvPr/>
        </p:nvPicPr>
        <p:blipFill>
          <a:blip r:embed="rId3"/>
          <a:srcRect/>
          <a:stretch>
            <a:fillRect/>
          </a:stretch>
        </p:blipFill>
        <p:spPr bwMode="auto">
          <a:xfrm>
            <a:off x="176007" y="1351128"/>
            <a:ext cx="4713255" cy="4960961"/>
          </a:xfrm>
          <a:prstGeom prst="rect">
            <a:avLst/>
          </a:prstGeom>
          <a:ln>
            <a:noFill/>
          </a:ln>
          <a:effectLst>
            <a:outerShdw blurRad="292100" dist="139700" dir="2700000" algn="tl" rotWithShape="0">
              <a:srgbClr val="333333">
                <a:alpha val="65000"/>
              </a:srgbClr>
            </a:outerShdw>
          </a:effectLst>
        </p:spPr>
      </p:pic>
      <p:sp>
        <p:nvSpPr>
          <p:cNvPr id="10" name="Flèche gauche 9"/>
          <p:cNvSpPr/>
          <p:nvPr/>
        </p:nvSpPr>
        <p:spPr>
          <a:xfrm rot="996146">
            <a:off x="2534467" y="4508235"/>
            <a:ext cx="1380166" cy="477671"/>
          </a:xfrm>
          <a:prstGeom prst="lef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13" name="Espace réservé du numéro de diapositive 12"/>
          <p:cNvSpPr>
            <a:spLocks noGrp="1"/>
          </p:cNvSpPr>
          <p:nvPr>
            <p:ph type="sldNum" sz="quarter" idx="12"/>
          </p:nvPr>
        </p:nvSpPr>
        <p:spPr/>
        <p:txBody>
          <a:bodyPr/>
          <a:lstStyle/>
          <a:p>
            <a:fld id="{D57F1E4F-1CFF-5643-939E-217C01CDF565}" type="slidenum">
              <a:rPr lang="fr-FR" b="1" smtClean="0">
                <a:solidFill>
                  <a:schemeClr val="bg1"/>
                </a:solidFill>
              </a:rPr>
              <a:pPr/>
              <a:t>22</a:t>
            </a:fld>
            <a:endParaRPr lang="fr-FR" b="1" dirty="0">
              <a:solidFill>
                <a:schemeClr val="bg1"/>
              </a:solidFill>
            </a:endParaRPr>
          </a:p>
        </p:txBody>
      </p:sp>
      <p:sp>
        <p:nvSpPr>
          <p:cNvPr id="12" name="Rectangle 11"/>
          <p:cNvSpPr/>
          <p:nvPr/>
        </p:nvSpPr>
        <p:spPr>
          <a:xfrm>
            <a:off x="4905430" y="365847"/>
            <a:ext cx="2553223"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14" name="Rectangle 13"/>
          <p:cNvSpPr/>
          <p:nvPr/>
        </p:nvSpPr>
        <p:spPr>
          <a:xfrm>
            <a:off x="4905430" y="12403"/>
            <a:ext cx="2608150" cy="369332"/>
          </a:xfrm>
          <a:prstGeom prst="rect">
            <a:avLst/>
          </a:prstGeom>
        </p:spPr>
        <p:txBody>
          <a:bodyPr wrap="none">
            <a:spAutoFit/>
          </a:bodyPr>
          <a:lstStyle/>
          <a:p>
            <a:pPr algn="ctr"/>
            <a:r>
              <a:rPr lang="fr-FR" b="1" i="1" dirty="0">
                <a:solidFill>
                  <a:schemeClr val="bg1"/>
                </a:solidFill>
                <a:latin typeface="Calibri" pitchFamily="34" charset="0"/>
                <a:cs typeface="Calibri" pitchFamily="34" charset="0"/>
              </a:rPr>
              <a:t>Environnement de travail</a:t>
            </a:r>
          </a:p>
        </p:txBody>
      </p:sp>
      <p:pic>
        <p:nvPicPr>
          <p:cNvPr id="15" name="Picture 1" descr="C:\Users\zineb\Desktop\miage.png"/>
          <p:cNvPicPr>
            <a:picLocks noChangeAspect="1" noChangeArrowheads="1"/>
          </p:cNvPicPr>
          <p:nvPr/>
        </p:nvPicPr>
        <p:blipFill>
          <a:blip r:embed="rId4" cstate="print"/>
          <a:srcRect/>
          <a:stretch>
            <a:fillRect/>
          </a:stretch>
        </p:blipFill>
        <p:spPr bwMode="auto">
          <a:xfrm>
            <a:off x="7993115" y="6356035"/>
            <a:ext cx="1081573" cy="463939"/>
          </a:xfrm>
          <a:prstGeom prst="rect">
            <a:avLst/>
          </a:prstGeom>
          <a:noFill/>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22"/>
                                        </p:tgtEl>
                                        <p:attrNameLst>
                                          <p:attrName>style.visibility</p:attrName>
                                        </p:attrNameLst>
                                      </p:cBhvr>
                                      <p:to>
                                        <p:strVal val="visible"/>
                                      </p:to>
                                    </p:set>
                                    <p:animEffect transition="in" filter="fade">
                                      <p:cBhvr>
                                        <p:cTn id="7" dur="1000"/>
                                        <p:tgtEl>
                                          <p:spTgt spid="81922"/>
                                        </p:tgtEl>
                                      </p:cBhvr>
                                    </p:animEffect>
                                    <p:anim calcmode="lin" valueType="num">
                                      <p:cBhvr>
                                        <p:cTn id="8" dur="1000" fill="hold"/>
                                        <p:tgtEl>
                                          <p:spTgt spid="81922"/>
                                        </p:tgtEl>
                                        <p:attrNameLst>
                                          <p:attrName>ppt_x</p:attrName>
                                        </p:attrNameLst>
                                      </p:cBhvr>
                                      <p:tavLst>
                                        <p:tav tm="0">
                                          <p:val>
                                            <p:strVal val="#ppt_x"/>
                                          </p:val>
                                        </p:tav>
                                        <p:tav tm="100000">
                                          <p:val>
                                            <p:strVal val="#ppt_x"/>
                                          </p:val>
                                        </p:tav>
                                      </p:tavLst>
                                    </p:anim>
                                    <p:anim calcmode="lin" valueType="num">
                                      <p:cBhvr>
                                        <p:cTn id="9" dur="1000" fill="hold"/>
                                        <p:tgtEl>
                                          <p:spTgt spid="819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81923"/>
                                        </p:tgtEl>
                                        <p:attrNameLst>
                                          <p:attrName>style.visibility</p:attrName>
                                        </p:attrNameLst>
                                      </p:cBhvr>
                                      <p:to>
                                        <p:strVal val="visible"/>
                                      </p:to>
                                    </p:set>
                                    <p:animEffect transition="in" filter="fade">
                                      <p:cBhvr>
                                        <p:cTn id="25" dur="1000"/>
                                        <p:tgtEl>
                                          <p:spTgt spid="81923"/>
                                        </p:tgtEl>
                                      </p:cBhvr>
                                    </p:animEffect>
                                    <p:anim calcmode="lin" valueType="num">
                                      <p:cBhvr>
                                        <p:cTn id="26" dur="1000" fill="hold"/>
                                        <p:tgtEl>
                                          <p:spTgt spid="81923"/>
                                        </p:tgtEl>
                                        <p:attrNameLst>
                                          <p:attrName>ppt_x</p:attrName>
                                        </p:attrNameLst>
                                      </p:cBhvr>
                                      <p:tavLst>
                                        <p:tav tm="0">
                                          <p:val>
                                            <p:strVal val="#ppt_x"/>
                                          </p:val>
                                        </p:tav>
                                        <p:tav tm="100000">
                                          <p:val>
                                            <p:strVal val="#ppt_x"/>
                                          </p:val>
                                        </p:tav>
                                      </p:tavLst>
                                    </p:anim>
                                    <p:anim calcmode="lin" valueType="num">
                                      <p:cBhvr>
                                        <p:cTn id="27" dur="1000" fill="hold"/>
                                        <p:tgtEl>
                                          <p:spTgt spid="8192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6"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1+#ppt_w/2"/>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24304" y="5896302"/>
            <a:ext cx="7667954" cy="3246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le 1"/>
          <p:cNvSpPr txBox="1">
            <a:spLocks/>
          </p:cNvSpPr>
          <p:nvPr/>
        </p:nvSpPr>
        <p:spPr>
          <a:xfrm>
            <a:off x="137318" y="4935136"/>
            <a:ext cx="6206332" cy="756479"/>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800" b="1" dirty="0" smtClean="0">
                <a:solidFill>
                  <a:schemeClr val="bg1"/>
                </a:solidFill>
                <a:latin typeface="Calibri" pitchFamily="34" charset="0"/>
                <a:cs typeface="Calibri" pitchFamily="34" charset="0"/>
              </a:rPr>
              <a:t>Management de Projet</a:t>
            </a:r>
            <a:endParaRPr lang="fr-FR" sz="4800" b="1" dirty="0">
              <a:solidFill>
                <a:schemeClr val="bg1"/>
              </a:solidFill>
              <a:latin typeface="Calibri" pitchFamily="34" charset="0"/>
              <a:cs typeface="Calibri" pitchFamily="34" charset="0"/>
            </a:endParaRPr>
          </a:p>
        </p:txBody>
      </p:sp>
      <p:sp>
        <p:nvSpPr>
          <p:cNvPr id="6" name="ZoneTexte 5"/>
          <p:cNvSpPr txBox="1"/>
          <p:nvPr/>
        </p:nvSpPr>
        <p:spPr>
          <a:xfrm>
            <a:off x="2388917" y="2823793"/>
            <a:ext cx="3153254" cy="461665"/>
          </a:xfrm>
          <a:prstGeom prst="rect">
            <a:avLst/>
          </a:prstGeom>
          <a:noFill/>
        </p:spPr>
        <p:txBody>
          <a:bodyPr wrap="square" rtlCol="0">
            <a:spAutoFit/>
          </a:bodyPr>
          <a:lstStyle/>
          <a:p>
            <a:r>
              <a:rPr lang="fr-FR" sz="2400" b="1" dirty="0" smtClean="0">
                <a:solidFill>
                  <a:schemeClr val="bg1"/>
                </a:solidFill>
                <a:latin typeface="Calibri" pitchFamily="34" charset="0"/>
                <a:cs typeface="Calibri" pitchFamily="34" charset="0"/>
              </a:rPr>
              <a:t>Démarches de Projet</a:t>
            </a:r>
            <a:endParaRPr lang="fr-FR" sz="2400" b="1" dirty="0">
              <a:solidFill>
                <a:schemeClr val="bg1"/>
              </a:solidFill>
              <a:latin typeface="Calibri" pitchFamily="34" charset="0"/>
              <a:cs typeface="Calibri" pitchFamily="34" charset="0"/>
            </a:endParaRPr>
          </a:p>
        </p:txBody>
      </p:sp>
      <p:sp>
        <p:nvSpPr>
          <p:cNvPr id="10" name="ZoneTexte 9"/>
          <p:cNvSpPr txBox="1"/>
          <p:nvPr/>
        </p:nvSpPr>
        <p:spPr>
          <a:xfrm>
            <a:off x="2388919" y="1908233"/>
            <a:ext cx="2754581" cy="461665"/>
          </a:xfrm>
          <a:prstGeom prst="rect">
            <a:avLst/>
          </a:prstGeom>
          <a:noFill/>
        </p:spPr>
        <p:txBody>
          <a:bodyPr wrap="square" rtlCol="0">
            <a:spAutoFit/>
          </a:bodyPr>
          <a:lstStyle/>
          <a:p>
            <a:r>
              <a:rPr lang="fr-FR" sz="2400" b="1" dirty="0" smtClean="0">
                <a:solidFill>
                  <a:schemeClr val="bg1"/>
                </a:solidFill>
                <a:latin typeface="Calibri" pitchFamily="34" charset="0"/>
                <a:cs typeface="Calibri" pitchFamily="34" charset="0"/>
              </a:rPr>
              <a:t>Gestion des risques</a:t>
            </a:r>
            <a:endParaRPr lang="fr-FR" sz="2400" b="1" dirty="0">
              <a:solidFill>
                <a:schemeClr val="bg1"/>
              </a:solidFill>
              <a:latin typeface="Calibri" pitchFamily="34" charset="0"/>
              <a:cs typeface="Calibri" pitchFamily="34" charset="0"/>
            </a:endParaRPr>
          </a:p>
        </p:txBody>
      </p:sp>
      <p:sp>
        <p:nvSpPr>
          <p:cNvPr id="11" name="ZoneTexte 10"/>
          <p:cNvSpPr txBox="1"/>
          <p:nvPr/>
        </p:nvSpPr>
        <p:spPr>
          <a:xfrm>
            <a:off x="2388917" y="4337673"/>
            <a:ext cx="2240232" cy="461665"/>
          </a:xfrm>
          <a:prstGeom prst="rect">
            <a:avLst/>
          </a:prstGeom>
          <a:noFill/>
        </p:spPr>
        <p:txBody>
          <a:bodyPr wrap="square" rtlCol="0">
            <a:spAutoFit/>
          </a:bodyPr>
          <a:lstStyle/>
          <a:p>
            <a:r>
              <a:rPr lang="fr-FR" sz="2400" b="1" dirty="0" smtClean="0">
                <a:solidFill>
                  <a:schemeClr val="bg1"/>
                </a:solidFill>
                <a:latin typeface="Calibri" pitchFamily="34" charset="0"/>
                <a:cs typeface="Calibri" pitchFamily="34" charset="0"/>
              </a:rPr>
              <a:t>Communication</a:t>
            </a:r>
            <a:endParaRPr lang="fr-FR" sz="2400" b="1" dirty="0">
              <a:solidFill>
                <a:schemeClr val="bg1"/>
              </a:solidFill>
              <a:latin typeface="Calibri" pitchFamily="34" charset="0"/>
              <a:cs typeface="Calibri" pitchFamily="34" charset="0"/>
            </a:endParaRPr>
          </a:p>
        </p:txBody>
      </p:sp>
      <p:sp>
        <p:nvSpPr>
          <p:cNvPr id="12" name="ZoneTexte 11"/>
          <p:cNvSpPr txBox="1"/>
          <p:nvPr/>
        </p:nvSpPr>
        <p:spPr>
          <a:xfrm>
            <a:off x="2388918" y="2362128"/>
            <a:ext cx="3153254" cy="461665"/>
          </a:xfrm>
          <a:prstGeom prst="rect">
            <a:avLst/>
          </a:prstGeom>
          <a:noFill/>
        </p:spPr>
        <p:txBody>
          <a:bodyPr wrap="square" rtlCol="0">
            <a:spAutoFit/>
          </a:bodyPr>
          <a:lstStyle/>
          <a:p>
            <a:r>
              <a:rPr lang="fr-FR" sz="2400" b="1" dirty="0" smtClean="0">
                <a:solidFill>
                  <a:schemeClr val="bg1"/>
                </a:solidFill>
                <a:latin typeface="Calibri" pitchFamily="34" charset="0"/>
                <a:cs typeface="Calibri" pitchFamily="34" charset="0"/>
              </a:rPr>
              <a:t>Approche décisionnelle</a:t>
            </a:r>
            <a:endParaRPr lang="fr-FR" sz="2400" b="1" dirty="0">
              <a:solidFill>
                <a:schemeClr val="bg1"/>
              </a:solidFill>
              <a:latin typeface="Calibri" pitchFamily="34" charset="0"/>
              <a:cs typeface="Calibri" pitchFamily="34" charset="0"/>
            </a:endParaRPr>
          </a:p>
        </p:txBody>
      </p:sp>
      <p:sp>
        <p:nvSpPr>
          <p:cNvPr id="2" name="Rectangle 1"/>
          <p:cNvSpPr/>
          <p:nvPr/>
        </p:nvSpPr>
        <p:spPr>
          <a:xfrm>
            <a:off x="2388917" y="3837908"/>
            <a:ext cx="2433743" cy="461665"/>
          </a:xfrm>
          <a:prstGeom prst="rect">
            <a:avLst/>
          </a:prstGeom>
        </p:spPr>
        <p:txBody>
          <a:bodyPr wrap="none">
            <a:spAutoFit/>
          </a:bodyPr>
          <a:lstStyle/>
          <a:p>
            <a:r>
              <a:rPr lang="fr-FR" sz="2400" b="1" dirty="0">
                <a:solidFill>
                  <a:schemeClr val="bg1"/>
                </a:solidFill>
                <a:latin typeface="Calibri" pitchFamily="34" charset="0"/>
                <a:cs typeface="Calibri" pitchFamily="34" charset="0"/>
              </a:rPr>
              <a:t>Outils de pilotage</a:t>
            </a:r>
          </a:p>
        </p:txBody>
      </p:sp>
      <p:sp>
        <p:nvSpPr>
          <p:cNvPr id="13" name="ZoneTexte 12"/>
          <p:cNvSpPr txBox="1"/>
          <p:nvPr/>
        </p:nvSpPr>
        <p:spPr>
          <a:xfrm>
            <a:off x="2388918" y="995853"/>
            <a:ext cx="2475187" cy="461665"/>
          </a:xfrm>
          <a:prstGeom prst="rect">
            <a:avLst/>
          </a:prstGeom>
          <a:noFill/>
        </p:spPr>
        <p:txBody>
          <a:bodyPr wrap="square" rtlCol="0">
            <a:spAutoFit/>
          </a:bodyPr>
          <a:lstStyle/>
          <a:p>
            <a:r>
              <a:rPr lang="fr-FR" sz="2400" b="1" dirty="0" smtClean="0">
                <a:solidFill>
                  <a:schemeClr val="bg1"/>
                </a:solidFill>
                <a:latin typeface="Calibri" pitchFamily="34" charset="0"/>
                <a:cs typeface="Calibri" pitchFamily="34" charset="0"/>
              </a:rPr>
              <a:t>Equipe du projet</a:t>
            </a:r>
            <a:endParaRPr lang="fr-FR" sz="2400" b="1" dirty="0">
              <a:solidFill>
                <a:schemeClr val="bg1"/>
              </a:solidFill>
              <a:latin typeface="Calibri" pitchFamily="34" charset="0"/>
              <a:cs typeface="Calibri" pitchFamily="34" charset="0"/>
            </a:endParaRPr>
          </a:p>
        </p:txBody>
      </p:sp>
      <p:pic>
        <p:nvPicPr>
          <p:cNvPr id="14" name="Picture 2" descr="C:\Users\BENTALBAK\Desktop\banner_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631" y="3648784"/>
            <a:ext cx="2597369" cy="2409825"/>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p:cNvSpPr txBox="1"/>
          <p:nvPr/>
        </p:nvSpPr>
        <p:spPr>
          <a:xfrm>
            <a:off x="2388918" y="554470"/>
            <a:ext cx="2475187" cy="461665"/>
          </a:xfrm>
          <a:prstGeom prst="rect">
            <a:avLst/>
          </a:prstGeom>
          <a:noFill/>
        </p:spPr>
        <p:txBody>
          <a:bodyPr wrap="square" rtlCol="0">
            <a:spAutoFit/>
          </a:bodyPr>
          <a:lstStyle/>
          <a:p>
            <a:r>
              <a:rPr lang="fr-FR" sz="2400" b="1" dirty="0" smtClean="0">
                <a:solidFill>
                  <a:schemeClr val="bg1"/>
                </a:solidFill>
                <a:latin typeface="Calibri" pitchFamily="34" charset="0"/>
                <a:cs typeface="Calibri" pitchFamily="34" charset="0"/>
              </a:rPr>
              <a:t>Scope du projet</a:t>
            </a:r>
            <a:endParaRPr lang="fr-FR" sz="2400" b="1" dirty="0">
              <a:solidFill>
                <a:schemeClr val="bg1"/>
              </a:solidFill>
              <a:latin typeface="Calibri" pitchFamily="34" charset="0"/>
              <a:cs typeface="Calibri" pitchFamily="34" charset="0"/>
            </a:endParaRPr>
          </a:p>
        </p:txBody>
      </p:sp>
      <p:sp>
        <p:nvSpPr>
          <p:cNvPr id="15" name="ZoneTexte 14"/>
          <p:cNvSpPr txBox="1"/>
          <p:nvPr/>
        </p:nvSpPr>
        <p:spPr>
          <a:xfrm>
            <a:off x="2388918" y="3325718"/>
            <a:ext cx="3153254" cy="461665"/>
          </a:xfrm>
          <a:prstGeom prst="rect">
            <a:avLst/>
          </a:prstGeom>
          <a:noFill/>
        </p:spPr>
        <p:txBody>
          <a:bodyPr wrap="square" rtlCol="0">
            <a:spAutoFit/>
          </a:bodyPr>
          <a:lstStyle/>
          <a:p>
            <a:r>
              <a:rPr lang="fr-FR" sz="2400" b="1" dirty="0" smtClean="0">
                <a:solidFill>
                  <a:schemeClr val="bg1"/>
                </a:solidFill>
                <a:latin typeface="Calibri" pitchFamily="34" charset="0"/>
                <a:cs typeface="Calibri" pitchFamily="34" charset="0"/>
              </a:rPr>
              <a:t>Planning prévisionnel</a:t>
            </a:r>
            <a:endParaRPr lang="fr-FR" sz="2400" b="1" dirty="0">
              <a:solidFill>
                <a:schemeClr val="bg1"/>
              </a:solidFill>
              <a:latin typeface="Calibri" pitchFamily="34" charset="0"/>
              <a:cs typeface="Calibri" pitchFamily="34" charset="0"/>
            </a:endParaRPr>
          </a:p>
        </p:txBody>
      </p:sp>
      <p:sp>
        <p:nvSpPr>
          <p:cNvPr id="17" name="ZoneTexte 16"/>
          <p:cNvSpPr txBox="1"/>
          <p:nvPr/>
        </p:nvSpPr>
        <p:spPr>
          <a:xfrm>
            <a:off x="2388917" y="1434003"/>
            <a:ext cx="3153254" cy="461665"/>
          </a:xfrm>
          <a:prstGeom prst="rect">
            <a:avLst/>
          </a:prstGeom>
          <a:noFill/>
        </p:spPr>
        <p:txBody>
          <a:bodyPr wrap="square" rtlCol="0">
            <a:spAutoFit/>
          </a:bodyPr>
          <a:lstStyle/>
          <a:p>
            <a:r>
              <a:rPr lang="fr-FR" sz="2400" b="1" dirty="0" smtClean="0">
                <a:solidFill>
                  <a:schemeClr val="bg1"/>
                </a:solidFill>
                <a:latin typeface="Calibri" pitchFamily="34" charset="0"/>
                <a:cs typeface="Calibri" pitchFamily="34" charset="0"/>
              </a:rPr>
              <a:t>Qualité de la solution</a:t>
            </a:r>
            <a:endParaRPr lang="fr-FR" sz="2400" b="1"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val="35487906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8" fill="hold" grpId="0" nodeType="withEffect">
                                  <p:stCondLst>
                                    <p:cond delay="7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125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150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175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200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0-#ppt_w/2"/>
                                          </p:val>
                                        </p:tav>
                                        <p:tav tm="100000">
                                          <p:val>
                                            <p:strVal val="#ppt_x"/>
                                          </p:val>
                                        </p:tav>
                                      </p:tavLst>
                                    </p:anim>
                                    <p:anim calcmode="lin" valueType="num">
                                      <p:cBhvr additive="base">
                                        <p:cTn id="40" dur="500" fill="hold"/>
                                        <p:tgtEl>
                                          <p:spTgt spid="6"/>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225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0-#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250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0-#ppt_w/2"/>
                                          </p:val>
                                        </p:tav>
                                        <p:tav tm="100000">
                                          <p:val>
                                            <p:strVal val="#ppt_x"/>
                                          </p:val>
                                        </p:tav>
                                      </p:tavLst>
                                    </p:anim>
                                    <p:anim calcmode="lin" valueType="num">
                                      <p:cBhvr additive="base">
                                        <p:cTn id="48" dur="500" fill="hold"/>
                                        <p:tgtEl>
                                          <p:spTgt spid="2"/>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275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0-#ppt_w/2"/>
                                          </p:val>
                                        </p:tav>
                                        <p:tav tm="100000">
                                          <p:val>
                                            <p:strVal val="#ppt_x"/>
                                          </p:val>
                                        </p:tav>
                                      </p:tavLst>
                                    </p:anim>
                                    <p:anim calcmode="lin" valueType="num">
                                      <p:cBhvr additive="base">
                                        <p:cTn id="5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10" grpId="0"/>
      <p:bldP spid="11" grpId="0"/>
      <p:bldP spid="12" grpId="0"/>
      <p:bldP spid="2" grpId="0"/>
      <p:bldP spid="13" grpId="0"/>
      <p:bldP spid="16" grpId="0"/>
      <p:bldP spid="15"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lèche droite rayée 28"/>
          <p:cNvSpPr/>
          <p:nvPr/>
        </p:nvSpPr>
        <p:spPr>
          <a:xfrm flipH="1">
            <a:off x="-1213946" y="102598"/>
            <a:ext cx="4079975"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le 1"/>
          <p:cNvSpPr>
            <a:spLocks noGrp="1"/>
          </p:cNvSpPr>
          <p:nvPr>
            <p:ph type="title"/>
          </p:nvPr>
        </p:nvSpPr>
        <p:spPr>
          <a:xfrm>
            <a:off x="71234" y="366873"/>
            <a:ext cx="2590077" cy="547528"/>
          </a:xfrm>
        </p:spPr>
        <p:txBody>
          <a:bodyPr/>
          <a:lstStyle/>
          <a:p>
            <a:r>
              <a:rPr lang="fr-FR" sz="2800" dirty="0" smtClean="0">
                <a:solidFill>
                  <a:schemeClr val="bg1"/>
                </a:solidFill>
                <a:latin typeface="Calibri" pitchFamily="34" charset="0"/>
                <a:cs typeface="Calibri" pitchFamily="34" charset="0"/>
              </a:rPr>
              <a:t>Scope du projet</a:t>
            </a:r>
            <a:endParaRPr lang="fr-FR" sz="2800" dirty="0">
              <a:solidFill>
                <a:schemeClr val="bg1"/>
              </a:solidFill>
              <a:latin typeface="Calibri" pitchFamily="34" charset="0"/>
              <a:cs typeface="Calibri" pitchFamily="34" charset="0"/>
            </a:endParaRPr>
          </a:p>
        </p:txBody>
      </p:sp>
      <p:sp>
        <p:nvSpPr>
          <p:cNvPr id="5" name="AutoShape 17"/>
          <p:cNvSpPr>
            <a:spLocks noChangeArrowheads="1"/>
          </p:cNvSpPr>
          <p:nvPr/>
        </p:nvSpPr>
        <p:spPr bwMode="auto">
          <a:xfrm>
            <a:off x="1823503" y="2826845"/>
            <a:ext cx="5667375" cy="783193"/>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spAutoFit/>
          </a:bodyPr>
          <a:lstStyle/>
          <a:p>
            <a:pPr algn="ctr"/>
            <a:r>
              <a:rPr lang="fr-FR" sz="2000" dirty="0" err="1" smtClean="0">
                <a:latin typeface="Calibri" pitchFamily="34" charset="0"/>
                <a:cs typeface="Calibri" pitchFamily="34" charset="0"/>
              </a:rPr>
              <a:t>Requêtage</a:t>
            </a:r>
            <a:r>
              <a:rPr lang="fr-FR" sz="2000" dirty="0" smtClean="0">
                <a:latin typeface="Calibri" pitchFamily="34" charset="0"/>
                <a:cs typeface="Calibri" pitchFamily="34" charset="0"/>
              </a:rPr>
              <a:t> </a:t>
            </a:r>
            <a:r>
              <a:rPr lang="fr-FR" sz="2000" dirty="0">
                <a:latin typeface="Calibri" pitchFamily="34" charset="0"/>
                <a:cs typeface="Calibri" pitchFamily="34" charset="0"/>
              </a:rPr>
              <a:t>, analyse et publication</a:t>
            </a:r>
          </a:p>
          <a:p>
            <a:endParaRPr lang="fr-FR" sz="2000" dirty="0">
              <a:latin typeface="Calibri" pitchFamily="34" charset="0"/>
              <a:cs typeface="Calibri" pitchFamily="34" charset="0"/>
            </a:endParaRPr>
          </a:p>
        </p:txBody>
      </p:sp>
      <p:sp>
        <p:nvSpPr>
          <p:cNvPr id="6" name="AutoShape 7"/>
          <p:cNvSpPr>
            <a:spLocks noChangeArrowheads="1"/>
          </p:cNvSpPr>
          <p:nvPr/>
        </p:nvSpPr>
        <p:spPr bwMode="auto">
          <a:xfrm>
            <a:off x="1953679" y="4251839"/>
            <a:ext cx="5407025" cy="1328023"/>
          </a:xfrm>
          <a:prstGeom prst="roundRect">
            <a:avLst>
              <a:gd name="adj" fmla="val 16667"/>
            </a:avLst>
          </a:prstGeom>
          <a:gradFill>
            <a:gsLst>
              <a:gs pos="0">
                <a:schemeClr val="accent3">
                  <a:tint val="98000"/>
                  <a:lumMod val="114000"/>
                </a:schemeClr>
              </a:gs>
              <a:gs pos="100000">
                <a:schemeClr val="accent4"/>
              </a:gs>
            </a:gsLst>
          </a:gradFill>
          <a:ln>
            <a:headEnd/>
            <a:tailEnd/>
          </a:ln>
        </p:spPr>
        <p:style>
          <a:lnRef idx="0">
            <a:schemeClr val="accent3"/>
          </a:lnRef>
          <a:fillRef idx="3">
            <a:schemeClr val="accent3"/>
          </a:fillRef>
          <a:effectRef idx="3">
            <a:schemeClr val="accent3"/>
          </a:effectRef>
          <a:fontRef idx="minor">
            <a:schemeClr val="lt1"/>
          </a:fontRef>
        </p:style>
        <p:txBody>
          <a:bodyPr anchor="ctr">
            <a:spAutoFit/>
          </a:bodyPr>
          <a:lstStyle/>
          <a:p>
            <a:pPr algn="ctr"/>
            <a:r>
              <a:rPr lang="fr-FR" dirty="0" smtClean="0">
                <a:solidFill>
                  <a:schemeClr val="bg1"/>
                </a:solidFill>
                <a:latin typeface="Calibri" pitchFamily="34" charset="0"/>
                <a:cs typeface="Calibri" pitchFamily="34" charset="0"/>
              </a:rPr>
              <a:t>Entrepôt de données</a:t>
            </a:r>
          </a:p>
          <a:p>
            <a:endParaRPr lang="fr-FR" dirty="0">
              <a:latin typeface="Calibri" pitchFamily="34" charset="0"/>
              <a:cs typeface="Calibri" pitchFamily="34" charset="0"/>
            </a:endParaRPr>
          </a:p>
          <a:p>
            <a:endParaRPr lang="fr-FR" dirty="0" smtClean="0">
              <a:latin typeface="Calibri" pitchFamily="34" charset="0"/>
              <a:cs typeface="Calibri" pitchFamily="34" charset="0"/>
            </a:endParaRPr>
          </a:p>
          <a:p>
            <a:endParaRPr lang="fr-FR" dirty="0">
              <a:latin typeface="Calibri" pitchFamily="34" charset="0"/>
              <a:cs typeface="Calibri" pitchFamily="34" charset="0"/>
            </a:endParaRPr>
          </a:p>
        </p:txBody>
      </p:sp>
      <p:sp>
        <p:nvSpPr>
          <p:cNvPr id="9" name="AutoShape 12"/>
          <p:cNvSpPr>
            <a:spLocks noChangeArrowheads="1"/>
          </p:cNvSpPr>
          <p:nvPr/>
        </p:nvSpPr>
        <p:spPr bwMode="auto">
          <a:xfrm>
            <a:off x="2738889" y="5711213"/>
            <a:ext cx="647700" cy="419338"/>
          </a:xfrm>
          <a:prstGeom prst="upArrow">
            <a:avLst>
              <a:gd name="adj1" fmla="val 50000"/>
              <a:gd name="adj2" fmla="val 25000"/>
            </a:avLst>
          </a:prstGeom>
          <a:ln>
            <a:headEnd/>
            <a:tailEnd/>
          </a:ln>
        </p:spPr>
        <p:style>
          <a:lnRef idx="1">
            <a:schemeClr val="accent6"/>
          </a:lnRef>
          <a:fillRef idx="2">
            <a:schemeClr val="accent6"/>
          </a:fillRef>
          <a:effectRef idx="1">
            <a:schemeClr val="accent6"/>
          </a:effectRef>
          <a:fontRef idx="minor">
            <a:schemeClr val="dk1"/>
          </a:fontRef>
        </p:style>
        <p:txBody>
          <a:bodyPr wrap="square" anchor="ctr">
            <a:spAutoFit/>
          </a:bodyPr>
          <a:lstStyle/>
          <a:p>
            <a:endParaRPr lang="fr-FR"/>
          </a:p>
        </p:txBody>
      </p:sp>
      <p:sp>
        <p:nvSpPr>
          <p:cNvPr id="13" name="AutoShape 20"/>
          <p:cNvSpPr>
            <a:spLocks noChangeArrowheads="1"/>
          </p:cNvSpPr>
          <p:nvPr/>
        </p:nvSpPr>
        <p:spPr bwMode="auto">
          <a:xfrm>
            <a:off x="2021339" y="6248400"/>
            <a:ext cx="5449888" cy="4064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square" anchor="ctr">
            <a:spAutoFit/>
          </a:bodyPr>
          <a:lstStyle/>
          <a:p>
            <a:pPr algn="ctr"/>
            <a:r>
              <a:rPr lang="fr-FR" dirty="0">
                <a:solidFill>
                  <a:schemeClr val="bg1"/>
                </a:solidFill>
                <a:latin typeface="Calibri" pitchFamily="34" charset="0"/>
                <a:cs typeface="Calibri" pitchFamily="34" charset="0"/>
              </a:rPr>
              <a:t>SAP </a:t>
            </a:r>
            <a:r>
              <a:rPr lang="fr-FR" dirty="0" smtClean="0">
                <a:solidFill>
                  <a:schemeClr val="bg1"/>
                </a:solidFill>
                <a:latin typeface="Calibri" pitchFamily="34" charset="0"/>
                <a:cs typeface="Calibri" pitchFamily="34" charset="0"/>
              </a:rPr>
              <a:t>MM : données transactionnelles </a:t>
            </a:r>
            <a:endParaRPr lang="fr-FR" dirty="0">
              <a:solidFill>
                <a:schemeClr val="bg1"/>
              </a:solidFill>
              <a:latin typeface="Calibri" pitchFamily="34" charset="0"/>
              <a:cs typeface="Calibri" pitchFamily="34" charset="0"/>
            </a:endParaRPr>
          </a:p>
        </p:txBody>
      </p:sp>
      <p:sp>
        <p:nvSpPr>
          <p:cNvPr id="17" name="AutoShape 24"/>
          <p:cNvSpPr>
            <a:spLocks noChangeArrowheads="1"/>
          </p:cNvSpPr>
          <p:nvPr/>
        </p:nvSpPr>
        <p:spPr bwMode="auto">
          <a:xfrm>
            <a:off x="5799589" y="5730263"/>
            <a:ext cx="647700" cy="419338"/>
          </a:xfrm>
          <a:prstGeom prst="upArrow">
            <a:avLst>
              <a:gd name="adj1" fmla="val 50000"/>
              <a:gd name="adj2" fmla="val 25000"/>
            </a:avLst>
          </a:prstGeom>
          <a:ln>
            <a:headEnd/>
            <a:tailEnd/>
          </a:ln>
        </p:spPr>
        <p:style>
          <a:lnRef idx="1">
            <a:schemeClr val="accent6"/>
          </a:lnRef>
          <a:fillRef idx="2">
            <a:schemeClr val="accent6"/>
          </a:fillRef>
          <a:effectRef idx="1">
            <a:schemeClr val="accent6"/>
          </a:effectRef>
          <a:fontRef idx="minor">
            <a:schemeClr val="dk1"/>
          </a:fontRef>
        </p:style>
        <p:txBody>
          <a:bodyPr wrap="square" anchor="ctr">
            <a:spAutoFit/>
          </a:bodyPr>
          <a:lstStyle/>
          <a:p>
            <a:endParaRPr lang="fr-FR"/>
          </a:p>
        </p:txBody>
      </p:sp>
      <p:pic>
        <p:nvPicPr>
          <p:cNvPr id="18"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5025" y="1760874"/>
            <a:ext cx="1880913" cy="900500"/>
          </a:xfrm>
          <a:prstGeom prst="rect">
            <a:avLst/>
          </a:prstGeom>
          <a:noFill/>
          <a:ln>
            <a:noFill/>
          </a:ln>
          <a:effectLst/>
          <a:extLst>
            <a:ext uri="{909E8E84-426E-40DD-AFC4-6F175D3DCCD1}">
              <a14:hiddenFill xmlns:a14="http://schemas.microsoft.com/office/drawing/2010/main">
                <a:gradFill rotWithShape="0">
                  <a:gsLst>
                    <a:gs pos="0">
                      <a:srgbClr val="7BB4C1"/>
                    </a:gs>
                    <a:gs pos="100000">
                      <a:srgbClr val="7BB4C1">
                        <a:gamma/>
                        <a:tint val="51373"/>
                        <a:invGamma/>
                      </a:srgbClr>
                    </a:gs>
                  </a:gsLst>
                  <a:lin ang="0" scaled="1"/>
                </a:gradFill>
              </a14:hiddenFill>
            </a:ext>
            <a:ext uri="{91240B29-F687-4F45-9708-019B960494DF}">
              <a14:hiddenLine xmlns:a14="http://schemas.microsoft.com/office/drawing/2010/main" w="9525">
                <a:solidFill>
                  <a:srgbClr val="A7C1DD"/>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1620" y="1749647"/>
            <a:ext cx="1734905" cy="911727"/>
          </a:xfrm>
          <a:prstGeom prst="rect">
            <a:avLst/>
          </a:prstGeom>
          <a:noFill/>
          <a:ln>
            <a:noFill/>
          </a:ln>
          <a:effectLst/>
          <a:extLst>
            <a:ext uri="{909E8E84-426E-40DD-AFC4-6F175D3DCCD1}">
              <a14:hiddenFill xmlns:a14="http://schemas.microsoft.com/office/drawing/2010/main">
                <a:gradFill rotWithShape="0">
                  <a:gsLst>
                    <a:gs pos="0">
                      <a:srgbClr val="7BB4C1"/>
                    </a:gs>
                    <a:gs pos="100000">
                      <a:srgbClr val="7BB4C1">
                        <a:gamma/>
                        <a:tint val="51373"/>
                        <a:invGamma/>
                      </a:srgbClr>
                    </a:gs>
                  </a:gsLst>
                  <a:lin ang="0" scaled="1"/>
                </a:gradFill>
              </a14:hiddenFill>
            </a:ext>
            <a:ext uri="{91240B29-F687-4F45-9708-019B960494DF}">
              <a14:hiddenLine xmlns:a14="http://schemas.microsoft.com/office/drawing/2010/main" w="9525">
                <a:solidFill>
                  <a:srgbClr val="A7C1DD"/>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 Box 28"/>
          <p:cNvSpPr txBox="1">
            <a:spLocks noChangeArrowheads="1"/>
          </p:cNvSpPr>
          <p:nvPr/>
        </p:nvSpPr>
        <p:spPr bwMode="auto">
          <a:xfrm>
            <a:off x="607897" y="1733758"/>
            <a:ext cx="1181100" cy="915988"/>
          </a:xfrm>
          <a:prstGeom prst="rect">
            <a:avLst/>
          </a:prstGeom>
          <a:noFill/>
          <a:ln>
            <a:noFill/>
          </a:ln>
          <a:effectLst/>
          <a:extLst>
            <a:ext uri="{909E8E84-426E-40DD-AFC4-6F175D3DCCD1}">
              <a14:hiddenFill xmlns:a14="http://schemas.microsoft.com/office/drawing/2010/main">
                <a:gradFill rotWithShape="0">
                  <a:gsLst>
                    <a:gs pos="0">
                      <a:srgbClr val="7BB4C1"/>
                    </a:gs>
                    <a:gs pos="100000">
                      <a:srgbClr val="7BB4C1">
                        <a:gamma/>
                        <a:tint val="51373"/>
                        <a:invGamma/>
                      </a:srgbClr>
                    </a:gs>
                  </a:gsLst>
                  <a:lin ang="0" scaled="1"/>
                </a:gradFill>
              </a14:hiddenFill>
            </a:ext>
            <a:ext uri="{91240B29-F687-4F45-9708-019B960494DF}">
              <a14:hiddenLine xmlns:a14="http://schemas.microsoft.com/office/drawing/2010/main" w="9525">
                <a:solidFill>
                  <a:srgbClr val="A7C1DD"/>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b="1" dirty="0">
                <a:solidFill>
                  <a:schemeClr val="bg1"/>
                </a:solidFill>
              </a:rPr>
              <a:t>États et tableaux de bords</a:t>
            </a:r>
          </a:p>
        </p:txBody>
      </p:sp>
      <p:pic>
        <p:nvPicPr>
          <p:cNvPr id="21"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0755" y="1749647"/>
            <a:ext cx="1536006" cy="911727"/>
          </a:xfrm>
          <a:prstGeom prst="rect">
            <a:avLst/>
          </a:prstGeom>
          <a:noFill/>
          <a:ln>
            <a:noFill/>
          </a:ln>
          <a:effectLst/>
          <a:extLst>
            <a:ext uri="{909E8E84-426E-40DD-AFC4-6F175D3DCCD1}">
              <a14:hiddenFill xmlns:a14="http://schemas.microsoft.com/office/drawing/2010/main">
                <a:gradFill rotWithShape="0">
                  <a:gsLst>
                    <a:gs pos="0">
                      <a:srgbClr val="7BB4C1"/>
                    </a:gs>
                    <a:gs pos="100000">
                      <a:srgbClr val="7BB4C1">
                        <a:gamma/>
                        <a:tint val="51373"/>
                        <a:invGamma/>
                      </a:srgbClr>
                    </a:gs>
                  </a:gsLst>
                  <a:lin ang="0" scaled="1"/>
                </a:gradFill>
              </a14:hiddenFill>
            </a:ext>
            <a:ext uri="{91240B29-F687-4F45-9708-019B960494DF}">
              <a14:hiddenLine xmlns:a14="http://schemas.microsoft.com/office/drawing/2010/main" w="9525">
                <a:solidFill>
                  <a:srgbClr val="A7C1DD"/>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3" descr="C:\Users\BENTALBAK\Desktop\OLAP_CUBE_OUT.jpg"/>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078414" y="4393545"/>
            <a:ext cx="1392813" cy="104461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descr="C:\Users\BENTALBAK\Desktop\OLAP_CUBE_OUT.jpg"/>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179076" y="4393545"/>
            <a:ext cx="1392813" cy="1044610"/>
          </a:xfrm>
          <a:prstGeom prst="rect">
            <a:avLst/>
          </a:prstGeom>
          <a:noFill/>
          <a:extLst>
            <a:ext uri="{909E8E84-426E-40DD-AFC4-6F175D3DCCD1}">
              <a14:hiddenFill xmlns:a14="http://schemas.microsoft.com/office/drawing/2010/main">
                <a:solidFill>
                  <a:srgbClr val="FFFFFF"/>
                </a:solidFill>
              </a14:hiddenFill>
            </a:ext>
          </a:extLst>
        </p:spPr>
      </p:pic>
      <p:sp>
        <p:nvSpPr>
          <p:cNvPr id="31" name="AutoShape 12"/>
          <p:cNvSpPr>
            <a:spLocks noChangeArrowheads="1"/>
          </p:cNvSpPr>
          <p:nvPr/>
        </p:nvSpPr>
        <p:spPr bwMode="auto">
          <a:xfrm>
            <a:off x="2738889" y="3716401"/>
            <a:ext cx="647700" cy="419338"/>
          </a:xfrm>
          <a:prstGeom prst="upArrow">
            <a:avLst>
              <a:gd name="adj1" fmla="val 50000"/>
              <a:gd name="adj2" fmla="val 25000"/>
            </a:avLst>
          </a:prstGeom>
          <a:ln>
            <a:headEnd/>
            <a:tailEnd/>
          </a:ln>
        </p:spPr>
        <p:style>
          <a:lnRef idx="1">
            <a:schemeClr val="accent6"/>
          </a:lnRef>
          <a:fillRef idx="2">
            <a:schemeClr val="accent6"/>
          </a:fillRef>
          <a:effectRef idx="1">
            <a:schemeClr val="accent6"/>
          </a:effectRef>
          <a:fontRef idx="minor">
            <a:schemeClr val="dk1"/>
          </a:fontRef>
        </p:style>
        <p:txBody>
          <a:bodyPr wrap="square" anchor="ctr">
            <a:spAutoFit/>
          </a:bodyPr>
          <a:lstStyle/>
          <a:p>
            <a:endParaRPr lang="fr-FR"/>
          </a:p>
        </p:txBody>
      </p:sp>
      <p:sp>
        <p:nvSpPr>
          <p:cNvPr id="32" name="AutoShape 24"/>
          <p:cNvSpPr>
            <a:spLocks noChangeArrowheads="1"/>
          </p:cNvSpPr>
          <p:nvPr/>
        </p:nvSpPr>
        <p:spPr bwMode="auto">
          <a:xfrm>
            <a:off x="5799589" y="3727266"/>
            <a:ext cx="647700" cy="435708"/>
          </a:xfrm>
          <a:prstGeom prst="upArrow">
            <a:avLst>
              <a:gd name="adj1" fmla="val 50000"/>
              <a:gd name="adj2" fmla="val 25000"/>
            </a:avLst>
          </a:prstGeom>
          <a:ln>
            <a:headEnd/>
            <a:tailEnd/>
          </a:ln>
        </p:spPr>
        <p:style>
          <a:lnRef idx="1">
            <a:schemeClr val="accent6"/>
          </a:lnRef>
          <a:fillRef idx="2">
            <a:schemeClr val="accent6"/>
          </a:fillRef>
          <a:effectRef idx="1">
            <a:schemeClr val="accent6"/>
          </a:effectRef>
          <a:fontRef idx="minor">
            <a:schemeClr val="dk1"/>
          </a:fontRef>
        </p:style>
        <p:txBody>
          <a:bodyPr wrap="square" anchor="ctr">
            <a:spAutoFit/>
          </a:bodyPr>
          <a:lstStyle/>
          <a:p>
            <a:endParaRPr lang="fr-FR"/>
          </a:p>
        </p:txBody>
      </p:sp>
      <p:sp>
        <p:nvSpPr>
          <p:cNvPr id="25" name="Espace réservé du numéro de diapositive 24"/>
          <p:cNvSpPr>
            <a:spLocks noGrp="1"/>
          </p:cNvSpPr>
          <p:nvPr>
            <p:ph type="sldNum" sz="quarter" idx="12"/>
          </p:nvPr>
        </p:nvSpPr>
        <p:spPr/>
        <p:txBody>
          <a:bodyPr/>
          <a:lstStyle/>
          <a:p>
            <a:fld id="{D57F1E4F-1CFF-5643-939E-217C01CDF565}" type="slidenum">
              <a:rPr lang="fr-FR" b="1" smtClean="0">
                <a:solidFill>
                  <a:schemeClr val="bg1"/>
                </a:solidFill>
              </a:rPr>
              <a:pPr/>
              <a:t>24</a:t>
            </a:fld>
            <a:endParaRPr lang="fr-FR" b="1" dirty="0">
              <a:solidFill>
                <a:schemeClr val="bg1"/>
              </a:solidFill>
            </a:endParaRPr>
          </a:p>
        </p:txBody>
      </p:sp>
      <p:sp>
        <p:nvSpPr>
          <p:cNvPr id="22" name="Rectangle 21"/>
          <p:cNvSpPr/>
          <p:nvPr/>
        </p:nvSpPr>
        <p:spPr>
          <a:xfrm>
            <a:off x="4339712" y="365847"/>
            <a:ext cx="2707474"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3" name="Rectangle 2"/>
          <p:cNvSpPr/>
          <p:nvPr/>
        </p:nvSpPr>
        <p:spPr>
          <a:xfrm>
            <a:off x="4532765" y="12403"/>
            <a:ext cx="2407519" cy="369332"/>
          </a:xfrm>
          <a:prstGeom prst="rect">
            <a:avLst/>
          </a:prstGeom>
        </p:spPr>
        <p:txBody>
          <a:bodyPr wrap="none">
            <a:spAutoFit/>
          </a:bodyPr>
          <a:lstStyle/>
          <a:p>
            <a:pPr algn="ctr"/>
            <a:r>
              <a:rPr lang="fr-FR" b="1" i="1" dirty="0">
                <a:solidFill>
                  <a:schemeClr val="bg1"/>
                </a:solidFill>
                <a:latin typeface="Calibri" pitchFamily="34" charset="0"/>
                <a:cs typeface="Calibri" pitchFamily="34" charset="0"/>
              </a:rPr>
              <a:t>Management de Projet</a:t>
            </a:r>
          </a:p>
        </p:txBody>
      </p:sp>
      <p:pic>
        <p:nvPicPr>
          <p:cNvPr id="23" name="Picture 1" descr="C:\Users\zineb\Desktop\miage.png"/>
          <p:cNvPicPr>
            <a:picLocks noChangeAspect="1" noChangeArrowheads="1"/>
          </p:cNvPicPr>
          <p:nvPr/>
        </p:nvPicPr>
        <p:blipFill>
          <a:blip r:embed="rId8" cstate="print"/>
          <a:srcRect/>
          <a:stretch>
            <a:fillRect/>
          </a:stretch>
        </p:blipFill>
        <p:spPr bwMode="auto">
          <a:xfrm>
            <a:off x="7993115" y="6356035"/>
            <a:ext cx="1081573" cy="463939"/>
          </a:xfrm>
          <a:prstGeom prst="rect">
            <a:avLst/>
          </a:prstGeom>
          <a:noFill/>
        </p:spPr>
      </p:pic>
    </p:spTree>
    <p:extLst>
      <p:ext uri="{BB962C8B-B14F-4D97-AF65-F5344CB8AC3E}">
        <p14:creationId xmlns:p14="http://schemas.microsoft.com/office/powerpoint/2010/main" val="37379602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par>
                                <p:cTn id="21" presetID="2" presetClass="entr" presetSubtype="4" fill="hold" grpId="0" nodeType="withEffect">
                                  <p:stCondLst>
                                    <p:cond delay="10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750" fill="hold"/>
                                        <p:tgtEl>
                                          <p:spTgt spid="6"/>
                                        </p:tgtEl>
                                        <p:attrNameLst>
                                          <p:attrName>ppt_x</p:attrName>
                                        </p:attrNameLst>
                                      </p:cBhvr>
                                      <p:tavLst>
                                        <p:tav tm="0">
                                          <p:val>
                                            <p:strVal val="#ppt_x"/>
                                          </p:val>
                                        </p:tav>
                                        <p:tav tm="100000">
                                          <p:val>
                                            <p:strVal val="#ppt_x"/>
                                          </p:val>
                                        </p:tav>
                                      </p:tavLst>
                                    </p:anim>
                                    <p:anim calcmode="lin" valueType="num">
                                      <p:cBhvr additive="base">
                                        <p:cTn id="24" dur="750" fill="hold"/>
                                        <p:tgtEl>
                                          <p:spTgt spid="6"/>
                                        </p:tgtEl>
                                        <p:attrNameLst>
                                          <p:attrName>ppt_y</p:attrName>
                                        </p:attrNameLst>
                                      </p:cBhvr>
                                      <p:tavLst>
                                        <p:tav tm="0">
                                          <p:val>
                                            <p:strVal val="1+#ppt_h/2"/>
                                          </p:val>
                                        </p:tav>
                                        <p:tav tm="100000">
                                          <p:val>
                                            <p:strVal val="#ppt_y"/>
                                          </p:val>
                                        </p:tav>
                                      </p:tavLst>
                                    </p:anim>
                                  </p:childTnLst>
                                </p:cTn>
                              </p:par>
                              <p:par>
                                <p:cTn id="25" presetID="42" presetClass="entr" presetSubtype="0" fill="hold" nodeType="withEffect">
                                  <p:stCondLst>
                                    <p:cond delay="125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1000"/>
                                        <p:tgtEl>
                                          <p:spTgt spid="32"/>
                                        </p:tgtEl>
                                      </p:cBhvr>
                                    </p:animEffect>
                                    <p:anim calcmode="lin" valueType="num">
                                      <p:cBhvr>
                                        <p:cTn id="40" dur="1000" fill="hold"/>
                                        <p:tgtEl>
                                          <p:spTgt spid="32"/>
                                        </p:tgtEl>
                                        <p:attrNameLst>
                                          <p:attrName>ppt_x</p:attrName>
                                        </p:attrNameLst>
                                      </p:cBhvr>
                                      <p:tavLst>
                                        <p:tav tm="0">
                                          <p:val>
                                            <p:strVal val="#ppt_x"/>
                                          </p:val>
                                        </p:tav>
                                        <p:tav tm="100000">
                                          <p:val>
                                            <p:strVal val="#ppt_x"/>
                                          </p:val>
                                        </p:tav>
                                      </p:tavLst>
                                    </p:anim>
                                    <p:anim calcmode="lin" valueType="num">
                                      <p:cBhvr>
                                        <p:cTn id="41" dur="1000" fill="hold"/>
                                        <p:tgtEl>
                                          <p:spTgt spid="3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1000"/>
                                        <p:tgtEl>
                                          <p:spTgt spid="31"/>
                                        </p:tgtEl>
                                      </p:cBhvr>
                                    </p:animEffect>
                                    <p:anim calcmode="lin" valueType="num">
                                      <p:cBhvr>
                                        <p:cTn id="45" dur="1000" fill="hold"/>
                                        <p:tgtEl>
                                          <p:spTgt spid="31"/>
                                        </p:tgtEl>
                                        <p:attrNameLst>
                                          <p:attrName>ppt_x</p:attrName>
                                        </p:attrNameLst>
                                      </p:cBhvr>
                                      <p:tavLst>
                                        <p:tav tm="0">
                                          <p:val>
                                            <p:strVal val="#ppt_x"/>
                                          </p:val>
                                        </p:tav>
                                        <p:tav tm="100000">
                                          <p:val>
                                            <p:strVal val="#ppt_x"/>
                                          </p:val>
                                        </p:tav>
                                      </p:tavLst>
                                    </p:anim>
                                    <p:anim calcmode="lin" valueType="num">
                                      <p:cBhvr>
                                        <p:cTn id="46" dur="1000" fill="hold"/>
                                        <p:tgtEl>
                                          <p:spTgt spid="31"/>
                                        </p:tgtEl>
                                        <p:attrNameLst>
                                          <p:attrName>ppt_y</p:attrName>
                                        </p:attrNameLst>
                                      </p:cBhvr>
                                      <p:tavLst>
                                        <p:tav tm="0">
                                          <p:val>
                                            <p:strVal val="#ppt_y+.1"/>
                                          </p:val>
                                        </p:tav>
                                        <p:tav tm="100000">
                                          <p:val>
                                            <p:strVal val="#ppt_y"/>
                                          </p:val>
                                        </p:tav>
                                      </p:tavLst>
                                    </p:anim>
                                  </p:childTnLst>
                                </p:cTn>
                              </p:par>
                              <p:par>
                                <p:cTn id="47" presetID="2" presetClass="entr" presetSubtype="4" fill="hold" grpId="0" nodeType="withEffect">
                                  <p:stCondLst>
                                    <p:cond delay="75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1000"/>
                                        <p:tgtEl>
                                          <p:spTgt spid="18"/>
                                        </p:tgtEl>
                                      </p:cBhvr>
                                    </p:animEffect>
                                    <p:anim calcmode="lin" valueType="num">
                                      <p:cBhvr>
                                        <p:cTn id="56" dur="1000" fill="hold"/>
                                        <p:tgtEl>
                                          <p:spTgt spid="18"/>
                                        </p:tgtEl>
                                        <p:attrNameLst>
                                          <p:attrName>ppt_x</p:attrName>
                                        </p:attrNameLst>
                                      </p:cBhvr>
                                      <p:tavLst>
                                        <p:tav tm="0">
                                          <p:val>
                                            <p:strVal val="#ppt_x"/>
                                          </p:val>
                                        </p:tav>
                                        <p:tav tm="100000">
                                          <p:val>
                                            <p:strVal val="#ppt_x"/>
                                          </p:val>
                                        </p:tav>
                                      </p:tavLst>
                                    </p:anim>
                                    <p:anim calcmode="lin" valueType="num">
                                      <p:cBhvr>
                                        <p:cTn id="57" dur="1000" fill="hold"/>
                                        <p:tgtEl>
                                          <p:spTgt spid="18"/>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25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1000"/>
                                        <p:tgtEl>
                                          <p:spTgt spid="19"/>
                                        </p:tgtEl>
                                      </p:cBhvr>
                                    </p:animEffect>
                                    <p:anim calcmode="lin" valueType="num">
                                      <p:cBhvr>
                                        <p:cTn id="61" dur="1000" fill="hold"/>
                                        <p:tgtEl>
                                          <p:spTgt spid="19"/>
                                        </p:tgtEl>
                                        <p:attrNameLst>
                                          <p:attrName>ppt_x</p:attrName>
                                        </p:attrNameLst>
                                      </p:cBhvr>
                                      <p:tavLst>
                                        <p:tav tm="0">
                                          <p:val>
                                            <p:strVal val="#ppt_x"/>
                                          </p:val>
                                        </p:tav>
                                        <p:tav tm="100000">
                                          <p:val>
                                            <p:strVal val="#ppt_x"/>
                                          </p:val>
                                        </p:tav>
                                      </p:tavLst>
                                    </p:anim>
                                    <p:anim calcmode="lin" valueType="num">
                                      <p:cBhvr>
                                        <p:cTn id="62" dur="1000" fill="hold"/>
                                        <p:tgtEl>
                                          <p:spTgt spid="19"/>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50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1000"/>
                                        <p:tgtEl>
                                          <p:spTgt spid="21"/>
                                        </p:tgtEl>
                                      </p:cBhvr>
                                    </p:animEffect>
                                    <p:anim calcmode="lin" valueType="num">
                                      <p:cBhvr>
                                        <p:cTn id="66" dur="1000" fill="hold"/>
                                        <p:tgtEl>
                                          <p:spTgt spid="21"/>
                                        </p:tgtEl>
                                        <p:attrNameLst>
                                          <p:attrName>ppt_x</p:attrName>
                                        </p:attrNameLst>
                                      </p:cBhvr>
                                      <p:tavLst>
                                        <p:tav tm="0">
                                          <p:val>
                                            <p:strVal val="#ppt_x"/>
                                          </p:val>
                                        </p:tav>
                                        <p:tav tm="100000">
                                          <p:val>
                                            <p:strVal val="#ppt_x"/>
                                          </p:val>
                                        </p:tav>
                                      </p:tavLst>
                                    </p:anim>
                                    <p:anim calcmode="lin" valueType="num">
                                      <p:cBhvr>
                                        <p:cTn id="67" dur="1000" fill="hold"/>
                                        <p:tgtEl>
                                          <p:spTgt spid="21"/>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75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1000"/>
                                        <p:tgtEl>
                                          <p:spTgt spid="20"/>
                                        </p:tgtEl>
                                      </p:cBhvr>
                                    </p:animEffect>
                                    <p:anim calcmode="lin" valueType="num">
                                      <p:cBhvr>
                                        <p:cTn id="71" dur="1000" fill="hold"/>
                                        <p:tgtEl>
                                          <p:spTgt spid="20"/>
                                        </p:tgtEl>
                                        <p:attrNameLst>
                                          <p:attrName>ppt_x</p:attrName>
                                        </p:attrNameLst>
                                      </p:cBhvr>
                                      <p:tavLst>
                                        <p:tav tm="0">
                                          <p:val>
                                            <p:strVal val="#ppt_x"/>
                                          </p:val>
                                        </p:tav>
                                        <p:tav tm="100000">
                                          <p:val>
                                            <p:strVal val="#ppt_x"/>
                                          </p:val>
                                        </p:tav>
                                      </p:tavLst>
                                    </p:anim>
                                    <p:anim calcmode="lin" valueType="num">
                                      <p:cBhvr>
                                        <p:cTn id="7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3" grpId="0" animBg="1"/>
      <p:bldP spid="17" grpId="0" animBg="1"/>
      <p:bldP spid="20" grpId="0"/>
      <p:bldP spid="31" grpId="0" animBg="1"/>
      <p:bldP spid="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èche droite rayée 11"/>
          <p:cNvSpPr/>
          <p:nvPr/>
        </p:nvSpPr>
        <p:spPr>
          <a:xfrm flipH="1">
            <a:off x="-1213946" y="102598"/>
            <a:ext cx="4556235"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re 1"/>
          <p:cNvSpPr>
            <a:spLocks noGrp="1"/>
          </p:cNvSpPr>
          <p:nvPr>
            <p:ph type="title"/>
          </p:nvPr>
        </p:nvSpPr>
        <p:spPr>
          <a:xfrm>
            <a:off x="90210" y="372894"/>
            <a:ext cx="3220549" cy="527860"/>
          </a:xfrm>
        </p:spPr>
        <p:txBody>
          <a:bodyPr/>
          <a:lstStyle/>
          <a:p>
            <a:r>
              <a:rPr lang="fr-FR" sz="2800" dirty="0" smtClean="0">
                <a:solidFill>
                  <a:schemeClr val="bg1"/>
                </a:solidFill>
                <a:latin typeface="Calibri" pitchFamily="34" charset="0"/>
                <a:cs typeface="Calibri" pitchFamily="34" charset="0"/>
              </a:rPr>
              <a:t>Objectifs Du Projet </a:t>
            </a:r>
            <a:endParaRPr lang="fr-FR" sz="2800" dirty="0">
              <a:solidFill>
                <a:schemeClr val="bg1"/>
              </a:solidFill>
              <a:latin typeface="Calibri" pitchFamily="34" charset="0"/>
              <a:cs typeface="Calibri" pitchFamily="34" charset="0"/>
            </a:endParaRPr>
          </a:p>
        </p:txBody>
      </p:sp>
      <p:graphicFrame>
        <p:nvGraphicFramePr>
          <p:cNvPr id="4" name="Diagramme 3"/>
          <p:cNvGraphicFramePr/>
          <p:nvPr>
            <p:extLst>
              <p:ext uri="{D42A27DB-BD31-4B8C-83A1-F6EECF244321}">
                <p14:modId xmlns:p14="http://schemas.microsoft.com/office/powerpoint/2010/main" val="2938934503"/>
              </p:ext>
            </p:extLst>
          </p:nvPr>
        </p:nvGraphicFramePr>
        <p:xfrm>
          <a:off x="254834" y="1355834"/>
          <a:ext cx="8889166" cy="47230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Espace réservé du numéro de diapositive 8"/>
          <p:cNvSpPr>
            <a:spLocks noGrp="1"/>
          </p:cNvSpPr>
          <p:nvPr>
            <p:ph type="sldNum" sz="quarter" idx="12"/>
          </p:nvPr>
        </p:nvSpPr>
        <p:spPr/>
        <p:txBody>
          <a:bodyPr/>
          <a:lstStyle/>
          <a:p>
            <a:fld id="{D57F1E4F-1CFF-5643-939E-217C01CDF565}" type="slidenum">
              <a:rPr lang="fr-FR" b="1" smtClean="0">
                <a:solidFill>
                  <a:schemeClr val="bg1"/>
                </a:solidFill>
              </a:rPr>
              <a:pPr/>
              <a:t>25</a:t>
            </a:fld>
            <a:endParaRPr lang="fr-FR" b="1" dirty="0">
              <a:solidFill>
                <a:schemeClr val="bg1"/>
              </a:solidFill>
            </a:endParaRPr>
          </a:p>
        </p:txBody>
      </p:sp>
      <p:sp>
        <p:nvSpPr>
          <p:cNvPr id="7" name="Rectangle 6"/>
          <p:cNvSpPr/>
          <p:nvPr/>
        </p:nvSpPr>
        <p:spPr>
          <a:xfrm>
            <a:off x="4339712" y="365847"/>
            <a:ext cx="2707474"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8" name="Rectangle 7"/>
          <p:cNvSpPr/>
          <p:nvPr/>
        </p:nvSpPr>
        <p:spPr>
          <a:xfrm>
            <a:off x="4532765" y="12403"/>
            <a:ext cx="2407519" cy="369332"/>
          </a:xfrm>
          <a:prstGeom prst="rect">
            <a:avLst/>
          </a:prstGeom>
        </p:spPr>
        <p:txBody>
          <a:bodyPr wrap="none">
            <a:spAutoFit/>
          </a:bodyPr>
          <a:lstStyle/>
          <a:p>
            <a:pPr algn="ctr"/>
            <a:r>
              <a:rPr lang="fr-FR" b="1" i="1" dirty="0">
                <a:solidFill>
                  <a:schemeClr val="bg1"/>
                </a:solidFill>
                <a:latin typeface="Calibri" pitchFamily="34" charset="0"/>
                <a:cs typeface="Calibri" pitchFamily="34" charset="0"/>
              </a:rPr>
              <a:t>Management de Projet</a:t>
            </a:r>
          </a:p>
        </p:txBody>
      </p:sp>
      <p:pic>
        <p:nvPicPr>
          <p:cNvPr id="10" name="Picture 1" descr="C:\Users\zineb\Desktop\miage.png"/>
          <p:cNvPicPr>
            <a:picLocks noChangeAspect="1" noChangeArrowheads="1"/>
          </p:cNvPicPr>
          <p:nvPr/>
        </p:nvPicPr>
        <p:blipFill>
          <a:blip r:embed="rId8" cstate="print"/>
          <a:srcRect/>
          <a:stretch>
            <a:fillRect/>
          </a:stretch>
        </p:blipFill>
        <p:spPr bwMode="auto">
          <a:xfrm>
            <a:off x="7993115" y="6356035"/>
            <a:ext cx="1081573" cy="463939"/>
          </a:xfrm>
          <a:prstGeom prst="rect">
            <a:avLst/>
          </a:prstGeom>
          <a:noFill/>
        </p:spPr>
      </p:pic>
    </p:spTree>
    <p:extLst>
      <p:ext uri="{BB962C8B-B14F-4D97-AF65-F5344CB8AC3E}">
        <p14:creationId xmlns:p14="http://schemas.microsoft.com/office/powerpoint/2010/main" val="24648629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graphicEl>
                                              <a:dgm id="{3C1A77EC-BE97-41DE-8880-7AB28E99D0AF}"/>
                                            </p:graphicEl>
                                          </p:spTgt>
                                        </p:tgtEl>
                                        <p:attrNameLst>
                                          <p:attrName>style.visibility</p:attrName>
                                        </p:attrNameLst>
                                      </p:cBhvr>
                                      <p:to>
                                        <p:strVal val="visible"/>
                                      </p:to>
                                    </p:set>
                                    <p:animEffect transition="in" filter="fade">
                                      <p:cBhvr>
                                        <p:cTn id="7" dur="1000"/>
                                        <p:tgtEl>
                                          <p:spTgt spid="4">
                                            <p:graphicEl>
                                              <a:dgm id="{3C1A77EC-BE97-41DE-8880-7AB28E99D0AF}"/>
                                            </p:graphicEl>
                                          </p:spTgt>
                                        </p:tgtEl>
                                      </p:cBhvr>
                                    </p:animEffect>
                                    <p:anim calcmode="lin" valueType="num">
                                      <p:cBhvr>
                                        <p:cTn id="8" dur="1000" fill="hold"/>
                                        <p:tgtEl>
                                          <p:spTgt spid="4">
                                            <p:graphicEl>
                                              <a:dgm id="{3C1A77EC-BE97-41DE-8880-7AB28E99D0AF}"/>
                                            </p:graphicEl>
                                          </p:spTgt>
                                        </p:tgtEl>
                                        <p:attrNameLst>
                                          <p:attrName>ppt_x</p:attrName>
                                        </p:attrNameLst>
                                      </p:cBhvr>
                                      <p:tavLst>
                                        <p:tav tm="0">
                                          <p:val>
                                            <p:strVal val="#ppt_x"/>
                                          </p:val>
                                        </p:tav>
                                        <p:tav tm="100000">
                                          <p:val>
                                            <p:strVal val="#ppt_x"/>
                                          </p:val>
                                        </p:tav>
                                      </p:tavLst>
                                    </p:anim>
                                    <p:anim calcmode="lin" valueType="num">
                                      <p:cBhvr>
                                        <p:cTn id="9" dur="1000" fill="hold"/>
                                        <p:tgtEl>
                                          <p:spTgt spid="4">
                                            <p:graphicEl>
                                              <a:dgm id="{3C1A77EC-BE97-41DE-8880-7AB28E99D0AF}"/>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graphicEl>
                                              <a:dgm id="{97A27C63-8F9B-4519-B4DA-C014204B6D3F}"/>
                                            </p:graphicEl>
                                          </p:spTgt>
                                        </p:tgtEl>
                                        <p:attrNameLst>
                                          <p:attrName>style.visibility</p:attrName>
                                        </p:attrNameLst>
                                      </p:cBhvr>
                                      <p:to>
                                        <p:strVal val="visible"/>
                                      </p:to>
                                    </p:set>
                                    <p:animEffect transition="in" filter="fade">
                                      <p:cBhvr>
                                        <p:cTn id="12" dur="1000"/>
                                        <p:tgtEl>
                                          <p:spTgt spid="4">
                                            <p:graphicEl>
                                              <a:dgm id="{97A27C63-8F9B-4519-B4DA-C014204B6D3F}"/>
                                            </p:graphicEl>
                                          </p:spTgt>
                                        </p:tgtEl>
                                      </p:cBhvr>
                                    </p:animEffect>
                                    <p:anim calcmode="lin" valueType="num">
                                      <p:cBhvr>
                                        <p:cTn id="13" dur="1000" fill="hold"/>
                                        <p:tgtEl>
                                          <p:spTgt spid="4">
                                            <p:graphicEl>
                                              <a:dgm id="{97A27C63-8F9B-4519-B4DA-C014204B6D3F}"/>
                                            </p:graphicEl>
                                          </p:spTgt>
                                        </p:tgtEl>
                                        <p:attrNameLst>
                                          <p:attrName>ppt_x</p:attrName>
                                        </p:attrNameLst>
                                      </p:cBhvr>
                                      <p:tavLst>
                                        <p:tav tm="0">
                                          <p:val>
                                            <p:strVal val="#ppt_x"/>
                                          </p:val>
                                        </p:tav>
                                        <p:tav tm="100000">
                                          <p:val>
                                            <p:strVal val="#ppt_x"/>
                                          </p:val>
                                        </p:tav>
                                      </p:tavLst>
                                    </p:anim>
                                    <p:anim calcmode="lin" valueType="num">
                                      <p:cBhvr>
                                        <p:cTn id="14" dur="1000" fill="hold"/>
                                        <p:tgtEl>
                                          <p:spTgt spid="4">
                                            <p:graphicEl>
                                              <a:dgm id="{97A27C63-8F9B-4519-B4DA-C014204B6D3F}"/>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graphicEl>
                                              <a:dgm id="{80D35403-86D8-4024-BF7D-D6CD065ACCD3}"/>
                                            </p:graphicEl>
                                          </p:spTgt>
                                        </p:tgtEl>
                                        <p:attrNameLst>
                                          <p:attrName>style.visibility</p:attrName>
                                        </p:attrNameLst>
                                      </p:cBhvr>
                                      <p:to>
                                        <p:strVal val="visible"/>
                                      </p:to>
                                    </p:set>
                                    <p:animEffect transition="in" filter="fade">
                                      <p:cBhvr>
                                        <p:cTn id="17" dur="1000"/>
                                        <p:tgtEl>
                                          <p:spTgt spid="4">
                                            <p:graphicEl>
                                              <a:dgm id="{80D35403-86D8-4024-BF7D-D6CD065ACCD3}"/>
                                            </p:graphicEl>
                                          </p:spTgt>
                                        </p:tgtEl>
                                      </p:cBhvr>
                                    </p:animEffect>
                                    <p:anim calcmode="lin" valueType="num">
                                      <p:cBhvr>
                                        <p:cTn id="18" dur="1000" fill="hold"/>
                                        <p:tgtEl>
                                          <p:spTgt spid="4">
                                            <p:graphicEl>
                                              <a:dgm id="{80D35403-86D8-4024-BF7D-D6CD065ACCD3}"/>
                                            </p:graphicEl>
                                          </p:spTgt>
                                        </p:tgtEl>
                                        <p:attrNameLst>
                                          <p:attrName>ppt_x</p:attrName>
                                        </p:attrNameLst>
                                      </p:cBhvr>
                                      <p:tavLst>
                                        <p:tav tm="0">
                                          <p:val>
                                            <p:strVal val="#ppt_x"/>
                                          </p:val>
                                        </p:tav>
                                        <p:tav tm="100000">
                                          <p:val>
                                            <p:strVal val="#ppt_x"/>
                                          </p:val>
                                        </p:tav>
                                      </p:tavLst>
                                    </p:anim>
                                    <p:anim calcmode="lin" valueType="num">
                                      <p:cBhvr>
                                        <p:cTn id="19" dur="1000" fill="hold"/>
                                        <p:tgtEl>
                                          <p:spTgt spid="4">
                                            <p:graphicEl>
                                              <a:dgm id="{80D35403-86D8-4024-BF7D-D6CD065ACCD3}"/>
                                            </p:graphic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graphicEl>
                                              <a:dgm id="{EDB51666-1F5E-42A8-A1BA-46E49552BC47}"/>
                                            </p:graphicEl>
                                          </p:spTgt>
                                        </p:tgtEl>
                                        <p:attrNameLst>
                                          <p:attrName>style.visibility</p:attrName>
                                        </p:attrNameLst>
                                      </p:cBhvr>
                                      <p:to>
                                        <p:strVal val="visible"/>
                                      </p:to>
                                    </p:set>
                                    <p:animEffect transition="in" filter="fade">
                                      <p:cBhvr>
                                        <p:cTn id="22" dur="1000"/>
                                        <p:tgtEl>
                                          <p:spTgt spid="4">
                                            <p:graphicEl>
                                              <a:dgm id="{EDB51666-1F5E-42A8-A1BA-46E49552BC47}"/>
                                            </p:graphicEl>
                                          </p:spTgt>
                                        </p:tgtEl>
                                      </p:cBhvr>
                                    </p:animEffect>
                                    <p:anim calcmode="lin" valueType="num">
                                      <p:cBhvr>
                                        <p:cTn id="23" dur="1000" fill="hold"/>
                                        <p:tgtEl>
                                          <p:spTgt spid="4">
                                            <p:graphicEl>
                                              <a:dgm id="{EDB51666-1F5E-42A8-A1BA-46E49552BC47}"/>
                                            </p:graphicEl>
                                          </p:spTgt>
                                        </p:tgtEl>
                                        <p:attrNameLst>
                                          <p:attrName>ppt_x</p:attrName>
                                        </p:attrNameLst>
                                      </p:cBhvr>
                                      <p:tavLst>
                                        <p:tav tm="0">
                                          <p:val>
                                            <p:strVal val="#ppt_x"/>
                                          </p:val>
                                        </p:tav>
                                        <p:tav tm="100000">
                                          <p:val>
                                            <p:strVal val="#ppt_x"/>
                                          </p:val>
                                        </p:tav>
                                      </p:tavLst>
                                    </p:anim>
                                    <p:anim calcmode="lin" valueType="num">
                                      <p:cBhvr>
                                        <p:cTn id="24" dur="1000" fill="hold"/>
                                        <p:tgtEl>
                                          <p:spTgt spid="4">
                                            <p:graphicEl>
                                              <a:dgm id="{EDB51666-1F5E-42A8-A1BA-46E49552BC47}"/>
                                            </p:graphic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750"/>
                                  </p:stCondLst>
                                  <p:childTnLst>
                                    <p:set>
                                      <p:cBhvr>
                                        <p:cTn id="26" dur="1" fill="hold">
                                          <p:stCondLst>
                                            <p:cond delay="0"/>
                                          </p:stCondLst>
                                        </p:cTn>
                                        <p:tgtEl>
                                          <p:spTgt spid="4">
                                            <p:graphicEl>
                                              <a:dgm id="{8926E3F7-97B1-434A-AEF2-3A9D4DBED1FA}"/>
                                            </p:graphicEl>
                                          </p:spTgt>
                                        </p:tgtEl>
                                        <p:attrNameLst>
                                          <p:attrName>style.visibility</p:attrName>
                                        </p:attrNameLst>
                                      </p:cBhvr>
                                      <p:to>
                                        <p:strVal val="visible"/>
                                      </p:to>
                                    </p:set>
                                    <p:animEffect transition="in" filter="fade">
                                      <p:cBhvr>
                                        <p:cTn id="27" dur="1000"/>
                                        <p:tgtEl>
                                          <p:spTgt spid="4">
                                            <p:graphicEl>
                                              <a:dgm id="{8926E3F7-97B1-434A-AEF2-3A9D4DBED1FA}"/>
                                            </p:graphicEl>
                                          </p:spTgt>
                                        </p:tgtEl>
                                      </p:cBhvr>
                                    </p:animEffect>
                                    <p:anim calcmode="lin" valueType="num">
                                      <p:cBhvr>
                                        <p:cTn id="28" dur="1000" fill="hold"/>
                                        <p:tgtEl>
                                          <p:spTgt spid="4">
                                            <p:graphicEl>
                                              <a:dgm id="{8926E3F7-97B1-434A-AEF2-3A9D4DBED1FA}"/>
                                            </p:graphicEl>
                                          </p:spTgt>
                                        </p:tgtEl>
                                        <p:attrNameLst>
                                          <p:attrName>ppt_x</p:attrName>
                                        </p:attrNameLst>
                                      </p:cBhvr>
                                      <p:tavLst>
                                        <p:tav tm="0">
                                          <p:val>
                                            <p:strVal val="#ppt_x"/>
                                          </p:val>
                                        </p:tav>
                                        <p:tav tm="100000">
                                          <p:val>
                                            <p:strVal val="#ppt_x"/>
                                          </p:val>
                                        </p:tav>
                                      </p:tavLst>
                                    </p:anim>
                                    <p:anim calcmode="lin" valueType="num">
                                      <p:cBhvr>
                                        <p:cTn id="29" dur="1000" fill="hold"/>
                                        <p:tgtEl>
                                          <p:spTgt spid="4">
                                            <p:graphicEl>
                                              <a:dgm id="{8926E3F7-97B1-434A-AEF2-3A9D4DBED1FA}"/>
                                            </p:graphic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750"/>
                                  </p:stCondLst>
                                  <p:childTnLst>
                                    <p:set>
                                      <p:cBhvr>
                                        <p:cTn id="31" dur="1" fill="hold">
                                          <p:stCondLst>
                                            <p:cond delay="0"/>
                                          </p:stCondLst>
                                        </p:cTn>
                                        <p:tgtEl>
                                          <p:spTgt spid="4">
                                            <p:graphicEl>
                                              <a:dgm id="{29E3F5ED-7394-43C1-A706-0167C00D00CD}"/>
                                            </p:graphicEl>
                                          </p:spTgt>
                                        </p:tgtEl>
                                        <p:attrNameLst>
                                          <p:attrName>style.visibility</p:attrName>
                                        </p:attrNameLst>
                                      </p:cBhvr>
                                      <p:to>
                                        <p:strVal val="visible"/>
                                      </p:to>
                                    </p:set>
                                    <p:animEffect transition="in" filter="fade">
                                      <p:cBhvr>
                                        <p:cTn id="32" dur="1000"/>
                                        <p:tgtEl>
                                          <p:spTgt spid="4">
                                            <p:graphicEl>
                                              <a:dgm id="{29E3F5ED-7394-43C1-A706-0167C00D00CD}"/>
                                            </p:graphicEl>
                                          </p:spTgt>
                                        </p:tgtEl>
                                      </p:cBhvr>
                                    </p:animEffect>
                                    <p:anim calcmode="lin" valueType="num">
                                      <p:cBhvr>
                                        <p:cTn id="33" dur="1000" fill="hold"/>
                                        <p:tgtEl>
                                          <p:spTgt spid="4">
                                            <p:graphicEl>
                                              <a:dgm id="{29E3F5ED-7394-43C1-A706-0167C00D00CD}"/>
                                            </p:graphicEl>
                                          </p:spTgt>
                                        </p:tgtEl>
                                        <p:attrNameLst>
                                          <p:attrName>ppt_x</p:attrName>
                                        </p:attrNameLst>
                                      </p:cBhvr>
                                      <p:tavLst>
                                        <p:tav tm="0">
                                          <p:val>
                                            <p:strVal val="#ppt_x"/>
                                          </p:val>
                                        </p:tav>
                                        <p:tav tm="100000">
                                          <p:val>
                                            <p:strVal val="#ppt_x"/>
                                          </p:val>
                                        </p:tav>
                                      </p:tavLst>
                                    </p:anim>
                                    <p:anim calcmode="lin" valueType="num">
                                      <p:cBhvr>
                                        <p:cTn id="34" dur="1000" fill="hold"/>
                                        <p:tgtEl>
                                          <p:spTgt spid="4">
                                            <p:graphicEl>
                                              <a:dgm id="{29E3F5ED-7394-43C1-A706-0167C00D00CD}"/>
                                            </p:graphic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750"/>
                                  </p:stCondLst>
                                  <p:childTnLst>
                                    <p:set>
                                      <p:cBhvr>
                                        <p:cTn id="36" dur="1" fill="hold">
                                          <p:stCondLst>
                                            <p:cond delay="0"/>
                                          </p:stCondLst>
                                        </p:cTn>
                                        <p:tgtEl>
                                          <p:spTgt spid="4">
                                            <p:graphicEl>
                                              <a:dgm id="{CE4FE33D-5A03-4760-9857-37BF2896852D}"/>
                                            </p:graphicEl>
                                          </p:spTgt>
                                        </p:tgtEl>
                                        <p:attrNameLst>
                                          <p:attrName>style.visibility</p:attrName>
                                        </p:attrNameLst>
                                      </p:cBhvr>
                                      <p:to>
                                        <p:strVal val="visible"/>
                                      </p:to>
                                    </p:set>
                                    <p:animEffect transition="in" filter="fade">
                                      <p:cBhvr>
                                        <p:cTn id="37" dur="1000"/>
                                        <p:tgtEl>
                                          <p:spTgt spid="4">
                                            <p:graphicEl>
                                              <a:dgm id="{CE4FE33D-5A03-4760-9857-37BF2896852D}"/>
                                            </p:graphicEl>
                                          </p:spTgt>
                                        </p:tgtEl>
                                      </p:cBhvr>
                                    </p:animEffect>
                                    <p:anim calcmode="lin" valueType="num">
                                      <p:cBhvr>
                                        <p:cTn id="38" dur="1000" fill="hold"/>
                                        <p:tgtEl>
                                          <p:spTgt spid="4">
                                            <p:graphicEl>
                                              <a:dgm id="{CE4FE33D-5A03-4760-9857-37BF2896852D}"/>
                                            </p:graphicEl>
                                          </p:spTgt>
                                        </p:tgtEl>
                                        <p:attrNameLst>
                                          <p:attrName>ppt_x</p:attrName>
                                        </p:attrNameLst>
                                      </p:cBhvr>
                                      <p:tavLst>
                                        <p:tav tm="0">
                                          <p:val>
                                            <p:strVal val="#ppt_x"/>
                                          </p:val>
                                        </p:tav>
                                        <p:tav tm="100000">
                                          <p:val>
                                            <p:strVal val="#ppt_x"/>
                                          </p:val>
                                        </p:tav>
                                      </p:tavLst>
                                    </p:anim>
                                    <p:anim calcmode="lin" valueType="num">
                                      <p:cBhvr>
                                        <p:cTn id="39" dur="1000" fill="hold"/>
                                        <p:tgtEl>
                                          <p:spTgt spid="4">
                                            <p:graphicEl>
                                              <a:dgm id="{CE4FE33D-5A03-4760-9857-37BF2896852D}"/>
                                            </p:graphic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750"/>
                                  </p:stCondLst>
                                  <p:childTnLst>
                                    <p:set>
                                      <p:cBhvr>
                                        <p:cTn id="41" dur="1" fill="hold">
                                          <p:stCondLst>
                                            <p:cond delay="0"/>
                                          </p:stCondLst>
                                        </p:cTn>
                                        <p:tgtEl>
                                          <p:spTgt spid="4">
                                            <p:graphicEl>
                                              <a:dgm id="{9F1E184E-E512-454B-9AC6-C63A512185B1}"/>
                                            </p:graphicEl>
                                          </p:spTgt>
                                        </p:tgtEl>
                                        <p:attrNameLst>
                                          <p:attrName>style.visibility</p:attrName>
                                        </p:attrNameLst>
                                      </p:cBhvr>
                                      <p:to>
                                        <p:strVal val="visible"/>
                                      </p:to>
                                    </p:set>
                                    <p:animEffect transition="in" filter="fade">
                                      <p:cBhvr>
                                        <p:cTn id="42" dur="1000"/>
                                        <p:tgtEl>
                                          <p:spTgt spid="4">
                                            <p:graphicEl>
                                              <a:dgm id="{9F1E184E-E512-454B-9AC6-C63A512185B1}"/>
                                            </p:graphicEl>
                                          </p:spTgt>
                                        </p:tgtEl>
                                      </p:cBhvr>
                                    </p:animEffect>
                                    <p:anim calcmode="lin" valueType="num">
                                      <p:cBhvr>
                                        <p:cTn id="43" dur="1000" fill="hold"/>
                                        <p:tgtEl>
                                          <p:spTgt spid="4">
                                            <p:graphicEl>
                                              <a:dgm id="{9F1E184E-E512-454B-9AC6-C63A512185B1}"/>
                                            </p:graphicEl>
                                          </p:spTgt>
                                        </p:tgtEl>
                                        <p:attrNameLst>
                                          <p:attrName>ppt_x</p:attrName>
                                        </p:attrNameLst>
                                      </p:cBhvr>
                                      <p:tavLst>
                                        <p:tav tm="0">
                                          <p:val>
                                            <p:strVal val="#ppt_x"/>
                                          </p:val>
                                        </p:tav>
                                        <p:tav tm="100000">
                                          <p:val>
                                            <p:strVal val="#ppt_x"/>
                                          </p:val>
                                        </p:tav>
                                      </p:tavLst>
                                    </p:anim>
                                    <p:anim calcmode="lin" valueType="num">
                                      <p:cBhvr>
                                        <p:cTn id="44" dur="1000" fill="hold"/>
                                        <p:tgtEl>
                                          <p:spTgt spid="4">
                                            <p:graphicEl>
                                              <a:dgm id="{9F1E184E-E512-454B-9AC6-C63A512185B1}"/>
                                            </p:graphic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1500"/>
                                  </p:stCondLst>
                                  <p:childTnLst>
                                    <p:set>
                                      <p:cBhvr>
                                        <p:cTn id="46" dur="1" fill="hold">
                                          <p:stCondLst>
                                            <p:cond delay="0"/>
                                          </p:stCondLst>
                                        </p:cTn>
                                        <p:tgtEl>
                                          <p:spTgt spid="4">
                                            <p:graphicEl>
                                              <a:dgm id="{1865677F-1D1C-4496-A3F9-AC51BC43BC3A}"/>
                                            </p:graphicEl>
                                          </p:spTgt>
                                        </p:tgtEl>
                                        <p:attrNameLst>
                                          <p:attrName>style.visibility</p:attrName>
                                        </p:attrNameLst>
                                      </p:cBhvr>
                                      <p:to>
                                        <p:strVal val="visible"/>
                                      </p:to>
                                    </p:set>
                                    <p:animEffect transition="in" filter="fade">
                                      <p:cBhvr>
                                        <p:cTn id="47" dur="1000"/>
                                        <p:tgtEl>
                                          <p:spTgt spid="4">
                                            <p:graphicEl>
                                              <a:dgm id="{1865677F-1D1C-4496-A3F9-AC51BC43BC3A}"/>
                                            </p:graphicEl>
                                          </p:spTgt>
                                        </p:tgtEl>
                                      </p:cBhvr>
                                    </p:animEffect>
                                    <p:anim calcmode="lin" valueType="num">
                                      <p:cBhvr>
                                        <p:cTn id="48" dur="1000" fill="hold"/>
                                        <p:tgtEl>
                                          <p:spTgt spid="4">
                                            <p:graphicEl>
                                              <a:dgm id="{1865677F-1D1C-4496-A3F9-AC51BC43BC3A}"/>
                                            </p:graphicEl>
                                          </p:spTgt>
                                        </p:tgtEl>
                                        <p:attrNameLst>
                                          <p:attrName>ppt_x</p:attrName>
                                        </p:attrNameLst>
                                      </p:cBhvr>
                                      <p:tavLst>
                                        <p:tav tm="0">
                                          <p:val>
                                            <p:strVal val="#ppt_x"/>
                                          </p:val>
                                        </p:tav>
                                        <p:tav tm="100000">
                                          <p:val>
                                            <p:strVal val="#ppt_x"/>
                                          </p:val>
                                        </p:tav>
                                      </p:tavLst>
                                    </p:anim>
                                    <p:anim calcmode="lin" valueType="num">
                                      <p:cBhvr>
                                        <p:cTn id="49" dur="1000" fill="hold"/>
                                        <p:tgtEl>
                                          <p:spTgt spid="4">
                                            <p:graphicEl>
                                              <a:dgm id="{1865677F-1D1C-4496-A3F9-AC51BC43BC3A}"/>
                                            </p:graphic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1500"/>
                                  </p:stCondLst>
                                  <p:childTnLst>
                                    <p:set>
                                      <p:cBhvr>
                                        <p:cTn id="51" dur="1" fill="hold">
                                          <p:stCondLst>
                                            <p:cond delay="0"/>
                                          </p:stCondLst>
                                        </p:cTn>
                                        <p:tgtEl>
                                          <p:spTgt spid="4">
                                            <p:graphicEl>
                                              <a:dgm id="{5503D71E-0281-4E8A-B416-AED99B2BAF73}"/>
                                            </p:graphicEl>
                                          </p:spTgt>
                                        </p:tgtEl>
                                        <p:attrNameLst>
                                          <p:attrName>style.visibility</p:attrName>
                                        </p:attrNameLst>
                                      </p:cBhvr>
                                      <p:to>
                                        <p:strVal val="visible"/>
                                      </p:to>
                                    </p:set>
                                    <p:animEffect transition="in" filter="fade">
                                      <p:cBhvr>
                                        <p:cTn id="52" dur="1000"/>
                                        <p:tgtEl>
                                          <p:spTgt spid="4">
                                            <p:graphicEl>
                                              <a:dgm id="{5503D71E-0281-4E8A-B416-AED99B2BAF73}"/>
                                            </p:graphicEl>
                                          </p:spTgt>
                                        </p:tgtEl>
                                      </p:cBhvr>
                                    </p:animEffect>
                                    <p:anim calcmode="lin" valueType="num">
                                      <p:cBhvr>
                                        <p:cTn id="53" dur="1000" fill="hold"/>
                                        <p:tgtEl>
                                          <p:spTgt spid="4">
                                            <p:graphicEl>
                                              <a:dgm id="{5503D71E-0281-4E8A-B416-AED99B2BAF73}"/>
                                            </p:graphicEl>
                                          </p:spTgt>
                                        </p:tgtEl>
                                        <p:attrNameLst>
                                          <p:attrName>ppt_x</p:attrName>
                                        </p:attrNameLst>
                                      </p:cBhvr>
                                      <p:tavLst>
                                        <p:tav tm="0">
                                          <p:val>
                                            <p:strVal val="#ppt_x"/>
                                          </p:val>
                                        </p:tav>
                                        <p:tav tm="100000">
                                          <p:val>
                                            <p:strVal val="#ppt_x"/>
                                          </p:val>
                                        </p:tav>
                                      </p:tavLst>
                                    </p:anim>
                                    <p:anim calcmode="lin" valueType="num">
                                      <p:cBhvr>
                                        <p:cTn id="54" dur="1000" fill="hold"/>
                                        <p:tgtEl>
                                          <p:spTgt spid="4">
                                            <p:graphicEl>
                                              <a:dgm id="{5503D71E-0281-4E8A-B416-AED99B2BAF73}"/>
                                            </p:graphic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1500"/>
                                  </p:stCondLst>
                                  <p:childTnLst>
                                    <p:set>
                                      <p:cBhvr>
                                        <p:cTn id="56" dur="1" fill="hold">
                                          <p:stCondLst>
                                            <p:cond delay="0"/>
                                          </p:stCondLst>
                                        </p:cTn>
                                        <p:tgtEl>
                                          <p:spTgt spid="4">
                                            <p:graphicEl>
                                              <a:dgm id="{D5D7CF81-B375-436B-9873-2519B28635BB}"/>
                                            </p:graphicEl>
                                          </p:spTgt>
                                        </p:tgtEl>
                                        <p:attrNameLst>
                                          <p:attrName>style.visibility</p:attrName>
                                        </p:attrNameLst>
                                      </p:cBhvr>
                                      <p:to>
                                        <p:strVal val="visible"/>
                                      </p:to>
                                    </p:set>
                                    <p:animEffect transition="in" filter="fade">
                                      <p:cBhvr>
                                        <p:cTn id="57" dur="1000"/>
                                        <p:tgtEl>
                                          <p:spTgt spid="4">
                                            <p:graphicEl>
                                              <a:dgm id="{D5D7CF81-B375-436B-9873-2519B28635BB}"/>
                                            </p:graphicEl>
                                          </p:spTgt>
                                        </p:tgtEl>
                                      </p:cBhvr>
                                    </p:animEffect>
                                    <p:anim calcmode="lin" valueType="num">
                                      <p:cBhvr>
                                        <p:cTn id="58" dur="1000" fill="hold"/>
                                        <p:tgtEl>
                                          <p:spTgt spid="4">
                                            <p:graphicEl>
                                              <a:dgm id="{D5D7CF81-B375-436B-9873-2519B28635BB}"/>
                                            </p:graphicEl>
                                          </p:spTgt>
                                        </p:tgtEl>
                                        <p:attrNameLst>
                                          <p:attrName>ppt_x</p:attrName>
                                        </p:attrNameLst>
                                      </p:cBhvr>
                                      <p:tavLst>
                                        <p:tav tm="0">
                                          <p:val>
                                            <p:strVal val="#ppt_x"/>
                                          </p:val>
                                        </p:tav>
                                        <p:tav tm="100000">
                                          <p:val>
                                            <p:strVal val="#ppt_x"/>
                                          </p:val>
                                        </p:tav>
                                      </p:tavLst>
                                    </p:anim>
                                    <p:anim calcmode="lin" valueType="num">
                                      <p:cBhvr>
                                        <p:cTn id="59" dur="1000" fill="hold"/>
                                        <p:tgtEl>
                                          <p:spTgt spid="4">
                                            <p:graphicEl>
                                              <a:dgm id="{D5D7CF81-B375-436B-9873-2519B28635BB}"/>
                                            </p:graphic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1500"/>
                                  </p:stCondLst>
                                  <p:childTnLst>
                                    <p:set>
                                      <p:cBhvr>
                                        <p:cTn id="61" dur="1" fill="hold">
                                          <p:stCondLst>
                                            <p:cond delay="0"/>
                                          </p:stCondLst>
                                        </p:cTn>
                                        <p:tgtEl>
                                          <p:spTgt spid="4">
                                            <p:graphicEl>
                                              <a:dgm id="{C32CE204-780B-414B-9310-4F68B27F0ADA}"/>
                                            </p:graphicEl>
                                          </p:spTgt>
                                        </p:tgtEl>
                                        <p:attrNameLst>
                                          <p:attrName>style.visibility</p:attrName>
                                        </p:attrNameLst>
                                      </p:cBhvr>
                                      <p:to>
                                        <p:strVal val="visible"/>
                                      </p:to>
                                    </p:set>
                                    <p:animEffect transition="in" filter="fade">
                                      <p:cBhvr>
                                        <p:cTn id="62" dur="1000"/>
                                        <p:tgtEl>
                                          <p:spTgt spid="4">
                                            <p:graphicEl>
                                              <a:dgm id="{C32CE204-780B-414B-9310-4F68B27F0ADA}"/>
                                            </p:graphicEl>
                                          </p:spTgt>
                                        </p:tgtEl>
                                      </p:cBhvr>
                                    </p:animEffect>
                                    <p:anim calcmode="lin" valueType="num">
                                      <p:cBhvr>
                                        <p:cTn id="63" dur="1000" fill="hold"/>
                                        <p:tgtEl>
                                          <p:spTgt spid="4">
                                            <p:graphicEl>
                                              <a:dgm id="{C32CE204-780B-414B-9310-4F68B27F0ADA}"/>
                                            </p:graphicEl>
                                          </p:spTgt>
                                        </p:tgtEl>
                                        <p:attrNameLst>
                                          <p:attrName>ppt_x</p:attrName>
                                        </p:attrNameLst>
                                      </p:cBhvr>
                                      <p:tavLst>
                                        <p:tav tm="0">
                                          <p:val>
                                            <p:strVal val="#ppt_x"/>
                                          </p:val>
                                        </p:tav>
                                        <p:tav tm="100000">
                                          <p:val>
                                            <p:strVal val="#ppt_x"/>
                                          </p:val>
                                        </p:tav>
                                      </p:tavLst>
                                    </p:anim>
                                    <p:anim calcmode="lin" valueType="num">
                                      <p:cBhvr>
                                        <p:cTn id="64" dur="1000" fill="hold"/>
                                        <p:tgtEl>
                                          <p:spTgt spid="4">
                                            <p:graphicEl>
                                              <a:dgm id="{C32CE204-780B-414B-9310-4F68B27F0ADA}"/>
                                            </p:graphic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250"/>
                                  </p:stCondLst>
                                  <p:childTnLst>
                                    <p:set>
                                      <p:cBhvr>
                                        <p:cTn id="66" dur="1" fill="hold">
                                          <p:stCondLst>
                                            <p:cond delay="0"/>
                                          </p:stCondLst>
                                        </p:cTn>
                                        <p:tgtEl>
                                          <p:spTgt spid="4">
                                            <p:graphicEl>
                                              <a:dgm id="{FCCA80AF-66BB-4DB2-8D4D-E402B204EA4A}"/>
                                            </p:graphicEl>
                                          </p:spTgt>
                                        </p:tgtEl>
                                        <p:attrNameLst>
                                          <p:attrName>style.visibility</p:attrName>
                                        </p:attrNameLst>
                                      </p:cBhvr>
                                      <p:to>
                                        <p:strVal val="visible"/>
                                      </p:to>
                                    </p:set>
                                    <p:animEffect transition="in" filter="fade">
                                      <p:cBhvr>
                                        <p:cTn id="67" dur="1000"/>
                                        <p:tgtEl>
                                          <p:spTgt spid="4">
                                            <p:graphicEl>
                                              <a:dgm id="{FCCA80AF-66BB-4DB2-8D4D-E402B204EA4A}"/>
                                            </p:graphicEl>
                                          </p:spTgt>
                                        </p:tgtEl>
                                      </p:cBhvr>
                                    </p:animEffect>
                                    <p:anim calcmode="lin" valueType="num">
                                      <p:cBhvr>
                                        <p:cTn id="68" dur="1000" fill="hold"/>
                                        <p:tgtEl>
                                          <p:spTgt spid="4">
                                            <p:graphicEl>
                                              <a:dgm id="{FCCA80AF-66BB-4DB2-8D4D-E402B204EA4A}"/>
                                            </p:graphicEl>
                                          </p:spTgt>
                                        </p:tgtEl>
                                        <p:attrNameLst>
                                          <p:attrName>ppt_x</p:attrName>
                                        </p:attrNameLst>
                                      </p:cBhvr>
                                      <p:tavLst>
                                        <p:tav tm="0">
                                          <p:val>
                                            <p:strVal val="#ppt_x"/>
                                          </p:val>
                                        </p:tav>
                                        <p:tav tm="100000">
                                          <p:val>
                                            <p:strVal val="#ppt_x"/>
                                          </p:val>
                                        </p:tav>
                                      </p:tavLst>
                                    </p:anim>
                                    <p:anim calcmode="lin" valueType="num">
                                      <p:cBhvr>
                                        <p:cTn id="69" dur="1000" fill="hold"/>
                                        <p:tgtEl>
                                          <p:spTgt spid="4">
                                            <p:graphicEl>
                                              <a:dgm id="{FCCA80AF-66BB-4DB2-8D4D-E402B204EA4A}"/>
                                            </p:graphic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2250"/>
                                  </p:stCondLst>
                                  <p:childTnLst>
                                    <p:set>
                                      <p:cBhvr>
                                        <p:cTn id="71" dur="1" fill="hold">
                                          <p:stCondLst>
                                            <p:cond delay="0"/>
                                          </p:stCondLst>
                                        </p:cTn>
                                        <p:tgtEl>
                                          <p:spTgt spid="4">
                                            <p:graphicEl>
                                              <a:dgm id="{244C0BE5-F4F0-4E94-9FF8-45065EBA7447}"/>
                                            </p:graphicEl>
                                          </p:spTgt>
                                        </p:tgtEl>
                                        <p:attrNameLst>
                                          <p:attrName>style.visibility</p:attrName>
                                        </p:attrNameLst>
                                      </p:cBhvr>
                                      <p:to>
                                        <p:strVal val="visible"/>
                                      </p:to>
                                    </p:set>
                                    <p:animEffect transition="in" filter="fade">
                                      <p:cBhvr>
                                        <p:cTn id="72" dur="1000"/>
                                        <p:tgtEl>
                                          <p:spTgt spid="4">
                                            <p:graphicEl>
                                              <a:dgm id="{244C0BE5-F4F0-4E94-9FF8-45065EBA7447}"/>
                                            </p:graphicEl>
                                          </p:spTgt>
                                        </p:tgtEl>
                                      </p:cBhvr>
                                    </p:animEffect>
                                    <p:anim calcmode="lin" valueType="num">
                                      <p:cBhvr>
                                        <p:cTn id="73" dur="1000" fill="hold"/>
                                        <p:tgtEl>
                                          <p:spTgt spid="4">
                                            <p:graphicEl>
                                              <a:dgm id="{244C0BE5-F4F0-4E94-9FF8-45065EBA7447}"/>
                                            </p:graphicEl>
                                          </p:spTgt>
                                        </p:tgtEl>
                                        <p:attrNameLst>
                                          <p:attrName>ppt_x</p:attrName>
                                        </p:attrNameLst>
                                      </p:cBhvr>
                                      <p:tavLst>
                                        <p:tav tm="0">
                                          <p:val>
                                            <p:strVal val="#ppt_x"/>
                                          </p:val>
                                        </p:tav>
                                        <p:tav tm="100000">
                                          <p:val>
                                            <p:strVal val="#ppt_x"/>
                                          </p:val>
                                        </p:tav>
                                      </p:tavLst>
                                    </p:anim>
                                    <p:anim calcmode="lin" valueType="num">
                                      <p:cBhvr>
                                        <p:cTn id="74" dur="1000" fill="hold"/>
                                        <p:tgtEl>
                                          <p:spTgt spid="4">
                                            <p:graphicEl>
                                              <a:dgm id="{244C0BE5-F4F0-4E94-9FF8-45065EBA7447}"/>
                                            </p:graphic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2250"/>
                                  </p:stCondLst>
                                  <p:childTnLst>
                                    <p:set>
                                      <p:cBhvr>
                                        <p:cTn id="76" dur="1" fill="hold">
                                          <p:stCondLst>
                                            <p:cond delay="0"/>
                                          </p:stCondLst>
                                        </p:cTn>
                                        <p:tgtEl>
                                          <p:spTgt spid="4">
                                            <p:graphicEl>
                                              <a:dgm id="{A8E174D8-5DCB-4341-A606-5C23D2A36CE3}"/>
                                            </p:graphicEl>
                                          </p:spTgt>
                                        </p:tgtEl>
                                        <p:attrNameLst>
                                          <p:attrName>style.visibility</p:attrName>
                                        </p:attrNameLst>
                                      </p:cBhvr>
                                      <p:to>
                                        <p:strVal val="visible"/>
                                      </p:to>
                                    </p:set>
                                    <p:animEffect transition="in" filter="fade">
                                      <p:cBhvr>
                                        <p:cTn id="77" dur="1000"/>
                                        <p:tgtEl>
                                          <p:spTgt spid="4">
                                            <p:graphicEl>
                                              <a:dgm id="{A8E174D8-5DCB-4341-A606-5C23D2A36CE3}"/>
                                            </p:graphicEl>
                                          </p:spTgt>
                                        </p:tgtEl>
                                      </p:cBhvr>
                                    </p:animEffect>
                                    <p:anim calcmode="lin" valueType="num">
                                      <p:cBhvr>
                                        <p:cTn id="78" dur="1000" fill="hold"/>
                                        <p:tgtEl>
                                          <p:spTgt spid="4">
                                            <p:graphicEl>
                                              <a:dgm id="{A8E174D8-5DCB-4341-A606-5C23D2A36CE3}"/>
                                            </p:graphicEl>
                                          </p:spTgt>
                                        </p:tgtEl>
                                        <p:attrNameLst>
                                          <p:attrName>ppt_x</p:attrName>
                                        </p:attrNameLst>
                                      </p:cBhvr>
                                      <p:tavLst>
                                        <p:tav tm="0">
                                          <p:val>
                                            <p:strVal val="#ppt_x"/>
                                          </p:val>
                                        </p:tav>
                                        <p:tav tm="100000">
                                          <p:val>
                                            <p:strVal val="#ppt_x"/>
                                          </p:val>
                                        </p:tav>
                                      </p:tavLst>
                                    </p:anim>
                                    <p:anim calcmode="lin" valueType="num">
                                      <p:cBhvr>
                                        <p:cTn id="79" dur="1000" fill="hold"/>
                                        <p:tgtEl>
                                          <p:spTgt spid="4">
                                            <p:graphicEl>
                                              <a:dgm id="{A8E174D8-5DCB-4341-A606-5C23D2A36CE3}"/>
                                            </p:graphic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2250"/>
                                  </p:stCondLst>
                                  <p:childTnLst>
                                    <p:set>
                                      <p:cBhvr>
                                        <p:cTn id="81" dur="1" fill="hold">
                                          <p:stCondLst>
                                            <p:cond delay="0"/>
                                          </p:stCondLst>
                                        </p:cTn>
                                        <p:tgtEl>
                                          <p:spTgt spid="4">
                                            <p:graphicEl>
                                              <a:dgm id="{204B13FD-4265-4C1E-A4C3-312DEF07A2E0}"/>
                                            </p:graphicEl>
                                          </p:spTgt>
                                        </p:tgtEl>
                                        <p:attrNameLst>
                                          <p:attrName>style.visibility</p:attrName>
                                        </p:attrNameLst>
                                      </p:cBhvr>
                                      <p:to>
                                        <p:strVal val="visible"/>
                                      </p:to>
                                    </p:set>
                                    <p:animEffect transition="in" filter="fade">
                                      <p:cBhvr>
                                        <p:cTn id="82" dur="1000"/>
                                        <p:tgtEl>
                                          <p:spTgt spid="4">
                                            <p:graphicEl>
                                              <a:dgm id="{204B13FD-4265-4C1E-A4C3-312DEF07A2E0}"/>
                                            </p:graphicEl>
                                          </p:spTgt>
                                        </p:tgtEl>
                                      </p:cBhvr>
                                    </p:animEffect>
                                    <p:anim calcmode="lin" valueType="num">
                                      <p:cBhvr>
                                        <p:cTn id="83" dur="1000" fill="hold"/>
                                        <p:tgtEl>
                                          <p:spTgt spid="4">
                                            <p:graphicEl>
                                              <a:dgm id="{204B13FD-4265-4C1E-A4C3-312DEF07A2E0}"/>
                                            </p:graphicEl>
                                          </p:spTgt>
                                        </p:tgtEl>
                                        <p:attrNameLst>
                                          <p:attrName>ppt_x</p:attrName>
                                        </p:attrNameLst>
                                      </p:cBhvr>
                                      <p:tavLst>
                                        <p:tav tm="0">
                                          <p:val>
                                            <p:strVal val="#ppt_x"/>
                                          </p:val>
                                        </p:tav>
                                        <p:tav tm="100000">
                                          <p:val>
                                            <p:strVal val="#ppt_x"/>
                                          </p:val>
                                        </p:tav>
                                      </p:tavLst>
                                    </p:anim>
                                    <p:anim calcmode="lin" valueType="num">
                                      <p:cBhvr>
                                        <p:cTn id="84" dur="1000" fill="hold"/>
                                        <p:tgtEl>
                                          <p:spTgt spid="4">
                                            <p:graphicEl>
                                              <a:dgm id="{204B13FD-4265-4C1E-A4C3-312DEF07A2E0}"/>
                                            </p:graphic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3000"/>
                                  </p:stCondLst>
                                  <p:childTnLst>
                                    <p:set>
                                      <p:cBhvr>
                                        <p:cTn id="86" dur="1" fill="hold">
                                          <p:stCondLst>
                                            <p:cond delay="0"/>
                                          </p:stCondLst>
                                        </p:cTn>
                                        <p:tgtEl>
                                          <p:spTgt spid="4">
                                            <p:graphicEl>
                                              <a:dgm id="{BF43DC27-2571-4222-A00F-1262F0B5D6E4}"/>
                                            </p:graphicEl>
                                          </p:spTgt>
                                        </p:tgtEl>
                                        <p:attrNameLst>
                                          <p:attrName>style.visibility</p:attrName>
                                        </p:attrNameLst>
                                      </p:cBhvr>
                                      <p:to>
                                        <p:strVal val="visible"/>
                                      </p:to>
                                    </p:set>
                                    <p:animEffect transition="in" filter="fade">
                                      <p:cBhvr>
                                        <p:cTn id="87" dur="1000"/>
                                        <p:tgtEl>
                                          <p:spTgt spid="4">
                                            <p:graphicEl>
                                              <a:dgm id="{BF43DC27-2571-4222-A00F-1262F0B5D6E4}"/>
                                            </p:graphicEl>
                                          </p:spTgt>
                                        </p:tgtEl>
                                      </p:cBhvr>
                                    </p:animEffect>
                                    <p:anim calcmode="lin" valueType="num">
                                      <p:cBhvr>
                                        <p:cTn id="88" dur="1000" fill="hold"/>
                                        <p:tgtEl>
                                          <p:spTgt spid="4">
                                            <p:graphicEl>
                                              <a:dgm id="{BF43DC27-2571-4222-A00F-1262F0B5D6E4}"/>
                                            </p:graphicEl>
                                          </p:spTgt>
                                        </p:tgtEl>
                                        <p:attrNameLst>
                                          <p:attrName>ppt_x</p:attrName>
                                        </p:attrNameLst>
                                      </p:cBhvr>
                                      <p:tavLst>
                                        <p:tav tm="0">
                                          <p:val>
                                            <p:strVal val="#ppt_x"/>
                                          </p:val>
                                        </p:tav>
                                        <p:tav tm="100000">
                                          <p:val>
                                            <p:strVal val="#ppt_x"/>
                                          </p:val>
                                        </p:tav>
                                      </p:tavLst>
                                    </p:anim>
                                    <p:anim calcmode="lin" valueType="num">
                                      <p:cBhvr>
                                        <p:cTn id="89" dur="1000" fill="hold"/>
                                        <p:tgtEl>
                                          <p:spTgt spid="4">
                                            <p:graphicEl>
                                              <a:dgm id="{BF43DC27-2571-4222-A00F-1262F0B5D6E4}"/>
                                            </p:graphicEl>
                                          </p:spTgt>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3000"/>
                                  </p:stCondLst>
                                  <p:childTnLst>
                                    <p:set>
                                      <p:cBhvr>
                                        <p:cTn id="91" dur="1" fill="hold">
                                          <p:stCondLst>
                                            <p:cond delay="0"/>
                                          </p:stCondLst>
                                        </p:cTn>
                                        <p:tgtEl>
                                          <p:spTgt spid="4">
                                            <p:graphicEl>
                                              <a:dgm id="{9F10A20B-3F6A-4A6B-AE4B-361D7256AD22}"/>
                                            </p:graphicEl>
                                          </p:spTgt>
                                        </p:tgtEl>
                                        <p:attrNameLst>
                                          <p:attrName>style.visibility</p:attrName>
                                        </p:attrNameLst>
                                      </p:cBhvr>
                                      <p:to>
                                        <p:strVal val="visible"/>
                                      </p:to>
                                    </p:set>
                                    <p:animEffect transition="in" filter="fade">
                                      <p:cBhvr>
                                        <p:cTn id="92" dur="1000"/>
                                        <p:tgtEl>
                                          <p:spTgt spid="4">
                                            <p:graphicEl>
                                              <a:dgm id="{9F10A20B-3F6A-4A6B-AE4B-361D7256AD22}"/>
                                            </p:graphicEl>
                                          </p:spTgt>
                                        </p:tgtEl>
                                      </p:cBhvr>
                                    </p:animEffect>
                                    <p:anim calcmode="lin" valueType="num">
                                      <p:cBhvr>
                                        <p:cTn id="93" dur="1000" fill="hold"/>
                                        <p:tgtEl>
                                          <p:spTgt spid="4">
                                            <p:graphicEl>
                                              <a:dgm id="{9F10A20B-3F6A-4A6B-AE4B-361D7256AD22}"/>
                                            </p:graphicEl>
                                          </p:spTgt>
                                        </p:tgtEl>
                                        <p:attrNameLst>
                                          <p:attrName>ppt_x</p:attrName>
                                        </p:attrNameLst>
                                      </p:cBhvr>
                                      <p:tavLst>
                                        <p:tav tm="0">
                                          <p:val>
                                            <p:strVal val="#ppt_x"/>
                                          </p:val>
                                        </p:tav>
                                        <p:tav tm="100000">
                                          <p:val>
                                            <p:strVal val="#ppt_x"/>
                                          </p:val>
                                        </p:tav>
                                      </p:tavLst>
                                    </p:anim>
                                    <p:anim calcmode="lin" valueType="num">
                                      <p:cBhvr>
                                        <p:cTn id="94" dur="1000" fill="hold"/>
                                        <p:tgtEl>
                                          <p:spTgt spid="4">
                                            <p:graphicEl>
                                              <a:dgm id="{9F10A20B-3F6A-4A6B-AE4B-361D7256AD22}"/>
                                            </p:graphicEl>
                                          </p:spTgt>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3000"/>
                                  </p:stCondLst>
                                  <p:childTnLst>
                                    <p:set>
                                      <p:cBhvr>
                                        <p:cTn id="96" dur="1" fill="hold">
                                          <p:stCondLst>
                                            <p:cond delay="0"/>
                                          </p:stCondLst>
                                        </p:cTn>
                                        <p:tgtEl>
                                          <p:spTgt spid="4">
                                            <p:graphicEl>
                                              <a:dgm id="{26DCEF1C-528C-4332-8D7D-95DF63DF1803}"/>
                                            </p:graphicEl>
                                          </p:spTgt>
                                        </p:tgtEl>
                                        <p:attrNameLst>
                                          <p:attrName>style.visibility</p:attrName>
                                        </p:attrNameLst>
                                      </p:cBhvr>
                                      <p:to>
                                        <p:strVal val="visible"/>
                                      </p:to>
                                    </p:set>
                                    <p:animEffect transition="in" filter="fade">
                                      <p:cBhvr>
                                        <p:cTn id="97" dur="1000"/>
                                        <p:tgtEl>
                                          <p:spTgt spid="4">
                                            <p:graphicEl>
                                              <a:dgm id="{26DCEF1C-528C-4332-8D7D-95DF63DF1803}"/>
                                            </p:graphicEl>
                                          </p:spTgt>
                                        </p:tgtEl>
                                      </p:cBhvr>
                                    </p:animEffect>
                                    <p:anim calcmode="lin" valueType="num">
                                      <p:cBhvr>
                                        <p:cTn id="98" dur="1000" fill="hold"/>
                                        <p:tgtEl>
                                          <p:spTgt spid="4">
                                            <p:graphicEl>
                                              <a:dgm id="{26DCEF1C-528C-4332-8D7D-95DF63DF1803}"/>
                                            </p:graphicEl>
                                          </p:spTgt>
                                        </p:tgtEl>
                                        <p:attrNameLst>
                                          <p:attrName>ppt_x</p:attrName>
                                        </p:attrNameLst>
                                      </p:cBhvr>
                                      <p:tavLst>
                                        <p:tav tm="0">
                                          <p:val>
                                            <p:strVal val="#ppt_x"/>
                                          </p:val>
                                        </p:tav>
                                        <p:tav tm="100000">
                                          <p:val>
                                            <p:strVal val="#ppt_x"/>
                                          </p:val>
                                        </p:tav>
                                      </p:tavLst>
                                    </p:anim>
                                    <p:anim calcmode="lin" valueType="num">
                                      <p:cBhvr>
                                        <p:cTn id="99" dur="1000" fill="hold"/>
                                        <p:tgtEl>
                                          <p:spTgt spid="4">
                                            <p:graphicEl>
                                              <a:dgm id="{26DCEF1C-528C-4332-8D7D-95DF63DF1803}"/>
                                            </p:graphicEl>
                                          </p:spTgt>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3000"/>
                                  </p:stCondLst>
                                  <p:childTnLst>
                                    <p:set>
                                      <p:cBhvr>
                                        <p:cTn id="101" dur="1" fill="hold">
                                          <p:stCondLst>
                                            <p:cond delay="0"/>
                                          </p:stCondLst>
                                        </p:cTn>
                                        <p:tgtEl>
                                          <p:spTgt spid="4">
                                            <p:graphicEl>
                                              <a:dgm id="{BE7EE63F-B5D5-49D6-957E-2E7217E818FA}"/>
                                            </p:graphicEl>
                                          </p:spTgt>
                                        </p:tgtEl>
                                        <p:attrNameLst>
                                          <p:attrName>style.visibility</p:attrName>
                                        </p:attrNameLst>
                                      </p:cBhvr>
                                      <p:to>
                                        <p:strVal val="visible"/>
                                      </p:to>
                                    </p:set>
                                    <p:animEffect transition="in" filter="fade">
                                      <p:cBhvr>
                                        <p:cTn id="102" dur="1000"/>
                                        <p:tgtEl>
                                          <p:spTgt spid="4">
                                            <p:graphicEl>
                                              <a:dgm id="{BE7EE63F-B5D5-49D6-957E-2E7217E818FA}"/>
                                            </p:graphicEl>
                                          </p:spTgt>
                                        </p:tgtEl>
                                      </p:cBhvr>
                                    </p:animEffect>
                                    <p:anim calcmode="lin" valueType="num">
                                      <p:cBhvr>
                                        <p:cTn id="103" dur="1000" fill="hold"/>
                                        <p:tgtEl>
                                          <p:spTgt spid="4">
                                            <p:graphicEl>
                                              <a:dgm id="{BE7EE63F-B5D5-49D6-957E-2E7217E818FA}"/>
                                            </p:graphicEl>
                                          </p:spTgt>
                                        </p:tgtEl>
                                        <p:attrNameLst>
                                          <p:attrName>ppt_x</p:attrName>
                                        </p:attrNameLst>
                                      </p:cBhvr>
                                      <p:tavLst>
                                        <p:tav tm="0">
                                          <p:val>
                                            <p:strVal val="#ppt_x"/>
                                          </p:val>
                                        </p:tav>
                                        <p:tav tm="100000">
                                          <p:val>
                                            <p:strVal val="#ppt_x"/>
                                          </p:val>
                                        </p:tav>
                                      </p:tavLst>
                                    </p:anim>
                                    <p:anim calcmode="lin" valueType="num">
                                      <p:cBhvr>
                                        <p:cTn id="104" dur="1000" fill="hold"/>
                                        <p:tgtEl>
                                          <p:spTgt spid="4">
                                            <p:graphicEl>
                                              <a:dgm id="{BE7EE63F-B5D5-49D6-957E-2E7217E818FA}"/>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lèche droite rayée 15"/>
          <p:cNvSpPr/>
          <p:nvPr/>
        </p:nvSpPr>
        <p:spPr>
          <a:xfrm flipH="1">
            <a:off x="-1213945" y="102598"/>
            <a:ext cx="4120918"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le 1"/>
          <p:cNvSpPr>
            <a:spLocks noGrp="1"/>
          </p:cNvSpPr>
          <p:nvPr>
            <p:ph type="title"/>
          </p:nvPr>
        </p:nvSpPr>
        <p:spPr>
          <a:xfrm>
            <a:off x="40566" y="380721"/>
            <a:ext cx="2655335" cy="547329"/>
          </a:xfrm>
        </p:spPr>
        <p:txBody>
          <a:bodyPr/>
          <a:lstStyle/>
          <a:p>
            <a:r>
              <a:rPr lang="fr-FR" sz="2800" dirty="0" smtClean="0">
                <a:solidFill>
                  <a:schemeClr val="bg1"/>
                </a:solidFill>
                <a:latin typeface="Calibri" pitchFamily="34" charset="0"/>
                <a:cs typeface="Calibri" pitchFamily="34" charset="0"/>
              </a:rPr>
              <a:t>Equipe du projet</a:t>
            </a:r>
            <a:endParaRPr lang="fr-FR" sz="2800" dirty="0">
              <a:solidFill>
                <a:schemeClr val="bg1"/>
              </a:solidFill>
              <a:latin typeface="Calibri" pitchFamily="34" charset="0"/>
              <a:cs typeface="Calibri" pitchFamily="34" charset="0"/>
            </a:endParaRPr>
          </a:p>
        </p:txBody>
      </p:sp>
      <p:graphicFrame>
        <p:nvGraphicFramePr>
          <p:cNvPr id="4" name="Diagramme 3"/>
          <p:cNvGraphicFramePr/>
          <p:nvPr>
            <p:extLst>
              <p:ext uri="{D42A27DB-BD31-4B8C-83A1-F6EECF244321}">
                <p14:modId xmlns:p14="http://schemas.microsoft.com/office/powerpoint/2010/main" val="912197719"/>
              </p:ext>
            </p:extLst>
          </p:nvPr>
        </p:nvGraphicFramePr>
        <p:xfrm>
          <a:off x="251520" y="3522779"/>
          <a:ext cx="8640960" cy="19478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me 5"/>
          <p:cNvGraphicFramePr/>
          <p:nvPr>
            <p:extLst>
              <p:ext uri="{D42A27DB-BD31-4B8C-83A1-F6EECF244321}">
                <p14:modId xmlns:p14="http://schemas.microsoft.com/office/powerpoint/2010/main" val="809218394"/>
              </p:ext>
            </p:extLst>
          </p:nvPr>
        </p:nvGraphicFramePr>
        <p:xfrm>
          <a:off x="2942168" y="1814850"/>
          <a:ext cx="3174853" cy="11648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Image 6" descr="user_f002-20111112123348-00005.png"/>
          <p:cNvPicPr/>
          <p:nvPr/>
        </p:nvPicPr>
        <p:blipFill>
          <a:blip r:embed="rId12" cstate="print"/>
          <a:stretch>
            <a:fillRect/>
          </a:stretch>
        </p:blipFill>
        <p:spPr>
          <a:xfrm>
            <a:off x="8323465" y="5245968"/>
            <a:ext cx="609600" cy="609600"/>
          </a:xfrm>
          <a:prstGeom prst="rect">
            <a:avLst/>
          </a:prstGeom>
        </p:spPr>
      </p:pic>
      <p:sp>
        <p:nvSpPr>
          <p:cNvPr id="3" name="ZoneTexte 2"/>
          <p:cNvSpPr txBox="1"/>
          <p:nvPr/>
        </p:nvSpPr>
        <p:spPr>
          <a:xfrm>
            <a:off x="6873226" y="5855568"/>
            <a:ext cx="651140" cy="400110"/>
          </a:xfrm>
          <a:prstGeom prst="rect">
            <a:avLst/>
          </a:prstGeom>
          <a:noFill/>
        </p:spPr>
        <p:txBody>
          <a:bodyPr wrap="none" rtlCol="0">
            <a:spAutoFit/>
          </a:bodyPr>
          <a:lstStyle/>
          <a:p>
            <a:r>
              <a:rPr lang="fr-FR" sz="2000" b="1" dirty="0" smtClean="0">
                <a:solidFill>
                  <a:schemeClr val="bg1"/>
                </a:solidFill>
                <a:latin typeface="Calibri" pitchFamily="34" charset="0"/>
                <a:cs typeface="Calibri" pitchFamily="34" charset="0"/>
              </a:rPr>
              <a:t>MOI</a:t>
            </a:r>
            <a:endParaRPr lang="fr-FR" sz="2000" b="1" dirty="0">
              <a:solidFill>
                <a:schemeClr val="bg1"/>
              </a:solidFill>
              <a:latin typeface="Calibri" pitchFamily="34" charset="0"/>
              <a:cs typeface="Calibri" pitchFamily="34" charset="0"/>
            </a:endParaRPr>
          </a:p>
        </p:txBody>
      </p:sp>
      <p:sp>
        <p:nvSpPr>
          <p:cNvPr id="8" name="Flèche droite rayée 7"/>
          <p:cNvSpPr/>
          <p:nvPr/>
        </p:nvSpPr>
        <p:spPr>
          <a:xfrm rot="17594899">
            <a:off x="6258911" y="5674743"/>
            <a:ext cx="1040524" cy="466404"/>
          </a:xfrm>
          <a:prstGeom prst="striped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13" name="Espace réservé du numéro de diapositive 12"/>
          <p:cNvSpPr>
            <a:spLocks noGrp="1"/>
          </p:cNvSpPr>
          <p:nvPr>
            <p:ph type="sldNum" sz="quarter" idx="12"/>
          </p:nvPr>
        </p:nvSpPr>
        <p:spPr>
          <a:xfrm>
            <a:off x="7766431" y="465874"/>
            <a:ext cx="628813" cy="597549"/>
          </a:xfrm>
        </p:spPr>
        <p:txBody>
          <a:bodyPr/>
          <a:lstStyle/>
          <a:p>
            <a:fld id="{D57F1E4F-1CFF-5643-939E-217C01CDF565}" type="slidenum">
              <a:rPr lang="fr-FR" sz="2800" b="1" smtClean="0">
                <a:solidFill>
                  <a:schemeClr val="bg1"/>
                </a:solidFill>
              </a:rPr>
              <a:pPr/>
              <a:t>26</a:t>
            </a:fld>
            <a:endParaRPr lang="fr-FR" b="1" dirty="0">
              <a:solidFill>
                <a:schemeClr val="bg1"/>
              </a:solidFill>
            </a:endParaRPr>
          </a:p>
        </p:txBody>
      </p:sp>
      <p:sp>
        <p:nvSpPr>
          <p:cNvPr id="11" name="Rectangle 10"/>
          <p:cNvSpPr/>
          <p:nvPr/>
        </p:nvSpPr>
        <p:spPr>
          <a:xfrm>
            <a:off x="4339712" y="365847"/>
            <a:ext cx="2707474"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12" name="Rectangle 11"/>
          <p:cNvSpPr/>
          <p:nvPr/>
        </p:nvSpPr>
        <p:spPr>
          <a:xfrm>
            <a:off x="4532765" y="12403"/>
            <a:ext cx="2407519" cy="369332"/>
          </a:xfrm>
          <a:prstGeom prst="rect">
            <a:avLst/>
          </a:prstGeom>
        </p:spPr>
        <p:txBody>
          <a:bodyPr wrap="none">
            <a:spAutoFit/>
          </a:bodyPr>
          <a:lstStyle/>
          <a:p>
            <a:pPr algn="ctr"/>
            <a:r>
              <a:rPr lang="fr-FR" b="1" i="1" dirty="0">
                <a:solidFill>
                  <a:schemeClr val="bg1"/>
                </a:solidFill>
                <a:latin typeface="Calibri" pitchFamily="34" charset="0"/>
                <a:cs typeface="Calibri" pitchFamily="34" charset="0"/>
              </a:rPr>
              <a:t>Management de Projet</a:t>
            </a:r>
          </a:p>
        </p:txBody>
      </p:sp>
      <p:pic>
        <p:nvPicPr>
          <p:cNvPr id="14" name="Picture 1" descr="C:\Users\zineb\Desktop\miage.png"/>
          <p:cNvPicPr>
            <a:picLocks noChangeAspect="1" noChangeArrowheads="1"/>
          </p:cNvPicPr>
          <p:nvPr/>
        </p:nvPicPr>
        <p:blipFill>
          <a:blip r:embed="rId13" cstate="print"/>
          <a:srcRect/>
          <a:stretch>
            <a:fillRect/>
          </a:stretch>
        </p:blipFill>
        <p:spPr bwMode="auto">
          <a:xfrm>
            <a:off x="7993115" y="6356035"/>
            <a:ext cx="1081573" cy="463939"/>
          </a:xfrm>
          <a:prstGeom prst="rect">
            <a:avLst/>
          </a:prstGeom>
          <a:noFill/>
        </p:spPr>
      </p:pic>
    </p:spTree>
    <p:extLst>
      <p:ext uri="{BB962C8B-B14F-4D97-AF65-F5344CB8AC3E}">
        <p14:creationId xmlns:p14="http://schemas.microsoft.com/office/powerpoint/2010/main" val="30099452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7"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900" decel="100000" fill="hold"/>
                                        <p:tgtEl>
                                          <p:spTgt spid="7"/>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19" presetID="37"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900" decel="100000" fill="hold"/>
                                        <p:tgtEl>
                                          <p:spTgt spid="8"/>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25" presetID="37"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900" decel="100000" fill="hold"/>
                                        <p:tgtEl>
                                          <p:spTgt spid="3"/>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6" grpId="0">
        <p:bldAsOne/>
      </p:bldGraphic>
      <p:bldP spid="3" grpId="0"/>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èche droite rayée 11"/>
          <p:cNvSpPr/>
          <p:nvPr/>
        </p:nvSpPr>
        <p:spPr>
          <a:xfrm flipH="1">
            <a:off x="-1213945" y="102598"/>
            <a:ext cx="4557646"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re 1"/>
          <p:cNvSpPr>
            <a:spLocks noGrp="1"/>
          </p:cNvSpPr>
          <p:nvPr>
            <p:ph type="title"/>
          </p:nvPr>
        </p:nvSpPr>
        <p:spPr>
          <a:xfrm>
            <a:off x="124251" y="398866"/>
            <a:ext cx="3028382" cy="474593"/>
          </a:xfrm>
        </p:spPr>
        <p:txBody>
          <a:bodyPr/>
          <a:lstStyle/>
          <a:p>
            <a:r>
              <a:rPr lang="fr-FR" sz="2800" dirty="0" smtClean="0">
                <a:solidFill>
                  <a:schemeClr val="bg1"/>
                </a:solidFill>
                <a:latin typeface="Calibri" pitchFamily="34" charset="0"/>
                <a:cs typeface="Calibri" pitchFamily="34" charset="0"/>
              </a:rPr>
              <a:t>Qualité de Solution</a:t>
            </a:r>
            <a:endParaRPr lang="fr-FR" sz="2800" dirty="0">
              <a:solidFill>
                <a:schemeClr val="bg1"/>
              </a:solidFill>
              <a:latin typeface="Calibri" pitchFamily="34" charset="0"/>
              <a:cs typeface="Calibri" pitchFamily="34" charset="0"/>
            </a:endParaRPr>
          </a:p>
        </p:txBody>
      </p:sp>
      <p:graphicFrame>
        <p:nvGraphicFramePr>
          <p:cNvPr id="4" name="Diagramme 3"/>
          <p:cNvGraphicFramePr>
            <a:graphicFrameLocks/>
          </p:cNvGraphicFramePr>
          <p:nvPr>
            <p:extLst>
              <p:ext uri="{D42A27DB-BD31-4B8C-83A1-F6EECF244321}">
                <p14:modId xmlns:p14="http://schemas.microsoft.com/office/powerpoint/2010/main" val="586273422"/>
              </p:ext>
            </p:extLst>
          </p:nvPr>
        </p:nvGraphicFramePr>
        <p:xfrm>
          <a:off x="993976" y="1393597"/>
          <a:ext cx="6976831" cy="5024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Espace réservé du numéro de diapositive 8"/>
          <p:cNvSpPr>
            <a:spLocks noGrp="1"/>
          </p:cNvSpPr>
          <p:nvPr>
            <p:ph type="sldNum" sz="quarter" idx="12"/>
          </p:nvPr>
        </p:nvSpPr>
        <p:spPr/>
        <p:txBody>
          <a:bodyPr/>
          <a:lstStyle/>
          <a:p>
            <a:fld id="{D57F1E4F-1CFF-5643-939E-217C01CDF565}" type="slidenum">
              <a:rPr lang="fr-FR" b="1" smtClean="0">
                <a:solidFill>
                  <a:schemeClr val="bg1"/>
                </a:solidFill>
              </a:rPr>
              <a:pPr/>
              <a:t>27</a:t>
            </a:fld>
            <a:endParaRPr lang="fr-FR" b="1" dirty="0">
              <a:solidFill>
                <a:schemeClr val="bg1"/>
              </a:solidFill>
            </a:endParaRPr>
          </a:p>
        </p:txBody>
      </p:sp>
      <p:sp>
        <p:nvSpPr>
          <p:cNvPr id="7" name="Rectangle 6"/>
          <p:cNvSpPr/>
          <p:nvPr/>
        </p:nvSpPr>
        <p:spPr>
          <a:xfrm>
            <a:off x="4339712" y="365847"/>
            <a:ext cx="2707474"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8" name="Rectangle 7"/>
          <p:cNvSpPr/>
          <p:nvPr/>
        </p:nvSpPr>
        <p:spPr>
          <a:xfrm>
            <a:off x="4532765" y="12403"/>
            <a:ext cx="2407519" cy="369332"/>
          </a:xfrm>
          <a:prstGeom prst="rect">
            <a:avLst/>
          </a:prstGeom>
        </p:spPr>
        <p:txBody>
          <a:bodyPr wrap="none">
            <a:spAutoFit/>
          </a:bodyPr>
          <a:lstStyle/>
          <a:p>
            <a:pPr algn="ctr"/>
            <a:r>
              <a:rPr lang="fr-FR" b="1" i="1" dirty="0">
                <a:solidFill>
                  <a:schemeClr val="bg1"/>
                </a:solidFill>
                <a:latin typeface="Calibri" pitchFamily="34" charset="0"/>
                <a:cs typeface="Calibri" pitchFamily="34" charset="0"/>
              </a:rPr>
              <a:t>Management de Projet</a:t>
            </a:r>
          </a:p>
        </p:txBody>
      </p:sp>
      <p:pic>
        <p:nvPicPr>
          <p:cNvPr id="10" name="Picture 1" descr="C:\Users\zineb\Desktop\miage.png"/>
          <p:cNvPicPr>
            <a:picLocks noChangeAspect="1" noChangeArrowheads="1"/>
          </p:cNvPicPr>
          <p:nvPr/>
        </p:nvPicPr>
        <p:blipFill>
          <a:blip r:embed="rId8" cstate="print"/>
          <a:srcRect/>
          <a:stretch>
            <a:fillRect/>
          </a:stretch>
        </p:blipFill>
        <p:spPr bwMode="auto">
          <a:xfrm>
            <a:off x="7993115" y="6356035"/>
            <a:ext cx="1081573" cy="463939"/>
          </a:xfrm>
          <a:prstGeom prst="rect">
            <a:avLst/>
          </a:prstGeom>
          <a:noFill/>
        </p:spPr>
      </p:pic>
    </p:spTree>
    <p:extLst>
      <p:ext uri="{BB962C8B-B14F-4D97-AF65-F5344CB8AC3E}">
        <p14:creationId xmlns:p14="http://schemas.microsoft.com/office/powerpoint/2010/main" val="14840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graphicEl>
                                              <a:dgm id="{31299936-583D-45F1-9520-3D788B36C86F}"/>
                                            </p:graphicEl>
                                          </p:spTgt>
                                        </p:tgtEl>
                                        <p:attrNameLst>
                                          <p:attrName>style.visibility</p:attrName>
                                        </p:attrNameLst>
                                      </p:cBhvr>
                                      <p:to>
                                        <p:strVal val="visible"/>
                                      </p:to>
                                    </p:set>
                                    <p:animEffect transition="in" filter="fade">
                                      <p:cBhvr>
                                        <p:cTn id="7" dur="1000"/>
                                        <p:tgtEl>
                                          <p:spTgt spid="4">
                                            <p:graphicEl>
                                              <a:dgm id="{31299936-583D-45F1-9520-3D788B36C86F}"/>
                                            </p:graphicEl>
                                          </p:spTgt>
                                        </p:tgtEl>
                                      </p:cBhvr>
                                    </p:animEffect>
                                    <p:anim calcmode="lin" valueType="num">
                                      <p:cBhvr>
                                        <p:cTn id="8" dur="1000" fill="hold"/>
                                        <p:tgtEl>
                                          <p:spTgt spid="4">
                                            <p:graphicEl>
                                              <a:dgm id="{31299936-583D-45F1-9520-3D788B36C86F}"/>
                                            </p:graphicEl>
                                          </p:spTgt>
                                        </p:tgtEl>
                                        <p:attrNameLst>
                                          <p:attrName>ppt_x</p:attrName>
                                        </p:attrNameLst>
                                      </p:cBhvr>
                                      <p:tavLst>
                                        <p:tav tm="0">
                                          <p:val>
                                            <p:strVal val="#ppt_x"/>
                                          </p:val>
                                        </p:tav>
                                        <p:tav tm="100000">
                                          <p:val>
                                            <p:strVal val="#ppt_x"/>
                                          </p:val>
                                        </p:tav>
                                      </p:tavLst>
                                    </p:anim>
                                    <p:anim calcmode="lin" valueType="num">
                                      <p:cBhvr>
                                        <p:cTn id="9" dur="1000" fill="hold"/>
                                        <p:tgtEl>
                                          <p:spTgt spid="4">
                                            <p:graphicEl>
                                              <a:dgm id="{31299936-583D-45F1-9520-3D788B36C86F}"/>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graphicEl>
                                              <a:dgm id="{7C34F215-5C23-40D2-AA8B-7BEFEA822AAB}"/>
                                            </p:graphicEl>
                                          </p:spTgt>
                                        </p:tgtEl>
                                        <p:attrNameLst>
                                          <p:attrName>style.visibility</p:attrName>
                                        </p:attrNameLst>
                                      </p:cBhvr>
                                      <p:to>
                                        <p:strVal val="visible"/>
                                      </p:to>
                                    </p:set>
                                    <p:animEffect transition="in" filter="fade">
                                      <p:cBhvr>
                                        <p:cTn id="12" dur="1000"/>
                                        <p:tgtEl>
                                          <p:spTgt spid="4">
                                            <p:graphicEl>
                                              <a:dgm id="{7C34F215-5C23-40D2-AA8B-7BEFEA822AAB}"/>
                                            </p:graphicEl>
                                          </p:spTgt>
                                        </p:tgtEl>
                                      </p:cBhvr>
                                    </p:animEffect>
                                    <p:anim calcmode="lin" valueType="num">
                                      <p:cBhvr>
                                        <p:cTn id="13" dur="1000" fill="hold"/>
                                        <p:tgtEl>
                                          <p:spTgt spid="4">
                                            <p:graphicEl>
                                              <a:dgm id="{7C34F215-5C23-40D2-AA8B-7BEFEA822AAB}"/>
                                            </p:graphicEl>
                                          </p:spTgt>
                                        </p:tgtEl>
                                        <p:attrNameLst>
                                          <p:attrName>ppt_x</p:attrName>
                                        </p:attrNameLst>
                                      </p:cBhvr>
                                      <p:tavLst>
                                        <p:tav tm="0">
                                          <p:val>
                                            <p:strVal val="#ppt_x"/>
                                          </p:val>
                                        </p:tav>
                                        <p:tav tm="100000">
                                          <p:val>
                                            <p:strVal val="#ppt_x"/>
                                          </p:val>
                                        </p:tav>
                                      </p:tavLst>
                                    </p:anim>
                                    <p:anim calcmode="lin" valueType="num">
                                      <p:cBhvr>
                                        <p:cTn id="14" dur="1000" fill="hold"/>
                                        <p:tgtEl>
                                          <p:spTgt spid="4">
                                            <p:graphicEl>
                                              <a:dgm id="{7C34F215-5C23-40D2-AA8B-7BEFEA822AAB}"/>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graphicEl>
                                              <a:dgm id="{12886210-BB68-4208-91DE-05238EE9B765}"/>
                                            </p:graphicEl>
                                          </p:spTgt>
                                        </p:tgtEl>
                                        <p:attrNameLst>
                                          <p:attrName>style.visibility</p:attrName>
                                        </p:attrNameLst>
                                      </p:cBhvr>
                                      <p:to>
                                        <p:strVal val="visible"/>
                                      </p:to>
                                    </p:set>
                                    <p:animEffect transition="in" filter="fade">
                                      <p:cBhvr>
                                        <p:cTn id="17" dur="1000"/>
                                        <p:tgtEl>
                                          <p:spTgt spid="4">
                                            <p:graphicEl>
                                              <a:dgm id="{12886210-BB68-4208-91DE-05238EE9B765}"/>
                                            </p:graphicEl>
                                          </p:spTgt>
                                        </p:tgtEl>
                                      </p:cBhvr>
                                    </p:animEffect>
                                    <p:anim calcmode="lin" valueType="num">
                                      <p:cBhvr>
                                        <p:cTn id="18" dur="1000" fill="hold"/>
                                        <p:tgtEl>
                                          <p:spTgt spid="4">
                                            <p:graphicEl>
                                              <a:dgm id="{12886210-BB68-4208-91DE-05238EE9B765}"/>
                                            </p:graphicEl>
                                          </p:spTgt>
                                        </p:tgtEl>
                                        <p:attrNameLst>
                                          <p:attrName>ppt_x</p:attrName>
                                        </p:attrNameLst>
                                      </p:cBhvr>
                                      <p:tavLst>
                                        <p:tav tm="0">
                                          <p:val>
                                            <p:strVal val="#ppt_x"/>
                                          </p:val>
                                        </p:tav>
                                        <p:tav tm="100000">
                                          <p:val>
                                            <p:strVal val="#ppt_x"/>
                                          </p:val>
                                        </p:tav>
                                      </p:tavLst>
                                    </p:anim>
                                    <p:anim calcmode="lin" valueType="num">
                                      <p:cBhvr>
                                        <p:cTn id="19" dur="1000" fill="hold"/>
                                        <p:tgtEl>
                                          <p:spTgt spid="4">
                                            <p:graphicEl>
                                              <a:dgm id="{12886210-BB68-4208-91DE-05238EE9B765}"/>
                                            </p:graphic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4">
                                            <p:graphicEl>
                                              <a:dgm id="{68CBDE73-3B23-46B4-8C94-FB2EB17D1EC5}"/>
                                            </p:graphicEl>
                                          </p:spTgt>
                                        </p:tgtEl>
                                        <p:attrNameLst>
                                          <p:attrName>style.visibility</p:attrName>
                                        </p:attrNameLst>
                                      </p:cBhvr>
                                      <p:to>
                                        <p:strVal val="visible"/>
                                      </p:to>
                                    </p:set>
                                    <p:animEffect transition="in" filter="fade">
                                      <p:cBhvr>
                                        <p:cTn id="22" dur="1000"/>
                                        <p:tgtEl>
                                          <p:spTgt spid="4">
                                            <p:graphicEl>
                                              <a:dgm id="{68CBDE73-3B23-46B4-8C94-FB2EB17D1EC5}"/>
                                            </p:graphicEl>
                                          </p:spTgt>
                                        </p:tgtEl>
                                      </p:cBhvr>
                                    </p:animEffect>
                                    <p:anim calcmode="lin" valueType="num">
                                      <p:cBhvr>
                                        <p:cTn id="23" dur="1000" fill="hold"/>
                                        <p:tgtEl>
                                          <p:spTgt spid="4">
                                            <p:graphicEl>
                                              <a:dgm id="{68CBDE73-3B23-46B4-8C94-FB2EB17D1EC5}"/>
                                            </p:graphicEl>
                                          </p:spTgt>
                                        </p:tgtEl>
                                        <p:attrNameLst>
                                          <p:attrName>ppt_x</p:attrName>
                                        </p:attrNameLst>
                                      </p:cBhvr>
                                      <p:tavLst>
                                        <p:tav tm="0">
                                          <p:val>
                                            <p:strVal val="#ppt_x"/>
                                          </p:val>
                                        </p:tav>
                                        <p:tav tm="100000">
                                          <p:val>
                                            <p:strVal val="#ppt_x"/>
                                          </p:val>
                                        </p:tav>
                                      </p:tavLst>
                                    </p:anim>
                                    <p:anim calcmode="lin" valueType="num">
                                      <p:cBhvr>
                                        <p:cTn id="24" dur="1000" fill="hold"/>
                                        <p:tgtEl>
                                          <p:spTgt spid="4">
                                            <p:graphicEl>
                                              <a:dgm id="{68CBDE73-3B23-46B4-8C94-FB2EB17D1EC5}"/>
                                            </p:graphic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4">
                                            <p:graphicEl>
                                              <a:dgm id="{EEBD1682-135A-421F-8C40-33304BC69717}"/>
                                            </p:graphicEl>
                                          </p:spTgt>
                                        </p:tgtEl>
                                        <p:attrNameLst>
                                          <p:attrName>style.visibility</p:attrName>
                                        </p:attrNameLst>
                                      </p:cBhvr>
                                      <p:to>
                                        <p:strVal val="visible"/>
                                      </p:to>
                                    </p:set>
                                    <p:animEffect transition="in" filter="fade">
                                      <p:cBhvr>
                                        <p:cTn id="27" dur="1000"/>
                                        <p:tgtEl>
                                          <p:spTgt spid="4">
                                            <p:graphicEl>
                                              <a:dgm id="{EEBD1682-135A-421F-8C40-33304BC69717}"/>
                                            </p:graphicEl>
                                          </p:spTgt>
                                        </p:tgtEl>
                                      </p:cBhvr>
                                    </p:animEffect>
                                    <p:anim calcmode="lin" valueType="num">
                                      <p:cBhvr>
                                        <p:cTn id="28" dur="1000" fill="hold"/>
                                        <p:tgtEl>
                                          <p:spTgt spid="4">
                                            <p:graphicEl>
                                              <a:dgm id="{EEBD1682-135A-421F-8C40-33304BC69717}"/>
                                            </p:graphicEl>
                                          </p:spTgt>
                                        </p:tgtEl>
                                        <p:attrNameLst>
                                          <p:attrName>ppt_x</p:attrName>
                                        </p:attrNameLst>
                                      </p:cBhvr>
                                      <p:tavLst>
                                        <p:tav tm="0">
                                          <p:val>
                                            <p:strVal val="#ppt_x"/>
                                          </p:val>
                                        </p:tav>
                                        <p:tav tm="100000">
                                          <p:val>
                                            <p:strVal val="#ppt_x"/>
                                          </p:val>
                                        </p:tav>
                                      </p:tavLst>
                                    </p:anim>
                                    <p:anim calcmode="lin" valueType="num">
                                      <p:cBhvr>
                                        <p:cTn id="29" dur="1000" fill="hold"/>
                                        <p:tgtEl>
                                          <p:spTgt spid="4">
                                            <p:graphicEl>
                                              <a:dgm id="{EEBD1682-135A-421F-8C40-33304BC69717}"/>
                                            </p:graphic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500"/>
                                  </p:stCondLst>
                                  <p:childTnLst>
                                    <p:set>
                                      <p:cBhvr>
                                        <p:cTn id="31" dur="1" fill="hold">
                                          <p:stCondLst>
                                            <p:cond delay="0"/>
                                          </p:stCondLst>
                                        </p:cTn>
                                        <p:tgtEl>
                                          <p:spTgt spid="4">
                                            <p:graphicEl>
                                              <a:dgm id="{8CC1AE75-D74F-49F4-9CAE-876B38211ABF}"/>
                                            </p:graphicEl>
                                          </p:spTgt>
                                        </p:tgtEl>
                                        <p:attrNameLst>
                                          <p:attrName>style.visibility</p:attrName>
                                        </p:attrNameLst>
                                      </p:cBhvr>
                                      <p:to>
                                        <p:strVal val="visible"/>
                                      </p:to>
                                    </p:set>
                                    <p:animEffect transition="in" filter="fade">
                                      <p:cBhvr>
                                        <p:cTn id="32" dur="1000"/>
                                        <p:tgtEl>
                                          <p:spTgt spid="4">
                                            <p:graphicEl>
                                              <a:dgm id="{8CC1AE75-D74F-49F4-9CAE-876B38211ABF}"/>
                                            </p:graphicEl>
                                          </p:spTgt>
                                        </p:tgtEl>
                                      </p:cBhvr>
                                    </p:animEffect>
                                    <p:anim calcmode="lin" valueType="num">
                                      <p:cBhvr>
                                        <p:cTn id="33" dur="1000" fill="hold"/>
                                        <p:tgtEl>
                                          <p:spTgt spid="4">
                                            <p:graphicEl>
                                              <a:dgm id="{8CC1AE75-D74F-49F4-9CAE-876B38211ABF}"/>
                                            </p:graphicEl>
                                          </p:spTgt>
                                        </p:tgtEl>
                                        <p:attrNameLst>
                                          <p:attrName>ppt_x</p:attrName>
                                        </p:attrNameLst>
                                      </p:cBhvr>
                                      <p:tavLst>
                                        <p:tav tm="0">
                                          <p:val>
                                            <p:strVal val="#ppt_x"/>
                                          </p:val>
                                        </p:tav>
                                        <p:tav tm="100000">
                                          <p:val>
                                            <p:strVal val="#ppt_x"/>
                                          </p:val>
                                        </p:tav>
                                      </p:tavLst>
                                    </p:anim>
                                    <p:anim calcmode="lin" valueType="num">
                                      <p:cBhvr>
                                        <p:cTn id="34" dur="1000" fill="hold"/>
                                        <p:tgtEl>
                                          <p:spTgt spid="4">
                                            <p:graphicEl>
                                              <a:dgm id="{8CC1AE75-D74F-49F4-9CAE-876B38211ABF}"/>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èche droite rayée 11"/>
          <p:cNvSpPr/>
          <p:nvPr/>
        </p:nvSpPr>
        <p:spPr>
          <a:xfrm flipH="1">
            <a:off x="-1213947" y="102598"/>
            <a:ext cx="4698125"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4" name="Titre 1"/>
          <p:cNvSpPr>
            <a:spLocks noGrp="1"/>
          </p:cNvSpPr>
          <p:nvPr>
            <p:ph type="title"/>
          </p:nvPr>
        </p:nvSpPr>
        <p:spPr>
          <a:xfrm>
            <a:off x="82310" y="397215"/>
            <a:ext cx="3102324" cy="535070"/>
          </a:xfrm>
        </p:spPr>
        <p:txBody>
          <a:bodyPr/>
          <a:lstStyle/>
          <a:p>
            <a:r>
              <a:rPr lang="fr-FR" sz="2800" dirty="0">
                <a:solidFill>
                  <a:schemeClr val="bg1"/>
                </a:solidFill>
                <a:latin typeface="Calibri" pitchFamily="34" charset="0"/>
                <a:cs typeface="Calibri" pitchFamily="34" charset="0"/>
              </a:rPr>
              <a:t>Gestion des risques</a:t>
            </a:r>
          </a:p>
        </p:txBody>
      </p:sp>
      <p:sp>
        <p:nvSpPr>
          <p:cNvPr id="9" name="Espace réservé du numéro de diapositive 8"/>
          <p:cNvSpPr>
            <a:spLocks noGrp="1"/>
          </p:cNvSpPr>
          <p:nvPr>
            <p:ph type="sldNum" sz="quarter" idx="12"/>
          </p:nvPr>
        </p:nvSpPr>
        <p:spPr/>
        <p:txBody>
          <a:bodyPr/>
          <a:lstStyle/>
          <a:p>
            <a:fld id="{D57F1E4F-1CFF-5643-939E-217C01CDF565}" type="slidenum">
              <a:rPr lang="fr-FR" b="1" smtClean="0">
                <a:solidFill>
                  <a:schemeClr val="bg1"/>
                </a:solidFill>
              </a:rPr>
              <a:pPr/>
              <a:t>28</a:t>
            </a:fld>
            <a:endParaRPr lang="fr-FR" b="1" dirty="0">
              <a:solidFill>
                <a:schemeClr val="bg1"/>
              </a:solidFill>
            </a:endParaRPr>
          </a:p>
        </p:txBody>
      </p:sp>
      <p:sp>
        <p:nvSpPr>
          <p:cNvPr id="7" name="Rectangle 6"/>
          <p:cNvSpPr/>
          <p:nvPr/>
        </p:nvSpPr>
        <p:spPr>
          <a:xfrm>
            <a:off x="4339712" y="365847"/>
            <a:ext cx="2707474"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8" name="Rectangle 7"/>
          <p:cNvSpPr/>
          <p:nvPr/>
        </p:nvSpPr>
        <p:spPr>
          <a:xfrm>
            <a:off x="4532765" y="12403"/>
            <a:ext cx="2407519" cy="369332"/>
          </a:xfrm>
          <a:prstGeom prst="rect">
            <a:avLst/>
          </a:prstGeom>
        </p:spPr>
        <p:txBody>
          <a:bodyPr wrap="none">
            <a:spAutoFit/>
          </a:bodyPr>
          <a:lstStyle/>
          <a:p>
            <a:pPr algn="ctr"/>
            <a:r>
              <a:rPr lang="fr-FR" b="1" i="1" dirty="0">
                <a:solidFill>
                  <a:schemeClr val="bg1"/>
                </a:solidFill>
                <a:latin typeface="Calibri" pitchFamily="34" charset="0"/>
                <a:cs typeface="Calibri" pitchFamily="34" charset="0"/>
              </a:rPr>
              <a:t>Management de Projet</a:t>
            </a:r>
          </a:p>
        </p:txBody>
      </p:sp>
      <p:pic>
        <p:nvPicPr>
          <p:cNvPr id="10" name="Picture 1" descr="C:\Users\zineb\Desktop\miage.png"/>
          <p:cNvPicPr>
            <a:picLocks noChangeAspect="1" noChangeArrowheads="1"/>
          </p:cNvPicPr>
          <p:nvPr/>
        </p:nvPicPr>
        <p:blipFill>
          <a:blip r:embed="rId3" cstate="print"/>
          <a:srcRect/>
          <a:stretch>
            <a:fillRect/>
          </a:stretch>
        </p:blipFill>
        <p:spPr bwMode="auto">
          <a:xfrm>
            <a:off x="7993115" y="6356035"/>
            <a:ext cx="1081573" cy="463939"/>
          </a:xfrm>
          <a:prstGeom prst="rect">
            <a:avLst/>
          </a:prstGeom>
          <a:noFill/>
        </p:spPr>
      </p:pic>
      <p:graphicFrame>
        <p:nvGraphicFramePr>
          <p:cNvPr id="3" name="Diagramme 2"/>
          <p:cNvGraphicFramePr/>
          <p:nvPr>
            <p:extLst>
              <p:ext uri="{D42A27DB-BD31-4B8C-83A1-F6EECF244321}">
                <p14:modId xmlns:p14="http://schemas.microsoft.com/office/powerpoint/2010/main" val="717271283"/>
              </p:ext>
            </p:extLst>
          </p:nvPr>
        </p:nvGraphicFramePr>
        <p:xfrm>
          <a:off x="0" y="1650453"/>
          <a:ext cx="9144000" cy="47055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51" name="Picture 3" descr="C:\Users\BENTALBAK\Desktop\Risk-icon-v01.png"/>
          <p:cNvPicPr>
            <a:picLocks noChangeAspect="1" noChangeArrowheads="1"/>
          </p:cNvPicPr>
          <p:nvPr/>
        </p:nvPicPr>
        <p:blipFill rotWithShape="1">
          <a:blip r:embed="rId9">
            <a:duotone>
              <a:schemeClr val="accent6">
                <a:shade val="45000"/>
                <a:satMod val="135000"/>
              </a:schemeClr>
              <a:prstClr val="white"/>
            </a:duotone>
            <a:extLst>
              <a:ext uri="{28A0092B-C50C-407E-A947-70E740481C1C}">
                <a14:useLocalDpi xmlns:a14="http://schemas.microsoft.com/office/drawing/2010/main" val="0"/>
              </a:ext>
            </a:extLst>
          </a:blip>
          <a:srcRect l="4589" t="7468" r="6693" b="8347"/>
          <a:stretch/>
        </p:blipFill>
        <p:spPr bwMode="auto">
          <a:xfrm>
            <a:off x="2336148" y="1514993"/>
            <a:ext cx="629771" cy="5975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descr="C:\Users\BENTALBAK\Desktop\Risk-icon-v01.png"/>
          <p:cNvPicPr>
            <a:picLocks noChangeAspect="1" noChangeArrowheads="1"/>
          </p:cNvPicPr>
          <p:nvPr/>
        </p:nvPicPr>
        <p:blipFill rotWithShape="1">
          <a:blip r:embed="rId9">
            <a:duotone>
              <a:schemeClr val="accent2">
                <a:shade val="45000"/>
                <a:satMod val="135000"/>
              </a:schemeClr>
              <a:prstClr val="white"/>
            </a:duotone>
            <a:extLst>
              <a:ext uri="{28A0092B-C50C-407E-A947-70E740481C1C}">
                <a14:useLocalDpi xmlns:a14="http://schemas.microsoft.com/office/drawing/2010/main" val="0"/>
              </a:ext>
            </a:extLst>
          </a:blip>
          <a:srcRect l="4589" t="7468" r="6693" b="8347"/>
          <a:stretch/>
        </p:blipFill>
        <p:spPr bwMode="auto">
          <a:xfrm>
            <a:off x="2142130" y="2414068"/>
            <a:ext cx="629771" cy="5975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BENTALBAK\Desktop\Risk-icon-v01.png"/>
          <p:cNvPicPr>
            <a:picLocks noChangeAspect="1" noChangeArrowheads="1"/>
          </p:cNvPicPr>
          <p:nvPr/>
        </p:nvPicPr>
        <p:blipFill rotWithShape="1">
          <a:blip r:embed="rId9">
            <a:duotone>
              <a:schemeClr val="accent1">
                <a:shade val="45000"/>
                <a:satMod val="135000"/>
              </a:schemeClr>
              <a:prstClr val="white"/>
            </a:duotone>
            <a:extLst>
              <a:ext uri="{28A0092B-C50C-407E-A947-70E740481C1C}">
                <a14:useLocalDpi xmlns:a14="http://schemas.microsoft.com/office/drawing/2010/main" val="0"/>
              </a:ext>
            </a:extLst>
          </a:blip>
          <a:srcRect l="4589" t="7468" r="6693" b="8347"/>
          <a:stretch/>
        </p:blipFill>
        <p:spPr bwMode="auto">
          <a:xfrm>
            <a:off x="2238868" y="5582133"/>
            <a:ext cx="629771" cy="59759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C:\Users\BENTALBAK\Desktop\Risk-icon-v01.png"/>
          <p:cNvPicPr>
            <a:picLocks noChangeAspect="1" noChangeArrowheads="1"/>
          </p:cNvPicPr>
          <p:nvPr/>
        </p:nvPicPr>
        <p:blipFill rotWithShape="1">
          <a:blip r:embed="rId9">
            <a:duotone>
              <a:schemeClr val="accent2">
                <a:shade val="45000"/>
                <a:satMod val="135000"/>
              </a:schemeClr>
              <a:prstClr val="white"/>
            </a:duotone>
            <a:extLst>
              <a:ext uri="{28A0092B-C50C-407E-A947-70E740481C1C}">
                <a14:useLocalDpi xmlns:a14="http://schemas.microsoft.com/office/drawing/2010/main" val="0"/>
              </a:ext>
            </a:extLst>
          </a:blip>
          <a:srcRect l="4589" t="7468" r="6693" b="8347"/>
          <a:stretch/>
        </p:blipFill>
        <p:spPr bwMode="auto">
          <a:xfrm>
            <a:off x="5894184" y="5582133"/>
            <a:ext cx="629771" cy="59759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Users\BENTALBAK\Desktop\Risk-icon-v01.png"/>
          <p:cNvPicPr>
            <a:picLocks noChangeAspect="1" noChangeArrowheads="1"/>
          </p:cNvPicPr>
          <p:nvPr/>
        </p:nvPicPr>
        <p:blipFill rotWithShape="1">
          <a:blip r:embed="rId9">
            <a:duotone>
              <a:schemeClr val="accent2">
                <a:shade val="45000"/>
                <a:satMod val="135000"/>
              </a:schemeClr>
              <a:prstClr val="white"/>
            </a:duotone>
            <a:extLst>
              <a:ext uri="{28A0092B-C50C-407E-A947-70E740481C1C}">
                <a14:useLocalDpi xmlns:a14="http://schemas.microsoft.com/office/drawing/2010/main" val="0"/>
              </a:ext>
            </a:extLst>
          </a:blip>
          <a:srcRect l="4589" t="7468" r="6693" b="8347"/>
          <a:stretch/>
        </p:blipFill>
        <p:spPr bwMode="auto">
          <a:xfrm>
            <a:off x="7888364" y="2443195"/>
            <a:ext cx="629771" cy="59759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BENTALBAK\Desktop\Risk-icon-v01.png"/>
          <p:cNvPicPr>
            <a:picLocks noChangeAspect="1" noChangeArrowheads="1"/>
          </p:cNvPicPr>
          <p:nvPr/>
        </p:nvPicPr>
        <p:blipFill rotWithShape="1">
          <a:blip r:embed="rId9">
            <a:extLst>
              <a:ext uri="{28A0092B-C50C-407E-A947-70E740481C1C}">
                <a14:useLocalDpi xmlns:a14="http://schemas.microsoft.com/office/drawing/2010/main" val="0"/>
              </a:ext>
            </a:extLst>
          </a:blip>
          <a:srcRect l="4589" t="7468" r="6693" b="8347"/>
          <a:stretch/>
        </p:blipFill>
        <p:spPr bwMode="auto">
          <a:xfrm>
            <a:off x="5667621" y="1514992"/>
            <a:ext cx="629771" cy="59759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descr="C:\Users\BENTALBAK\Desktop\Risk-icon-v01.png"/>
          <p:cNvPicPr>
            <a:picLocks noChangeAspect="1" noChangeArrowheads="1"/>
          </p:cNvPicPr>
          <p:nvPr/>
        </p:nvPicPr>
        <p:blipFill rotWithShape="1">
          <a:blip r:embed="rId9">
            <a:duotone>
              <a:schemeClr val="accent1">
                <a:shade val="45000"/>
                <a:satMod val="135000"/>
              </a:schemeClr>
              <a:prstClr val="white"/>
            </a:duotone>
            <a:extLst>
              <a:ext uri="{28A0092B-C50C-407E-A947-70E740481C1C}">
                <a14:useLocalDpi xmlns:a14="http://schemas.microsoft.com/office/drawing/2010/main" val="0"/>
              </a:ext>
            </a:extLst>
          </a:blip>
          <a:srcRect l="4589" t="7468" r="6693" b="8347"/>
          <a:stretch/>
        </p:blipFill>
        <p:spPr bwMode="auto">
          <a:xfrm>
            <a:off x="7958472" y="4726027"/>
            <a:ext cx="629771" cy="597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0045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graphicEl>
                                              <a:dgm id="{F472D661-06BA-4F98-B711-545EE41207FC}"/>
                                            </p:graphicEl>
                                          </p:spTgt>
                                        </p:tgtEl>
                                        <p:attrNameLst>
                                          <p:attrName>style.visibility</p:attrName>
                                        </p:attrNameLst>
                                      </p:cBhvr>
                                      <p:to>
                                        <p:strVal val="visible"/>
                                      </p:to>
                                    </p:set>
                                    <p:animEffect transition="in" filter="fade">
                                      <p:cBhvr>
                                        <p:cTn id="7" dur="1000"/>
                                        <p:tgtEl>
                                          <p:spTgt spid="3">
                                            <p:graphicEl>
                                              <a:dgm id="{F472D661-06BA-4F98-B711-545EE41207FC}"/>
                                            </p:graphicEl>
                                          </p:spTgt>
                                        </p:tgtEl>
                                      </p:cBhvr>
                                    </p:animEffect>
                                    <p:anim calcmode="lin" valueType="num">
                                      <p:cBhvr>
                                        <p:cTn id="8" dur="1000" fill="hold"/>
                                        <p:tgtEl>
                                          <p:spTgt spid="3">
                                            <p:graphicEl>
                                              <a:dgm id="{F472D661-06BA-4F98-B711-545EE41207FC}"/>
                                            </p:graphicEl>
                                          </p:spTgt>
                                        </p:tgtEl>
                                        <p:attrNameLst>
                                          <p:attrName>ppt_x</p:attrName>
                                        </p:attrNameLst>
                                      </p:cBhvr>
                                      <p:tavLst>
                                        <p:tav tm="0">
                                          <p:val>
                                            <p:strVal val="#ppt_x"/>
                                          </p:val>
                                        </p:tav>
                                        <p:tav tm="100000">
                                          <p:val>
                                            <p:strVal val="#ppt_x"/>
                                          </p:val>
                                        </p:tav>
                                      </p:tavLst>
                                    </p:anim>
                                    <p:anim calcmode="lin" valueType="num">
                                      <p:cBhvr>
                                        <p:cTn id="9" dur="1000" fill="hold"/>
                                        <p:tgtEl>
                                          <p:spTgt spid="3">
                                            <p:graphicEl>
                                              <a:dgm id="{F472D661-06BA-4F98-B711-545EE41207FC}"/>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graphicEl>
                                              <a:dgm id="{83EBD885-D0EC-44AF-9312-94F9AC4E4162}"/>
                                            </p:graphicEl>
                                          </p:spTgt>
                                        </p:tgtEl>
                                        <p:attrNameLst>
                                          <p:attrName>style.visibility</p:attrName>
                                        </p:attrNameLst>
                                      </p:cBhvr>
                                      <p:to>
                                        <p:strVal val="visible"/>
                                      </p:to>
                                    </p:set>
                                    <p:animEffect transition="in" filter="fade">
                                      <p:cBhvr>
                                        <p:cTn id="12" dur="1000"/>
                                        <p:tgtEl>
                                          <p:spTgt spid="3">
                                            <p:graphicEl>
                                              <a:dgm id="{83EBD885-D0EC-44AF-9312-94F9AC4E4162}"/>
                                            </p:graphicEl>
                                          </p:spTgt>
                                        </p:tgtEl>
                                      </p:cBhvr>
                                    </p:animEffect>
                                    <p:anim calcmode="lin" valueType="num">
                                      <p:cBhvr>
                                        <p:cTn id="13" dur="1000" fill="hold"/>
                                        <p:tgtEl>
                                          <p:spTgt spid="3">
                                            <p:graphicEl>
                                              <a:dgm id="{83EBD885-D0EC-44AF-9312-94F9AC4E4162}"/>
                                            </p:graphicEl>
                                          </p:spTgt>
                                        </p:tgtEl>
                                        <p:attrNameLst>
                                          <p:attrName>ppt_x</p:attrName>
                                        </p:attrNameLst>
                                      </p:cBhvr>
                                      <p:tavLst>
                                        <p:tav tm="0">
                                          <p:val>
                                            <p:strVal val="#ppt_x"/>
                                          </p:val>
                                        </p:tav>
                                        <p:tav tm="100000">
                                          <p:val>
                                            <p:strVal val="#ppt_x"/>
                                          </p:val>
                                        </p:tav>
                                      </p:tavLst>
                                    </p:anim>
                                    <p:anim calcmode="lin" valueType="num">
                                      <p:cBhvr>
                                        <p:cTn id="14" dur="1000" fill="hold"/>
                                        <p:tgtEl>
                                          <p:spTgt spid="3">
                                            <p:graphicEl>
                                              <a:dgm id="{83EBD885-D0EC-44AF-9312-94F9AC4E4162}"/>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graphicEl>
                                              <a:dgm id="{A9F07D7F-833F-4A53-AA12-604F2854879E}"/>
                                            </p:graphicEl>
                                          </p:spTgt>
                                        </p:tgtEl>
                                        <p:attrNameLst>
                                          <p:attrName>style.visibility</p:attrName>
                                        </p:attrNameLst>
                                      </p:cBhvr>
                                      <p:to>
                                        <p:strVal val="visible"/>
                                      </p:to>
                                    </p:set>
                                    <p:animEffect transition="in" filter="fade">
                                      <p:cBhvr>
                                        <p:cTn id="17" dur="1000"/>
                                        <p:tgtEl>
                                          <p:spTgt spid="3">
                                            <p:graphicEl>
                                              <a:dgm id="{A9F07D7F-833F-4A53-AA12-604F2854879E}"/>
                                            </p:graphicEl>
                                          </p:spTgt>
                                        </p:tgtEl>
                                      </p:cBhvr>
                                    </p:animEffect>
                                    <p:anim calcmode="lin" valueType="num">
                                      <p:cBhvr>
                                        <p:cTn id="18" dur="1000" fill="hold"/>
                                        <p:tgtEl>
                                          <p:spTgt spid="3">
                                            <p:graphicEl>
                                              <a:dgm id="{A9F07D7F-833F-4A53-AA12-604F2854879E}"/>
                                            </p:graphicEl>
                                          </p:spTgt>
                                        </p:tgtEl>
                                        <p:attrNameLst>
                                          <p:attrName>ppt_x</p:attrName>
                                        </p:attrNameLst>
                                      </p:cBhvr>
                                      <p:tavLst>
                                        <p:tav tm="0">
                                          <p:val>
                                            <p:strVal val="#ppt_x"/>
                                          </p:val>
                                        </p:tav>
                                        <p:tav tm="100000">
                                          <p:val>
                                            <p:strVal val="#ppt_x"/>
                                          </p:val>
                                        </p:tav>
                                      </p:tavLst>
                                    </p:anim>
                                    <p:anim calcmode="lin" valueType="num">
                                      <p:cBhvr>
                                        <p:cTn id="19" dur="1000" fill="hold"/>
                                        <p:tgtEl>
                                          <p:spTgt spid="3">
                                            <p:graphicEl>
                                              <a:dgm id="{A9F07D7F-833F-4A53-AA12-604F2854879E}"/>
                                            </p:graphic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graphicEl>
                                              <a:dgm id="{C7A18532-AC11-42B9-A2EB-3AC4CD4755E4}"/>
                                            </p:graphicEl>
                                          </p:spTgt>
                                        </p:tgtEl>
                                        <p:attrNameLst>
                                          <p:attrName>style.visibility</p:attrName>
                                        </p:attrNameLst>
                                      </p:cBhvr>
                                      <p:to>
                                        <p:strVal val="visible"/>
                                      </p:to>
                                    </p:set>
                                    <p:animEffect transition="in" filter="fade">
                                      <p:cBhvr>
                                        <p:cTn id="22" dur="1000"/>
                                        <p:tgtEl>
                                          <p:spTgt spid="3">
                                            <p:graphicEl>
                                              <a:dgm id="{C7A18532-AC11-42B9-A2EB-3AC4CD4755E4}"/>
                                            </p:graphicEl>
                                          </p:spTgt>
                                        </p:tgtEl>
                                      </p:cBhvr>
                                    </p:animEffect>
                                    <p:anim calcmode="lin" valueType="num">
                                      <p:cBhvr>
                                        <p:cTn id="23" dur="1000" fill="hold"/>
                                        <p:tgtEl>
                                          <p:spTgt spid="3">
                                            <p:graphicEl>
                                              <a:dgm id="{C7A18532-AC11-42B9-A2EB-3AC4CD4755E4}"/>
                                            </p:graphicEl>
                                          </p:spTgt>
                                        </p:tgtEl>
                                        <p:attrNameLst>
                                          <p:attrName>ppt_x</p:attrName>
                                        </p:attrNameLst>
                                      </p:cBhvr>
                                      <p:tavLst>
                                        <p:tav tm="0">
                                          <p:val>
                                            <p:strVal val="#ppt_x"/>
                                          </p:val>
                                        </p:tav>
                                        <p:tav tm="100000">
                                          <p:val>
                                            <p:strVal val="#ppt_x"/>
                                          </p:val>
                                        </p:tav>
                                      </p:tavLst>
                                    </p:anim>
                                    <p:anim calcmode="lin" valueType="num">
                                      <p:cBhvr>
                                        <p:cTn id="24" dur="1000" fill="hold"/>
                                        <p:tgtEl>
                                          <p:spTgt spid="3">
                                            <p:graphicEl>
                                              <a:dgm id="{C7A18532-AC11-42B9-A2EB-3AC4CD4755E4}"/>
                                            </p:graphic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graphicEl>
                                              <a:dgm id="{5EEE3DB7-A927-494F-9A96-C97A134D0D4F}"/>
                                            </p:graphicEl>
                                          </p:spTgt>
                                        </p:tgtEl>
                                        <p:attrNameLst>
                                          <p:attrName>style.visibility</p:attrName>
                                        </p:attrNameLst>
                                      </p:cBhvr>
                                      <p:to>
                                        <p:strVal val="visible"/>
                                      </p:to>
                                    </p:set>
                                    <p:animEffect transition="in" filter="fade">
                                      <p:cBhvr>
                                        <p:cTn id="27" dur="1000"/>
                                        <p:tgtEl>
                                          <p:spTgt spid="3">
                                            <p:graphicEl>
                                              <a:dgm id="{5EEE3DB7-A927-494F-9A96-C97A134D0D4F}"/>
                                            </p:graphicEl>
                                          </p:spTgt>
                                        </p:tgtEl>
                                      </p:cBhvr>
                                    </p:animEffect>
                                    <p:anim calcmode="lin" valueType="num">
                                      <p:cBhvr>
                                        <p:cTn id="28" dur="1000" fill="hold"/>
                                        <p:tgtEl>
                                          <p:spTgt spid="3">
                                            <p:graphicEl>
                                              <a:dgm id="{5EEE3DB7-A927-494F-9A96-C97A134D0D4F}"/>
                                            </p:graphicEl>
                                          </p:spTgt>
                                        </p:tgtEl>
                                        <p:attrNameLst>
                                          <p:attrName>ppt_x</p:attrName>
                                        </p:attrNameLst>
                                      </p:cBhvr>
                                      <p:tavLst>
                                        <p:tav tm="0">
                                          <p:val>
                                            <p:strVal val="#ppt_x"/>
                                          </p:val>
                                        </p:tav>
                                        <p:tav tm="100000">
                                          <p:val>
                                            <p:strVal val="#ppt_x"/>
                                          </p:val>
                                        </p:tav>
                                      </p:tavLst>
                                    </p:anim>
                                    <p:anim calcmode="lin" valueType="num">
                                      <p:cBhvr>
                                        <p:cTn id="29" dur="1000" fill="hold"/>
                                        <p:tgtEl>
                                          <p:spTgt spid="3">
                                            <p:graphicEl>
                                              <a:dgm id="{5EEE3DB7-A927-494F-9A96-C97A134D0D4F}"/>
                                            </p:graphic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graphicEl>
                                              <a:dgm id="{4DC47A76-C132-4B88-AE94-6436118835C4}"/>
                                            </p:graphicEl>
                                          </p:spTgt>
                                        </p:tgtEl>
                                        <p:attrNameLst>
                                          <p:attrName>style.visibility</p:attrName>
                                        </p:attrNameLst>
                                      </p:cBhvr>
                                      <p:to>
                                        <p:strVal val="visible"/>
                                      </p:to>
                                    </p:set>
                                    <p:animEffect transition="in" filter="fade">
                                      <p:cBhvr>
                                        <p:cTn id="32" dur="1000"/>
                                        <p:tgtEl>
                                          <p:spTgt spid="3">
                                            <p:graphicEl>
                                              <a:dgm id="{4DC47A76-C132-4B88-AE94-6436118835C4}"/>
                                            </p:graphicEl>
                                          </p:spTgt>
                                        </p:tgtEl>
                                      </p:cBhvr>
                                    </p:animEffect>
                                    <p:anim calcmode="lin" valueType="num">
                                      <p:cBhvr>
                                        <p:cTn id="33" dur="1000" fill="hold"/>
                                        <p:tgtEl>
                                          <p:spTgt spid="3">
                                            <p:graphicEl>
                                              <a:dgm id="{4DC47A76-C132-4B88-AE94-6436118835C4}"/>
                                            </p:graphicEl>
                                          </p:spTgt>
                                        </p:tgtEl>
                                        <p:attrNameLst>
                                          <p:attrName>ppt_x</p:attrName>
                                        </p:attrNameLst>
                                      </p:cBhvr>
                                      <p:tavLst>
                                        <p:tav tm="0">
                                          <p:val>
                                            <p:strVal val="#ppt_x"/>
                                          </p:val>
                                        </p:tav>
                                        <p:tav tm="100000">
                                          <p:val>
                                            <p:strVal val="#ppt_x"/>
                                          </p:val>
                                        </p:tav>
                                      </p:tavLst>
                                    </p:anim>
                                    <p:anim calcmode="lin" valueType="num">
                                      <p:cBhvr>
                                        <p:cTn id="34" dur="1000" fill="hold"/>
                                        <p:tgtEl>
                                          <p:spTgt spid="3">
                                            <p:graphicEl>
                                              <a:dgm id="{4DC47A76-C132-4B88-AE94-6436118835C4}"/>
                                            </p:graphic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
                                            <p:graphicEl>
                                              <a:dgm id="{6D564DF4-90A7-40B6-9362-8C6DC38FB951}"/>
                                            </p:graphicEl>
                                          </p:spTgt>
                                        </p:tgtEl>
                                        <p:attrNameLst>
                                          <p:attrName>style.visibility</p:attrName>
                                        </p:attrNameLst>
                                      </p:cBhvr>
                                      <p:to>
                                        <p:strVal val="visible"/>
                                      </p:to>
                                    </p:set>
                                    <p:animEffect transition="in" filter="fade">
                                      <p:cBhvr>
                                        <p:cTn id="37" dur="1000"/>
                                        <p:tgtEl>
                                          <p:spTgt spid="3">
                                            <p:graphicEl>
                                              <a:dgm id="{6D564DF4-90A7-40B6-9362-8C6DC38FB951}"/>
                                            </p:graphicEl>
                                          </p:spTgt>
                                        </p:tgtEl>
                                      </p:cBhvr>
                                    </p:animEffect>
                                    <p:anim calcmode="lin" valueType="num">
                                      <p:cBhvr>
                                        <p:cTn id="38" dur="1000" fill="hold"/>
                                        <p:tgtEl>
                                          <p:spTgt spid="3">
                                            <p:graphicEl>
                                              <a:dgm id="{6D564DF4-90A7-40B6-9362-8C6DC38FB951}"/>
                                            </p:graphicEl>
                                          </p:spTgt>
                                        </p:tgtEl>
                                        <p:attrNameLst>
                                          <p:attrName>ppt_x</p:attrName>
                                        </p:attrNameLst>
                                      </p:cBhvr>
                                      <p:tavLst>
                                        <p:tav tm="0">
                                          <p:val>
                                            <p:strVal val="#ppt_x"/>
                                          </p:val>
                                        </p:tav>
                                        <p:tav tm="100000">
                                          <p:val>
                                            <p:strVal val="#ppt_x"/>
                                          </p:val>
                                        </p:tav>
                                      </p:tavLst>
                                    </p:anim>
                                    <p:anim calcmode="lin" valueType="num">
                                      <p:cBhvr>
                                        <p:cTn id="39" dur="1000" fill="hold"/>
                                        <p:tgtEl>
                                          <p:spTgt spid="3">
                                            <p:graphicEl>
                                              <a:dgm id="{6D564DF4-90A7-40B6-9362-8C6DC38FB951}"/>
                                            </p:graphic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
                                            <p:graphicEl>
                                              <a:dgm id="{1E9BD3C7-64A9-474C-B2EA-02B3EFF77DC9}"/>
                                            </p:graphicEl>
                                          </p:spTgt>
                                        </p:tgtEl>
                                        <p:attrNameLst>
                                          <p:attrName>style.visibility</p:attrName>
                                        </p:attrNameLst>
                                      </p:cBhvr>
                                      <p:to>
                                        <p:strVal val="visible"/>
                                      </p:to>
                                    </p:set>
                                    <p:animEffect transition="in" filter="fade">
                                      <p:cBhvr>
                                        <p:cTn id="42" dur="1000"/>
                                        <p:tgtEl>
                                          <p:spTgt spid="3">
                                            <p:graphicEl>
                                              <a:dgm id="{1E9BD3C7-64A9-474C-B2EA-02B3EFF77DC9}"/>
                                            </p:graphicEl>
                                          </p:spTgt>
                                        </p:tgtEl>
                                      </p:cBhvr>
                                    </p:animEffect>
                                    <p:anim calcmode="lin" valueType="num">
                                      <p:cBhvr>
                                        <p:cTn id="43" dur="1000" fill="hold"/>
                                        <p:tgtEl>
                                          <p:spTgt spid="3">
                                            <p:graphicEl>
                                              <a:dgm id="{1E9BD3C7-64A9-474C-B2EA-02B3EFF77DC9}"/>
                                            </p:graphicEl>
                                          </p:spTgt>
                                        </p:tgtEl>
                                        <p:attrNameLst>
                                          <p:attrName>ppt_x</p:attrName>
                                        </p:attrNameLst>
                                      </p:cBhvr>
                                      <p:tavLst>
                                        <p:tav tm="0">
                                          <p:val>
                                            <p:strVal val="#ppt_x"/>
                                          </p:val>
                                        </p:tav>
                                        <p:tav tm="100000">
                                          <p:val>
                                            <p:strVal val="#ppt_x"/>
                                          </p:val>
                                        </p:tav>
                                      </p:tavLst>
                                    </p:anim>
                                    <p:anim calcmode="lin" valueType="num">
                                      <p:cBhvr>
                                        <p:cTn id="44" dur="1000" fill="hold"/>
                                        <p:tgtEl>
                                          <p:spTgt spid="3">
                                            <p:graphicEl>
                                              <a:dgm id="{1E9BD3C7-64A9-474C-B2EA-02B3EFF77DC9}"/>
                                            </p:graphic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
                                            <p:graphicEl>
                                              <a:dgm id="{1A8AC53C-7BAB-474E-8849-781175BED37D}"/>
                                            </p:graphicEl>
                                          </p:spTgt>
                                        </p:tgtEl>
                                        <p:attrNameLst>
                                          <p:attrName>style.visibility</p:attrName>
                                        </p:attrNameLst>
                                      </p:cBhvr>
                                      <p:to>
                                        <p:strVal val="visible"/>
                                      </p:to>
                                    </p:set>
                                    <p:animEffect transition="in" filter="fade">
                                      <p:cBhvr>
                                        <p:cTn id="47" dur="1000"/>
                                        <p:tgtEl>
                                          <p:spTgt spid="3">
                                            <p:graphicEl>
                                              <a:dgm id="{1A8AC53C-7BAB-474E-8849-781175BED37D}"/>
                                            </p:graphicEl>
                                          </p:spTgt>
                                        </p:tgtEl>
                                      </p:cBhvr>
                                    </p:animEffect>
                                    <p:anim calcmode="lin" valueType="num">
                                      <p:cBhvr>
                                        <p:cTn id="48" dur="1000" fill="hold"/>
                                        <p:tgtEl>
                                          <p:spTgt spid="3">
                                            <p:graphicEl>
                                              <a:dgm id="{1A8AC53C-7BAB-474E-8849-781175BED37D}"/>
                                            </p:graphicEl>
                                          </p:spTgt>
                                        </p:tgtEl>
                                        <p:attrNameLst>
                                          <p:attrName>ppt_x</p:attrName>
                                        </p:attrNameLst>
                                      </p:cBhvr>
                                      <p:tavLst>
                                        <p:tav tm="0">
                                          <p:val>
                                            <p:strVal val="#ppt_x"/>
                                          </p:val>
                                        </p:tav>
                                        <p:tav tm="100000">
                                          <p:val>
                                            <p:strVal val="#ppt_x"/>
                                          </p:val>
                                        </p:tav>
                                      </p:tavLst>
                                    </p:anim>
                                    <p:anim calcmode="lin" valueType="num">
                                      <p:cBhvr>
                                        <p:cTn id="49" dur="1000" fill="hold"/>
                                        <p:tgtEl>
                                          <p:spTgt spid="3">
                                            <p:graphicEl>
                                              <a:dgm id="{1A8AC53C-7BAB-474E-8849-781175BED37D}"/>
                                            </p:graphic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
                                            <p:graphicEl>
                                              <a:dgm id="{E9CC2F8D-0DDE-4050-AAE8-893DEB9F8E7A}"/>
                                            </p:graphicEl>
                                          </p:spTgt>
                                        </p:tgtEl>
                                        <p:attrNameLst>
                                          <p:attrName>style.visibility</p:attrName>
                                        </p:attrNameLst>
                                      </p:cBhvr>
                                      <p:to>
                                        <p:strVal val="visible"/>
                                      </p:to>
                                    </p:set>
                                    <p:animEffect transition="in" filter="fade">
                                      <p:cBhvr>
                                        <p:cTn id="52" dur="1000"/>
                                        <p:tgtEl>
                                          <p:spTgt spid="3">
                                            <p:graphicEl>
                                              <a:dgm id="{E9CC2F8D-0DDE-4050-AAE8-893DEB9F8E7A}"/>
                                            </p:graphicEl>
                                          </p:spTgt>
                                        </p:tgtEl>
                                      </p:cBhvr>
                                    </p:animEffect>
                                    <p:anim calcmode="lin" valueType="num">
                                      <p:cBhvr>
                                        <p:cTn id="53" dur="1000" fill="hold"/>
                                        <p:tgtEl>
                                          <p:spTgt spid="3">
                                            <p:graphicEl>
                                              <a:dgm id="{E9CC2F8D-0DDE-4050-AAE8-893DEB9F8E7A}"/>
                                            </p:graphicEl>
                                          </p:spTgt>
                                        </p:tgtEl>
                                        <p:attrNameLst>
                                          <p:attrName>ppt_x</p:attrName>
                                        </p:attrNameLst>
                                      </p:cBhvr>
                                      <p:tavLst>
                                        <p:tav tm="0">
                                          <p:val>
                                            <p:strVal val="#ppt_x"/>
                                          </p:val>
                                        </p:tav>
                                        <p:tav tm="100000">
                                          <p:val>
                                            <p:strVal val="#ppt_x"/>
                                          </p:val>
                                        </p:tav>
                                      </p:tavLst>
                                    </p:anim>
                                    <p:anim calcmode="lin" valueType="num">
                                      <p:cBhvr>
                                        <p:cTn id="54" dur="1000" fill="hold"/>
                                        <p:tgtEl>
                                          <p:spTgt spid="3">
                                            <p:graphicEl>
                                              <a:dgm id="{E9CC2F8D-0DDE-4050-AAE8-893DEB9F8E7A}"/>
                                            </p:graphic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6" presetClass="entr" presetSubtype="0" fill="hold" nodeType="clickEffect">
                                  <p:stCondLst>
                                    <p:cond delay="0"/>
                                  </p:stCondLst>
                                  <p:childTnLst>
                                    <p:set>
                                      <p:cBhvr>
                                        <p:cTn id="58" dur="1" fill="hold">
                                          <p:stCondLst>
                                            <p:cond delay="0"/>
                                          </p:stCondLst>
                                        </p:cTn>
                                        <p:tgtEl>
                                          <p:spTgt spid="2051"/>
                                        </p:tgtEl>
                                        <p:attrNameLst>
                                          <p:attrName>style.visibility</p:attrName>
                                        </p:attrNameLst>
                                      </p:cBhvr>
                                      <p:to>
                                        <p:strVal val="visible"/>
                                      </p:to>
                                    </p:set>
                                    <p:animEffect transition="in" filter="wipe(down)">
                                      <p:cBhvr>
                                        <p:cTn id="59" dur="580">
                                          <p:stCondLst>
                                            <p:cond delay="0"/>
                                          </p:stCondLst>
                                        </p:cTn>
                                        <p:tgtEl>
                                          <p:spTgt spid="2051"/>
                                        </p:tgtEl>
                                      </p:cBhvr>
                                    </p:animEffect>
                                    <p:anim calcmode="lin" valueType="num">
                                      <p:cBhvr>
                                        <p:cTn id="60" dur="1822" tmFilter="0,0; 0.14,0.36; 0.43,0.73; 0.71,0.91; 1.0,1.0">
                                          <p:stCondLst>
                                            <p:cond delay="0"/>
                                          </p:stCondLst>
                                        </p:cTn>
                                        <p:tgtEl>
                                          <p:spTgt spid="2051"/>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2051"/>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2051"/>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2051"/>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2051"/>
                                        </p:tgtEl>
                                        <p:attrNameLst>
                                          <p:attrName>ppt_y</p:attrName>
                                        </p:attrNameLst>
                                      </p:cBhvr>
                                      <p:tavLst>
                                        <p:tav tm="0" fmla="#ppt_y-sin(pi*$)/81">
                                          <p:val>
                                            <p:fltVal val="0"/>
                                          </p:val>
                                        </p:tav>
                                        <p:tav tm="100000">
                                          <p:val>
                                            <p:fltVal val="1"/>
                                          </p:val>
                                        </p:tav>
                                      </p:tavLst>
                                    </p:anim>
                                    <p:animScale>
                                      <p:cBhvr>
                                        <p:cTn id="65" dur="26">
                                          <p:stCondLst>
                                            <p:cond delay="650"/>
                                          </p:stCondLst>
                                        </p:cTn>
                                        <p:tgtEl>
                                          <p:spTgt spid="2051"/>
                                        </p:tgtEl>
                                      </p:cBhvr>
                                      <p:to x="100000" y="60000"/>
                                    </p:animScale>
                                    <p:animScale>
                                      <p:cBhvr>
                                        <p:cTn id="66" dur="166" decel="50000">
                                          <p:stCondLst>
                                            <p:cond delay="676"/>
                                          </p:stCondLst>
                                        </p:cTn>
                                        <p:tgtEl>
                                          <p:spTgt spid="2051"/>
                                        </p:tgtEl>
                                      </p:cBhvr>
                                      <p:to x="100000" y="100000"/>
                                    </p:animScale>
                                    <p:animScale>
                                      <p:cBhvr>
                                        <p:cTn id="67" dur="26">
                                          <p:stCondLst>
                                            <p:cond delay="1312"/>
                                          </p:stCondLst>
                                        </p:cTn>
                                        <p:tgtEl>
                                          <p:spTgt spid="2051"/>
                                        </p:tgtEl>
                                      </p:cBhvr>
                                      <p:to x="100000" y="80000"/>
                                    </p:animScale>
                                    <p:animScale>
                                      <p:cBhvr>
                                        <p:cTn id="68" dur="166" decel="50000">
                                          <p:stCondLst>
                                            <p:cond delay="1338"/>
                                          </p:stCondLst>
                                        </p:cTn>
                                        <p:tgtEl>
                                          <p:spTgt spid="2051"/>
                                        </p:tgtEl>
                                      </p:cBhvr>
                                      <p:to x="100000" y="100000"/>
                                    </p:animScale>
                                    <p:animScale>
                                      <p:cBhvr>
                                        <p:cTn id="69" dur="26">
                                          <p:stCondLst>
                                            <p:cond delay="1642"/>
                                          </p:stCondLst>
                                        </p:cTn>
                                        <p:tgtEl>
                                          <p:spTgt spid="2051"/>
                                        </p:tgtEl>
                                      </p:cBhvr>
                                      <p:to x="100000" y="90000"/>
                                    </p:animScale>
                                    <p:animScale>
                                      <p:cBhvr>
                                        <p:cTn id="70" dur="166" decel="50000">
                                          <p:stCondLst>
                                            <p:cond delay="1668"/>
                                          </p:stCondLst>
                                        </p:cTn>
                                        <p:tgtEl>
                                          <p:spTgt spid="2051"/>
                                        </p:tgtEl>
                                      </p:cBhvr>
                                      <p:to x="100000" y="100000"/>
                                    </p:animScale>
                                    <p:animScale>
                                      <p:cBhvr>
                                        <p:cTn id="71" dur="26">
                                          <p:stCondLst>
                                            <p:cond delay="1808"/>
                                          </p:stCondLst>
                                        </p:cTn>
                                        <p:tgtEl>
                                          <p:spTgt spid="2051"/>
                                        </p:tgtEl>
                                      </p:cBhvr>
                                      <p:to x="100000" y="95000"/>
                                    </p:animScale>
                                    <p:animScale>
                                      <p:cBhvr>
                                        <p:cTn id="72" dur="166" decel="50000">
                                          <p:stCondLst>
                                            <p:cond delay="1834"/>
                                          </p:stCondLst>
                                        </p:cTn>
                                        <p:tgtEl>
                                          <p:spTgt spid="2051"/>
                                        </p:tgtEl>
                                      </p:cBhvr>
                                      <p:to x="100000" y="100000"/>
                                    </p:animScale>
                                  </p:childTnLst>
                                </p:cTn>
                              </p:par>
                            </p:childTnLst>
                          </p:cTn>
                        </p:par>
                      </p:childTnLst>
                    </p:cTn>
                  </p:par>
                  <p:par>
                    <p:cTn id="73" fill="hold">
                      <p:stCondLst>
                        <p:cond delay="indefinite"/>
                      </p:stCondLst>
                      <p:childTnLst>
                        <p:par>
                          <p:cTn id="74" fill="hold">
                            <p:stCondLst>
                              <p:cond delay="0"/>
                            </p:stCondLst>
                            <p:childTnLst>
                              <p:par>
                                <p:cTn id="75" presetID="26" presetClass="entr" presetSubtype="0" fill="hold"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down)">
                                      <p:cBhvr>
                                        <p:cTn id="77" dur="580">
                                          <p:stCondLst>
                                            <p:cond delay="0"/>
                                          </p:stCondLst>
                                        </p:cTn>
                                        <p:tgtEl>
                                          <p:spTgt spid="20"/>
                                        </p:tgtEl>
                                      </p:cBhvr>
                                    </p:animEffect>
                                    <p:anim calcmode="lin" valueType="num">
                                      <p:cBhvr>
                                        <p:cTn id="78"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83" dur="26">
                                          <p:stCondLst>
                                            <p:cond delay="650"/>
                                          </p:stCondLst>
                                        </p:cTn>
                                        <p:tgtEl>
                                          <p:spTgt spid="20"/>
                                        </p:tgtEl>
                                      </p:cBhvr>
                                      <p:to x="100000" y="60000"/>
                                    </p:animScale>
                                    <p:animScale>
                                      <p:cBhvr>
                                        <p:cTn id="84" dur="166" decel="50000">
                                          <p:stCondLst>
                                            <p:cond delay="676"/>
                                          </p:stCondLst>
                                        </p:cTn>
                                        <p:tgtEl>
                                          <p:spTgt spid="20"/>
                                        </p:tgtEl>
                                      </p:cBhvr>
                                      <p:to x="100000" y="100000"/>
                                    </p:animScale>
                                    <p:animScale>
                                      <p:cBhvr>
                                        <p:cTn id="85" dur="26">
                                          <p:stCondLst>
                                            <p:cond delay="1312"/>
                                          </p:stCondLst>
                                        </p:cTn>
                                        <p:tgtEl>
                                          <p:spTgt spid="20"/>
                                        </p:tgtEl>
                                      </p:cBhvr>
                                      <p:to x="100000" y="80000"/>
                                    </p:animScale>
                                    <p:animScale>
                                      <p:cBhvr>
                                        <p:cTn id="86" dur="166" decel="50000">
                                          <p:stCondLst>
                                            <p:cond delay="1338"/>
                                          </p:stCondLst>
                                        </p:cTn>
                                        <p:tgtEl>
                                          <p:spTgt spid="20"/>
                                        </p:tgtEl>
                                      </p:cBhvr>
                                      <p:to x="100000" y="100000"/>
                                    </p:animScale>
                                    <p:animScale>
                                      <p:cBhvr>
                                        <p:cTn id="87" dur="26">
                                          <p:stCondLst>
                                            <p:cond delay="1642"/>
                                          </p:stCondLst>
                                        </p:cTn>
                                        <p:tgtEl>
                                          <p:spTgt spid="20"/>
                                        </p:tgtEl>
                                      </p:cBhvr>
                                      <p:to x="100000" y="90000"/>
                                    </p:animScale>
                                    <p:animScale>
                                      <p:cBhvr>
                                        <p:cTn id="88" dur="166" decel="50000">
                                          <p:stCondLst>
                                            <p:cond delay="1668"/>
                                          </p:stCondLst>
                                        </p:cTn>
                                        <p:tgtEl>
                                          <p:spTgt spid="20"/>
                                        </p:tgtEl>
                                      </p:cBhvr>
                                      <p:to x="100000" y="100000"/>
                                    </p:animScale>
                                    <p:animScale>
                                      <p:cBhvr>
                                        <p:cTn id="89" dur="26">
                                          <p:stCondLst>
                                            <p:cond delay="1808"/>
                                          </p:stCondLst>
                                        </p:cTn>
                                        <p:tgtEl>
                                          <p:spTgt spid="20"/>
                                        </p:tgtEl>
                                      </p:cBhvr>
                                      <p:to x="100000" y="95000"/>
                                    </p:animScale>
                                    <p:animScale>
                                      <p:cBhvr>
                                        <p:cTn id="90" dur="166" decel="50000">
                                          <p:stCondLst>
                                            <p:cond delay="1834"/>
                                          </p:stCondLst>
                                        </p:cTn>
                                        <p:tgtEl>
                                          <p:spTgt spid="20"/>
                                        </p:tgtEl>
                                      </p:cBhvr>
                                      <p:to x="100000" y="100000"/>
                                    </p:animScale>
                                  </p:childTnLst>
                                </p:cTn>
                              </p:par>
                            </p:childTnLst>
                          </p:cTn>
                        </p:par>
                      </p:childTnLst>
                    </p:cTn>
                  </p:par>
                  <p:par>
                    <p:cTn id="91" fill="hold">
                      <p:stCondLst>
                        <p:cond delay="indefinite"/>
                      </p:stCondLst>
                      <p:childTnLst>
                        <p:par>
                          <p:cTn id="92" fill="hold">
                            <p:stCondLst>
                              <p:cond delay="0"/>
                            </p:stCondLst>
                            <p:childTnLst>
                              <p:par>
                                <p:cTn id="93" presetID="26" presetClass="entr" presetSubtype="0" fill="hold" nodeType="click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wipe(down)">
                                      <p:cBhvr>
                                        <p:cTn id="95" dur="580">
                                          <p:stCondLst>
                                            <p:cond delay="0"/>
                                          </p:stCondLst>
                                        </p:cTn>
                                        <p:tgtEl>
                                          <p:spTgt spid="21"/>
                                        </p:tgtEl>
                                      </p:cBhvr>
                                    </p:animEffect>
                                    <p:anim calcmode="lin" valueType="num">
                                      <p:cBhvr>
                                        <p:cTn id="96"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01" dur="26">
                                          <p:stCondLst>
                                            <p:cond delay="650"/>
                                          </p:stCondLst>
                                        </p:cTn>
                                        <p:tgtEl>
                                          <p:spTgt spid="21"/>
                                        </p:tgtEl>
                                      </p:cBhvr>
                                      <p:to x="100000" y="60000"/>
                                    </p:animScale>
                                    <p:animScale>
                                      <p:cBhvr>
                                        <p:cTn id="102" dur="166" decel="50000">
                                          <p:stCondLst>
                                            <p:cond delay="676"/>
                                          </p:stCondLst>
                                        </p:cTn>
                                        <p:tgtEl>
                                          <p:spTgt spid="21"/>
                                        </p:tgtEl>
                                      </p:cBhvr>
                                      <p:to x="100000" y="100000"/>
                                    </p:animScale>
                                    <p:animScale>
                                      <p:cBhvr>
                                        <p:cTn id="103" dur="26">
                                          <p:stCondLst>
                                            <p:cond delay="1312"/>
                                          </p:stCondLst>
                                        </p:cTn>
                                        <p:tgtEl>
                                          <p:spTgt spid="21"/>
                                        </p:tgtEl>
                                      </p:cBhvr>
                                      <p:to x="100000" y="80000"/>
                                    </p:animScale>
                                    <p:animScale>
                                      <p:cBhvr>
                                        <p:cTn id="104" dur="166" decel="50000">
                                          <p:stCondLst>
                                            <p:cond delay="1338"/>
                                          </p:stCondLst>
                                        </p:cTn>
                                        <p:tgtEl>
                                          <p:spTgt spid="21"/>
                                        </p:tgtEl>
                                      </p:cBhvr>
                                      <p:to x="100000" y="100000"/>
                                    </p:animScale>
                                    <p:animScale>
                                      <p:cBhvr>
                                        <p:cTn id="105" dur="26">
                                          <p:stCondLst>
                                            <p:cond delay="1642"/>
                                          </p:stCondLst>
                                        </p:cTn>
                                        <p:tgtEl>
                                          <p:spTgt spid="21"/>
                                        </p:tgtEl>
                                      </p:cBhvr>
                                      <p:to x="100000" y="90000"/>
                                    </p:animScale>
                                    <p:animScale>
                                      <p:cBhvr>
                                        <p:cTn id="106" dur="166" decel="50000">
                                          <p:stCondLst>
                                            <p:cond delay="1668"/>
                                          </p:stCondLst>
                                        </p:cTn>
                                        <p:tgtEl>
                                          <p:spTgt spid="21"/>
                                        </p:tgtEl>
                                      </p:cBhvr>
                                      <p:to x="100000" y="100000"/>
                                    </p:animScale>
                                    <p:animScale>
                                      <p:cBhvr>
                                        <p:cTn id="107" dur="26">
                                          <p:stCondLst>
                                            <p:cond delay="1808"/>
                                          </p:stCondLst>
                                        </p:cTn>
                                        <p:tgtEl>
                                          <p:spTgt spid="21"/>
                                        </p:tgtEl>
                                      </p:cBhvr>
                                      <p:to x="100000" y="95000"/>
                                    </p:animScale>
                                    <p:animScale>
                                      <p:cBhvr>
                                        <p:cTn id="108" dur="166" decel="50000">
                                          <p:stCondLst>
                                            <p:cond delay="1834"/>
                                          </p:stCondLst>
                                        </p:cTn>
                                        <p:tgtEl>
                                          <p:spTgt spid="21"/>
                                        </p:tgtEl>
                                      </p:cBhvr>
                                      <p:to x="100000" y="100000"/>
                                    </p:animScale>
                                  </p:childTnLst>
                                </p:cTn>
                              </p:par>
                            </p:childTnLst>
                          </p:cTn>
                        </p:par>
                      </p:childTnLst>
                    </p:cTn>
                  </p:par>
                  <p:par>
                    <p:cTn id="109" fill="hold">
                      <p:stCondLst>
                        <p:cond delay="indefinite"/>
                      </p:stCondLst>
                      <p:childTnLst>
                        <p:par>
                          <p:cTn id="110" fill="hold">
                            <p:stCondLst>
                              <p:cond delay="0"/>
                            </p:stCondLst>
                            <p:childTnLst>
                              <p:par>
                                <p:cTn id="111" presetID="26" presetClass="entr" presetSubtype="0" fill="hold" nodeType="click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wipe(down)">
                                      <p:cBhvr>
                                        <p:cTn id="113" dur="580">
                                          <p:stCondLst>
                                            <p:cond delay="0"/>
                                          </p:stCondLst>
                                        </p:cTn>
                                        <p:tgtEl>
                                          <p:spTgt spid="22"/>
                                        </p:tgtEl>
                                      </p:cBhvr>
                                    </p:animEffect>
                                    <p:anim calcmode="lin" valueType="num">
                                      <p:cBhvr>
                                        <p:cTn id="114"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15"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16"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117"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118"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119" dur="26">
                                          <p:stCondLst>
                                            <p:cond delay="650"/>
                                          </p:stCondLst>
                                        </p:cTn>
                                        <p:tgtEl>
                                          <p:spTgt spid="22"/>
                                        </p:tgtEl>
                                      </p:cBhvr>
                                      <p:to x="100000" y="60000"/>
                                    </p:animScale>
                                    <p:animScale>
                                      <p:cBhvr>
                                        <p:cTn id="120" dur="166" decel="50000">
                                          <p:stCondLst>
                                            <p:cond delay="676"/>
                                          </p:stCondLst>
                                        </p:cTn>
                                        <p:tgtEl>
                                          <p:spTgt spid="22"/>
                                        </p:tgtEl>
                                      </p:cBhvr>
                                      <p:to x="100000" y="100000"/>
                                    </p:animScale>
                                    <p:animScale>
                                      <p:cBhvr>
                                        <p:cTn id="121" dur="26">
                                          <p:stCondLst>
                                            <p:cond delay="1312"/>
                                          </p:stCondLst>
                                        </p:cTn>
                                        <p:tgtEl>
                                          <p:spTgt spid="22"/>
                                        </p:tgtEl>
                                      </p:cBhvr>
                                      <p:to x="100000" y="80000"/>
                                    </p:animScale>
                                    <p:animScale>
                                      <p:cBhvr>
                                        <p:cTn id="122" dur="166" decel="50000">
                                          <p:stCondLst>
                                            <p:cond delay="1338"/>
                                          </p:stCondLst>
                                        </p:cTn>
                                        <p:tgtEl>
                                          <p:spTgt spid="22"/>
                                        </p:tgtEl>
                                      </p:cBhvr>
                                      <p:to x="100000" y="100000"/>
                                    </p:animScale>
                                    <p:animScale>
                                      <p:cBhvr>
                                        <p:cTn id="123" dur="26">
                                          <p:stCondLst>
                                            <p:cond delay="1642"/>
                                          </p:stCondLst>
                                        </p:cTn>
                                        <p:tgtEl>
                                          <p:spTgt spid="22"/>
                                        </p:tgtEl>
                                      </p:cBhvr>
                                      <p:to x="100000" y="90000"/>
                                    </p:animScale>
                                    <p:animScale>
                                      <p:cBhvr>
                                        <p:cTn id="124" dur="166" decel="50000">
                                          <p:stCondLst>
                                            <p:cond delay="1668"/>
                                          </p:stCondLst>
                                        </p:cTn>
                                        <p:tgtEl>
                                          <p:spTgt spid="22"/>
                                        </p:tgtEl>
                                      </p:cBhvr>
                                      <p:to x="100000" y="100000"/>
                                    </p:animScale>
                                    <p:animScale>
                                      <p:cBhvr>
                                        <p:cTn id="125" dur="26">
                                          <p:stCondLst>
                                            <p:cond delay="1808"/>
                                          </p:stCondLst>
                                        </p:cTn>
                                        <p:tgtEl>
                                          <p:spTgt spid="22"/>
                                        </p:tgtEl>
                                      </p:cBhvr>
                                      <p:to x="100000" y="95000"/>
                                    </p:animScale>
                                    <p:animScale>
                                      <p:cBhvr>
                                        <p:cTn id="126" dur="166" decel="50000">
                                          <p:stCondLst>
                                            <p:cond delay="1834"/>
                                          </p:stCondLst>
                                        </p:cTn>
                                        <p:tgtEl>
                                          <p:spTgt spid="22"/>
                                        </p:tgtEl>
                                      </p:cBhvr>
                                      <p:to x="100000" y="100000"/>
                                    </p:animScale>
                                  </p:childTnLst>
                                </p:cTn>
                              </p:par>
                            </p:childTnLst>
                          </p:cTn>
                        </p:par>
                      </p:childTnLst>
                    </p:cTn>
                  </p:par>
                  <p:par>
                    <p:cTn id="127" fill="hold">
                      <p:stCondLst>
                        <p:cond delay="indefinite"/>
                      </p:stCondLst>
                      <p:childTnLst>
                        <p:par>
                          <p:cTn id="128" fill="hold">
                            <p:stCondLst>
                              <p:cond delay="0"/>
                            </p:stCondLst>
                            <p:childTnLst>
                              <p:par>
                                <p:cTn id="129" presetID="26" presetClass="entr" presetSubtype="0" fill="hold" nodeType="clickEffect">
                                  <p:stCondLst>
                                    <p:cond delay="0"/>
                                  </p:stCondLst>
                                  <p:childTnLst>
                                    <p:set>
                                      <p:cBhvr>
                                        <p:cTn id="130" dur="1" fill="hold">
                                          <p:stCondLst>
                                            <p:cond delay="0"/>
                                          </p:stCondLst>
                                        </p:cTn>
                                        <p:tgtEl>
                                          <p:spTgt spid="25"/>
                                        </p:tgtEl>
                                        <p:attrNameLst>
                                          <p:attrName>style.visibility</p:attrName>
                                        </p:attrNameLst>
                                      </p:cBhvr>
                                      <p:to>
                                        <p:strVal val="visible"/>
                                      </p:to>
                                    </p:set>
                                    <p:animEffect transition="in" filter="wipe(down)">
                                      <p:cBhvr>
                                        <p:cTn id="131" dur="580">
                                          <p:stCondLst>
                                            <p:cond delay="0"/>
                                          </p:stCondLst>
                                        </p:cTn>
                                        <p:tgtEl>
                                          <p:spTgt spid="25"/>
                                        </p:tgtEl>
                                      </p:cBhvr>
                                    </p:animEffect>
                                    <p:anim calcmode="lin" valueType="num">
                                      <p:cBhvr>
                                        <p:cTn id="132"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33"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34"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135"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136"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137" dur="26">
                                          <p:stCondLst>
                                            <p:cond delay="650"/>
                                          </p:stCondLst>
                                        </p:cTn>
                                        <p:tgtEl>
                                          <p:spTgt spid="25"/>
                                        </p:tgtEl>
                                      </p:cBhvr>
                                      <p:to x="100000" y="60000"/>
                                    </p:animScale>
                                    <p:animScale>
                                      <p:cBhvr>
                                        <p:cTn id="138" dur="166" decel="50000">
                                          <p:stCondLst>
                                            <p:cond delay="676"/>
                                          </p:stCondLst>
                                        </p:cTn>
                                        <p:tgtEl>
                                          <p:spTgt spid="25"/>
                                        </p:tgtEl>
                                      </p:cBhvr>
                                      <p:to x="100000" y="100000"/>
                                    </p:animScale>
                                    <p:animScale>
                                      <p:cBhvr>
                                        <p:cTn id="139" dur="26">
                                          <p:stCondLst>
                                            <p:cond delay="1312"/>
                                          </p:stCondLst>
                                        </p:cTn>
                                        <p:tgtEl>
                                          <p:spTgt spid="25"/>
                                        </p:tgtEl>
                                      </p:cBhvr>
                                      <p:to x="100000" y="80000"/>
                                    </p:animScale>
                                    <p:animScale>
                                      <p:cBhvr>
                                        <p:cTn id="140" dur="166" decel="50000">
                                          <p:stCondLst>
                                            <p:cond delay="1338"/>
                                          </p:stCondLst>
                                        </p:cTn>
                                        <p:tgtEl>
                                          <p:spTgt spid="25"/>
                                        </p:tgtEl>
                                      </p:cBhvr>
                                      <p:to x="100000" y="100000"/>
                                    </p:animScale>
                                    <p:animScale>
                                      <p:cBhvr>
                                        <p:cTn id="141" dur="26">
                                          <p:stCondLst>
                                            <p:cond delay="1642"/>
                                          </p:stCondLst>
                                        </p:cTn>
                                        <p:tgtEl>
                                          <p:spTgt spid="25"/>
                                        </p:tgtEl>
                                      </p:cBhvr>
                                      <p:to x="100000" y="90000"/>
                                    </p:animScale>
                                    <p:animScale>
                                      <p:cBhvr>
                                        <p:cTn id="142" dur="166" decel="50000">
                                          <p:stCondLst>
                                            <p:cond delay="1668"/>
                                          </p:stCondLst>
                                        </p:cTn>
                                        <p:tgtEl>
                                          <p:spTgt spid="25"/>
                                        </p:tgtEl>
                                      </p:cBhvr>
                                      <p:to x="100000" y="100000"/>
                                    </p:animScale>
                                    <p:animScale>
                                      <p:cBhvr>
                                        <p:cTn id="143" dur="26">
                                          <p:stCondLst>
                                            <p:cond delay="1808"/>
                                          </p:stCondLst>
                                        </p:cTn>
                                        <p:tgtEl>
                                          <p:spTgt spid="25"/>
                                        </p:tgtEl>
                                      </p:cBhvr>
                                      <p:to x="100000" y="95000"/>
                                    </p:animScale>
                                    <p:animScale>
                                      <p:cBhvr>
                                        <p:cTn id="144" dur="166" decel="50000">
                                          <p:stCondLst>
                                            <p:cond delay="1834"/>
                                          </p:stCondLst>
                                        </p:cTn>
                                        <p:tgtEl>
                                          <p:spTgt spid="25"/>
                                        </p:tgtEl>
                                      </p:cBhvr>
                                      <p:to x="100000" y="100000"/>
                                    </p:animScale>
                                  </p:childTnLst>
                                </p:cTn>
                              </p:par>
                            </p:childTnLst>
                          </p:cTn>
                        </p:par>
                      </p:childTnLst>
                    </p:cTn>
                  </p:par>
                  <p:par>
                    <p:cTn id="145" fill="hold">
                      <p:stCondLst>
                        <p:cond delay="indefinite"/>
                      </p:stCondLst>
                      <p:childTnLst>
                        <p:par>
                          <p:cTn id="146" fill="hold">
                            <p:stCondLst>
                              <p:cond delay="0"/>
                            </p:stCondLst>
                            <p:childTnLst>
                              <p:par>
                                <p:cTn id="147" presetID="26" presetClass="entr" presetSubtype="0" fill="hold" nodeType="clickEffect">
                                  <p:stCondLst>
                                    <p:cond delay="0"/>
                                  </p:stCondLst>
                                  <p:childTnLst>
                                    <p:set>
                                      <p:cBhvr>
                                        <p:cTn id="148" dur="1" fill="hold">
                                          <p:stCondLst>
                                            <p:cond delay="0"/>
                                          </p:stCondLst>
                                        </p:cTn>
                                        <p:tgtEl>
                                          <p:spTgt spid="24"/>
                                        </p:tgtEl>
                                        <p:attrNameLst>
                                          <p:attrName>style.visibility</p:attrName>
                                        </p:attrNameLst>
                                      </p:cBhvr>
                                      <p:to>
                                        <p:strVal val="visible"/>
                                      </p:to>
                                    </p:set>
                                    <p:animEffect transition="in" filter="wipe(down)">
                                      <p:cBhvr>
                                        <p:cTn id="149" dur="580">
                                          <p:stCondLst>
                                            <p:cond delay="0"/>
                                          </p:stCondLst>
                                        </p:cTn>
                                        <p:tgtEl>
                                          <p:spTgt spid="24"/>
                                        </p:tgtEl>
                                      </p:cBhvr>
                                    </p:animEffect>
                                    <p:anim calcmode="lin" valueType="num">
                                      <p:cBhvr>
                                        <p:cTn id="150"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51"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52"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153"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154"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155" dur="26">
                                          <p:stCondLst>
                                            <p:cond delay="650"/>
                                          </p:stCondLst>
                                        </p:cTn>
                                        <p:tgtEl>
                                          <p:spTgt spid="24"/>
                                        </p:tgtEl>
                                      </p:cBhvr>
                                      <p:to x="100000" y="60000"/>
                                    </p:animScale>
                                    <p:animScale>
                                      <p:cBhvr>
                                        <p:cTn id="156" dur="166" decel="50000">
                                          <p:stCondLst>
                                            <p:cond delay="676"/>
                                          </p:stCondLst>
                                        </p:cTn>
                                        <p:tgtEl>
                                          <p:spTgt spid="24"/>
                                        </p:tgtEl>
                                      </p:cBhvr>
                                      <p:to x="100000" y="100000"/>
                                    </p:animScale>
                                    <p:animScale>
                                      <p:cBhvr>
                                        <p:cTn id="157" dur="26">
                                          <p:stCondLst>
                                            <p:cond delay="1312"/>
                                          </p:stCondLst>
                                        </p:cTn>
                                        <p:tgtEl>
                                          <p:spTgt spid="24"/>
                                        </p:tgtEl>
                                      </p:cBhvr>
                                      <p:to x="100000" y="80000"/>
                                    </p:animScale>
                                    <p:animScale>
                                      <p:cBhvr>
                                        <p:cTn id="158" dur="166" decel="50000">
                                          <p:stCondLst>
                                            <p:cond delay="1338"/>
                                          </p:stCondLst>
                                        </p:cTn>
                                        <p:tgtEl>
                                          <p:spTgt spid="24"/>
                                        </p:tgtEl>
                                      </p:cBhvr>
                                      <p:to x="100000" y="100000"/>
                                    </p:animScale>
                                    <p:animScale>
                                      <p:cBhvr>
                                        <p:cTn id="159" dur="26">
                                          <p:stCondLst>
                                            <p:cond delay="1642"/>
                                          </p:stCondLst>
                                        </p:cTn>
                                        <p:tgtEl>
                                          <p:spTgt spid="24"/>
                                        </p:tgtEl>
                                      </p:cBhvr>
                                      <p:to x="100000" y="90000"/>
                                    </p:animScale>
                                    <p:animScale>
                                      <p:cBhvr>
                                        <p:cTn id="160" dur="166" decel="50000">
                                          <p:stCondLst>
                                            <p:cond delay="1668"/>
                                          </p:stCondLst>
                                        </p:cTn>
                                        <p:tgtEl>
                                          <p:spTgt spid="24"/>
                                        </p:tgtEl>
                                      </p:cBhvr>
                                      <p:to x="100000" y="100000"/>
                                    </p:animScale>
                                    <p:animScale>
                                      <p:cBhvr>
                                        <p:cTn id="161" dur="26">
                                          <p:stCondLst>
                                            <p:cond delay="1808"/>
                                          </p:stCondLst>
                                        </p:cTn>
                                        <p:tgtEl>
                                          <p:spTgt spid="24"/>
                                        </p:tgtEl>
                                      </p:cBhvr>
                                      <p:to x="100000" y="95000"/>
                                    </p:animScale>
                                    <p:animScale>
                                      <p:cBhvr>
                                        <p:cTn id="162" dur="166" decel="50000">
                                          <p:stCondLst>
                                            <p:cond delay="1834"/>
                                          </p:stCondLst>
                                        </p:cTn>
                                        <p:tgtEl>
                                          <p:spTgt spid="24"/>
                                        </p:tgtEl>
                                      </p:cBhvr>
                                      <p:to x="100000" y="100000"/>
                                    </p:animScale>
                                  </p:childTnLst>
                                </p:cTn>
                              </p:par>
                            </p:childTnLst>
                          </p:cTn>
                        </p:par>
                      </p:childTnLst>
                    </p:cTn>
                  </p:par>
                  <p:par>
                    <p:cTn id="163" fill="hold">
                      <p:stCondLst>
                        <p:cond delay="indefinite"/>
                      </p:stCondLst>
                      <p:childTnLst>
                        <p:par>
                          <p:cTn id="164" fill="hold">
                            <p:stCondLst>
                              <p:cond delay="0"/>
                            </p:stCondLst>
                            <p:childTnLst>
                              <p:par>
                                <p:cTn id="165" presetID="26" presetClass="entr" presetSubtype="0" fill="hold" nodeType="clickEffect">
                                  <p:stCondLst>
                                    <p:cond delay="0"/>
                                  </p:stCondLst>
                                  <p:childTnLst>
                                    <p:set>
                                      <p:cBhvr>
                                        <p:cTn id="166" dur="1" fill="hold">
                                          <p:stCondLst>
                                            <p:cond delay="0"/>
                                          </p:stCondLst>
                                        </p:cTn>
                                        <p:tgtEl>
                                          <p:spTgt spid="23"/>
                                        </p:tgtEl>
                                        <p:attrNameLst>
                                          <p:attrName>style.visibility</p:attrName>
                                        </p:attrNameLst>
                                      </p:cBhvr>
                                      <p:to>
                                        <p:strVal val="visible"/>
                                      </p:to>
                                    </p:set>
                                    <p:animEffect transition="in" filter="wipe(down)">
                                      <p:cBhvr>
                                        <p:cTn id="167" dur="580">
                                          <p:stCondLst>
                                            <p:cond delay="0"/>
                                          </p:stCondLst>
                                        </p:cTn>
                                        <p:tgtEl>
                                          <p:spTgt spid="23"/>
                                        </p:tgtEl>
                                      </p:cBhvr>
                                    </p:animEffect>
                                    <p:anim calcmode="lin" valueType="num">
                                      <p:cBhvr>
                                        <p:cTn id="168"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73" dur="26">
                                          <p:stCondLst>
                                            <p:cond delay="650"/>
                                          </p:stCondLst>
                                        </p:cTn>
                                        <p:tgtEl>
                                          <p:spTgt spid="23"/>
                                        </p:tgtEl>
                                      </p:cBhvr>
                                      <p:to x="100000" y="60000"/>
                                    </p:animScale>
                                    <p:animScale>
                                      <p:cBhvr>
                                        <p:cTn id="174" dur="166" decel="50000">
                                          <p:stCondLst>
                                            <p:cond delay="676"/>
                                          </p:stCondLst>
                                        </p:cTn>
                                        <p:tgtEl>
                                          <p:spTgt spid="23"/>
                                        </p:tgtEl>
                                      </p:cBhvr>
                                      <p:to x="100000" y="100000"/>
                                    </p:animScale>
                                    <p:animScale>
                                      <p:cBhvr>
                                        <p:cTn id="175" dur="26">
                                          <p:stCondLst>
                                            <p:cond delay="1312"/>
                                          </p:stCondLst>
                                        </p:cTn>
                                        <p:tgtEl>
                                          <p:spTgt spid="23"/>
                                        </p:tgtEl>
                                      </p:cBhvr>
                                      <p:to x="100000" y="80000"/>
                                    </p:animScale>
                                    <p:animScale>
                                      <p:cBhvr>
                                        <p:cTn id="176" dur="166" decel="50000">
                                          <p:stCondLst>
                                            <p:cond delay="1338"/>
                                          </p:stCondLst>
                                        </p:cTn>
                                        <p:tgtEl>
                                          <p:spTgt spid="23"/>
                                        </p:tgtEl>
                                      </p:cBhvr>
                                      <p:to x="100000" y="100000"/>
                                    </p:animScale>
                                    <p:animScale>
                                      <p:cBhvr>
                                        <p:cTn id="177" dur="26">
                                          <p:stCondLst>
                                            <p:cond delay="1642"/>
                                          </p:stCondLst>
                                        </p:cTn>
                                        <p:tgtEl>
                                          <p:spTgt spid="23"/>
                                        </p:tgtEl>
                                      </p:cBhvr>
                                      <p:to x="100000" y="90000"/>
                                    </p:animScale>
                                    <p:animScale>
                                      <p:cBhvr>
                                        <p:cTn id="178" dur="166" decel="50000">
                                          <p:stCondLst>
                                            <p:cond delay="1668"/>
                                          </p:stCondLst>
                                        </p:cTn>
                                        <p:tgtEl>
                                          <p:spTgt spid="23"/>
                                        </p:tgtEl>
                                      </p:cBhvr>
                                      <p:to x="100000" y="100000"/>
                                    </p:animScale>
                                    <p:animScale>
                                      <p:cBhvr>
                                        <p:cTn id="179" dur="26">
                                          <p:stCondLst>
                                            <p:cond delay="1808"/>
                                          </p:stCondLst>
                                        </p:cTn>
                                        <p:tgtEl>
                                          <p:spTgt spid="23"/>
                                        </p:tgtEl>
                                      </p:cBhvr>
                                      <p:to x="100000" y="95000"/>
                                    </p:animScale>
                                    <p:animScale>
                                      <p:cBhvr>
                                        <p:cTn id="180" dur="166" decel="50000">
                                          <p:stCondLst>
                                            <p:cond delay="1834"/>
                                          </p:stCondLst>
                                        </p:cTn>
                                        <p:tgtEl>
                                          <p:spTgt spid="2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BENTALBAK\Desktop\SFE\SAP\photo architectures\spiral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386" y="1575987"/>
            <a:ext cx="7191938" cy="495300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p:cNvSpPr>
            <a:spLocks noGrp="1"/>
          </p:cNvSpPr>
          <p:nvPr>
            <p:ph type="sldNum" sz="quarter" idx="12"/>
          </p:nvPr>
        </p:nvSpPr>
        <p:spPr/>
        <p:txBody>
          <a:bodyPr/>
          <a:lstStyle/>
          <a:p>
            <a:fld id="{D57F1E4F-1CFF-5643-939E-217C01CDF565}" type="slidenum">
              <a:rPr lang="fr-FR" b="1" smtClean="0">
                <a:solidFill>
                  <a:schemeClr val="bg1"/>
                </a:solidFill>
              </a:rPr>
              <a:pPr/>
              <a:t>29</a:t>
            </a:fld>
            <a:endParaRPr lang="fr-FR" b="1" dirty="0">
              <a:solidFill>
                <a:schemeClr val="bg1"/>
              </a:solidFill>
            </a:endParaRPr>
          </a:p>
        </p:txBody>
      </p:sp>
      <p:sp>
        <p:nvSpPr>
          <p:cNvPr id="8" name="ZoneTexte 10"/>
          <p:cNvSpPr txBox="1">
            <a:spLocks noChangeArrowheads="1"/>
          </p:cNvSpPr>
          <p:nvPr/>
        </p:nvSpPr>
        <p:spPr bwMode="auto">
          <a:xfrm>
            <a:off x="5236039" y="3631411"/>
            <a:ext cx="98583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rgbClr val="003366"/>
                </a:solidFill>
                <a:latin typeface="Arial" charset="0"/>
                <a:cs typeface="Arial" charset="0"/>
              </a:defRPr>
            </a:lvl1pPr>
            <a:lvl2pPr marL="742950" indent="-285750">
              <a:defRPr>
                <a:solidFill>
                  <a:srgbClr val="003366"/>
                </a:solidFill>
                <a:latin typeface="Arial" charset="0"/>
                <a:cs typeface="Arial" charset="0"/>
              </a:defRPr>
            </a:lvl2pPr>
            <a:lvl3pPr marL="1143000" indent="-228600">
              <a:defRPr>
                <a:solidFill>
                  <a:srgbClr val="003366"/>
                </a:solidFill>
                <a:latin typeface="Arial" charset="0"/>
                <a:cs typeface="Arial" charset="0"/>
              </a:defRPr>
            </a:lvl3pPr>
            <a:lvl4pPr marL="1600200" indent="-228600">
              <a:defRPr>
                <a:solidFill>
                  <a:srgbClr val="003366"/>
                </a:solidFill>
                <a:latin typeface="Arial" charset="0"/>
                <a:cs typeface="Arial" charset="0"/>
              </a:defRPr>
            </a:lvl4pPr>
            <a:lvl5pPr marL="2057400" indent="-228600">
              <a:defRPr>
                <a:solidFill>
                  <a:srgbClr val="003366"/>
                </a:solidFill>
                <a:latin typeface="Arial" charset="0"/>
                <a:cs typeface="Arial" charset="0"/>
              </a:defRPr>
            </a:lvl5pPr>
            <a:lvl6pPr marL="2514600" indent="-228600" algn="ctr" eaLnBrk="0" fontAlgn="base" hangingPunct="0">
              <a:spcBef>
                <a:spcPct val="0"/>
              </a:spcBef>
              <a:spcAft>
                <a:spcPct val="0"/>
              </a:spcAft>
              <a:defRPr>
                <a:solidFill>
                  <a:srgbClr val="003366"/>
                </a:solidFill>
                <a:latin typeface="Arial" charset="0"/>
                <a:cs typeface="Arial" charset="0"/>
              </a:defRPr>
            </a:lvl6pPr>
            <a:lvl7pPr marL="2971800" indent="-228600" algn="ctr" eaLnBrk="0" fontAlgn="base" hangingPunct="0">
              <a:spcBef>
                <a:spcPct val="0"/>
              </a:spcBef>
              <a:spcAft>
                <a:spcPct val="0"/>
              </a:spcAft>
              <a:defRPr>
                <a:solidFill>
                  <a:srgbClr val="003366"/>
                </a:solidFill>
                <a:latin typeface="Arial" charset="0"/>
                <a:cs typeface="Arial" charset="0"/>
              </a:defRPr>
            </a:lvl7pPr>
            <a:lvl8pPr marL="3429000" indent="-228600" algn="ctr" eaLnBrk="0" fontAlgn="base" hangingPunct="0">
              <a:spcBef>
                <a:spcPct val="0"/>
              </a:spcBef>
              <a:spcAft>
                <a:spcPct val="0"/>
              </a:spcAft>
              <a:defRPr>
                <a:solidFill>
                  <a:srgbClr val="003366"/>
                </a:solidFill>
                <a:latin typeface="Arial" charset="0"/>
                <a:cs typeface="Arial" charset="0"/>
              </a:defRPr>
            </a:lvl8pPr>
            <a:lvl9pPr marL="3886200" indent="-228600" algn="ctr" eaLnBrk="0" fontAlgn="base" hangingPunct="0">
              <a:spcBef>
                <a:spcPct val="0"/>
              </a:spcBef>
              <a:spcAft>
                <a:spcPct val="0"/>
              </a:spcAft>
              <a:defRPr>
                <a:solidFill>
                  <a:srgbClr val="003366"/>
                </a:solidFill>
                <a:latin typeface="Arial" charset="0"/>
                <a:cs typeface="Arial" charset="0"/>
              </a:defRPr>
            </a:lvl9pPr>
          </a:lstStyle>
          <a:p>
            <a:r>
              <a:rPr lang="fr-FR" sz="1000" dirty="0"/>
              <a:t>Conception</a:t>
            </a:r>
          </a:p>
        </p:txBody>
      </p:sp>
      <p:sp>
        <p:nvSpPr>
          <p:cNvPr id="9" name="ZoneTexte 11"/>
          <p:cNvSpPr txBox="1">
            <a:spLocks noChangeArrowheads="1"/>
          </p:cNvSpPr>
          <p:nvPr/>
        </p:nvSpPr>
        <p:spPr bwMode="auto">
          <a:xfrm>
            <a:off x="5354663" y="4056078"/>
            <a:ext cx="9858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rgbClr val="003366"/>
                </a:solidFill>
                <a:latin typeface="Arial" charset="0"/>
                <a:cs typeface="Arial" charset="0"/>
              </a:defRPr>
            </a:lvl1pPr>
            <a:lvl2pPr marL="742950" indent="-285750">
              <a:defRPr>
                <a:solidFill>
                  <a:srgbClr val="003366"/>
                </a:solidFill>
                <a:latin typeface="Arial" charset="0"/>
                <a:cs typeface="Arial" charset="0"/>
              </a:defRPr>
            </a:lvl2pPr>
            <a:lvl3pPr marL="1143000" indent="-228600">
              <a:defRPr>
                <a:solidFill>
                  <a:srgbClr val="003366"/>
                </a:solidFill>
                <a:latin typeface="Arial" charset="0"/>
                <a:cs typeface="Arial" charset="0"/>
              </a:defRPr>
            </a:lvl3pPr>
            <a:lvl4pPr marL="1600200" indent="-228600">
              <a:defRPr>
                <a:solidFill>
                  <a:srgbClr val="003366"/>
                </a:solidFill>
                <a:latin typeface="Arial" charset="0"/>
                <a:cs typeface="Arial" charset="0"/>
              </a:defRPr>
            </a:lvl4pPr>
            <a:lvl5pPr marL="2057400" indent="-228600">
              <a:defRPr>
                <a:solidFill>
                  <a:srgbClr val="003366"/>
                </a:solidFill>
                <a:latin typeface="Arial" charset="0"/>
                <a:cs typeface="Arial" charset="0"/>
              </a:defRPr>
            </a:lvl5pPr>
            <a:lvl6pPr marL="2514600" indent="-228600" algn="ctr" eaLnBrk="0" fontAlgn="base" hangingPunct="0">
              <a:spcBef>
                <a:spcPct val="0"/>
              </a:spcBef>
              <a:spcAft>
                <a:spcPct val="0"/>
              </a:spcAft>
              <a:defRPr>
                <a:solidFill>
                  <a:srgbClr val="003366"/>
                </a:solidFill>
                <a:latin typeface="Arial" charset="0"/>
                <a:cs typeface="Arial" charset="0"/>
              </a:defRPr>
            </a:lvl6pPr>
            <a:lvl7pPr marL="2971800" indent="-228600" algn="ctr" eaLnBrk="0" fontAlgn="base" hangingPunct="0">
              <a:spcBef>
                <a:spcPct val="0"/>
              </a:spcBef>
              <a:spcAft>
                <a:spcPct val="0"/>
              </a:spcAft>
              <a:defRPr>
                <a:solidFill>
                  <a:srgbClr val="003366"/>
                </a:solidFill>
                <a:latin typeface="Arial" charset="0"/>
                <a:cs typeface="Arial" charset="0"/>
              </a:defRPr>
            </a:lvl7pPr>
            <a:lvl8pPr marL="3429000" indent="-228600" algn="ctr" eaLnBrk="0" fontAlgn="base" hangingPunct="0">
              <a:spcBef>
                <a:spcPct val="0"/>
              </a:spcBef>
              <a:spcAft>
                <a:spcPct val="0"/>
              </a:spcAft>
              <a:defRPr>
                <a:solidFill>
                  <a:srgbClr val="003366"/>
                </a:solidFill>
                <a:latin typeface="Arial" charset="0"/>
                <a:cs typeface="Arial" charset="0"/>
              </a:defRPr>
            </a:lvl8pPr>
            <a:lvl9pPr marL="3886200" indent="-228600" algn="ctr" eaLnBrk="0" fontAlgn="base" hangingPunct="0">
              <a:spcBef>
                <a:spcPct val="0"/>
              </a:spcBef>
              <a:spcAft>
                <a:spcPct val="0"/>
              </a:spcAft>
              <a:defRPr>
                <a:solidFill>
                  <a:srgbClr val="003366"/>
                </a:solidFill>
                <a:latin typeface="Arial" charset="0"/>
                <a:cs typeface="Arial" charset="0"/>
              </a:defRPr>
            </a:lvl9pPr>
          </a:lstStyle>
          <a:p>
            <a:r>
              <a:rPr lang="fr-FR" sz="1000" dirty="0"/>
              <a:t>Modélisation</a:t>
            </a:r>
          </a:p>
        </p:txBody>
      </p:sp>
      <p:sp>
        <p:nvSpPr>
          <p:cNvPr id="10" name="ZoneTexte 12"/>
          <p:cNvSpPr txBox="1">
            <a:spLocks noChangeArrowheads="1"/>
          </p:cNvSpPr>
          <p:nvPr/>
        </p:nvSpPr>
        <p:spPr bwMode="auto">
          <a:xfrm>
            <a:off x="5323131" y="4424994"/>
            <a:ext cx="985837"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rgbClr val="003366"/>
                </a:solidFill>
                <a:latin typeface="Arial" charset="0"/>
                <a:cs typeface="Arial" charset="0"/>
              </a:defRPr>
            </a:lvl1pPr>
            <a:lvl2pPr marL="742950" indent="-285750">
              <a:defRPr>
                <a:solidFill>
                  <a:srgbClr val="003366"/>
                </a:solidFill>
                <a:latin typeface="Arial" charset="0"/>
                <a:cs typeface="Arial" charset="0"/>
              </a:defRPr>
            </a:lvl2pPr>
            <a:lvl3pPr marL="1143000" indent="-228600">
              <a:defRPr>
                <a:solidFill>
                  <a:srgbClr val="003366"/>
                </a:solidFill>
                <a:latin typeface="Arial" charset="0"/>
                <a:cs typeface="Arial" charset="0"/>
              </a:defRPr>
            </a:lvl3pPr>
            <a:lvl4pPr marL="1600200" indent="-228600">
              <a:defRPr>
                <a:solidFill>
                  <a:srgbClr val="003366"/>
                </a:solidFill>
                <a:latin typeface="Arial" charset="0"/>
                <a:cs typeface="Arial" charset="0"/>
              </a:defRPr>
            </a:lvl4pPr>
            <a:lvl5pPr marL="2057400" indent="-228600">
              <a:defRPr>
                <a:solidFill>
                  <a:srgbClr val="003366"/>
                </a:solidFill>
                <a:latin typeface="Arial" charset="0"/>
                <a:cs typeface="Arial" charset="0"/>
              </a:defRPr>
            </a:lvl5pPr>
            <a:lvl6pPr marL="2514600" indent="-228600" algn="ctr" eaLnBrk="0" fontAlgn="base" hangingPunct="0">
              <a:spcBef>
                <a:spcPct val="0"/>
              </a:spcBef>
              <a:spcAft>
                <a:spcPct val="0"/>
              </a:spcAft>
              <a:defRPr>
                <a:solidFill>
                  <a:srgbClr val="003366"/>
                </a:solidFill>
                <a:latin typeface="Arial" charset="0"/>
                <a:cs typeface="Arial" charset="0"/>
              </a:defRPr>
            </a:lvl6pPr>
            <a:lvl7pPr marL="2971800" indent="-228600" algn="ctr" eaLnBrk="0" fontAlgn="base" hangingPunct="0">
              <a:spcBef>
                <a:spcPct val="0"/>
              </a:spcBef>
              <a:spcAft>
                <a:spcPct val="0"/>
              </a:spcAft>
              <a:defRPr>
                <a:solidFill>
                  <a:srgbClr val="003366"/>
                </a:solidFill>
                <a:latin typeface="Arial" charset="0"/>
                <a:cs typeface="Arial" charset="0"/>
              </a:defRPr>
            </a:lvl7pPr>
            <a:lvl8pPr marL="3429000" indent="-228600" algn="ctr" eaLnBrk="0" fontAlgn="base" hangingPunct="0">
              <a:spcBef>
                <a:spcPct val="0"/>
              </a:spcBef>
              <a:spcAft>
                <a:spcPct val="0"/>
              </a:spcAft>
              <a:defRPr>
                <a:solidFill>
                  <a:srgbClr val="003366"/>
                </a:solidFill>
                <a:latin typeface="Arial" charset="0"/>
                <a:cs typeface="Arial" charset="0"/>
              </a:defRPr>
            </a:lvl8pPr>
            <a:lvl9pPr marL="3886200" indent="-228600" algn="ctr" eaLnBrk="0" fontAlgn="base" hangingPunct="0">
              <a:spcBef>
                <a:spcPct val="0"/>
              </a:spcBef>
              <a:spcAft>
                <a:spcPct val="0"/>
              </a:spcAft>
              <a:defRPr>
                <a:solidFill>
                  <a:srgbClr val="003366"/>
                </a:solidFill>
                <a:latin typeface="Arial" charset="0"/>
                <a:cs typeface="Arial" charset="0"/>
              </a:defRPr>
            </a:lvl9pPr>
          </a:lstStyle>
          <a:p>
            <a:r>
              <a:rPr lang="fr-FR" sz="1000" dirty="0"/>
              <a:t>Configurer  BC</a:t>
            </a:r>
          </a:p>
        </p:txBody>
      </p:sp>
      <p:sp>
        <p:nvSpPr>
          <p:cNvPr id="11" name="ZoneTexte 13"/>
          <p:cNvSpPr txBox="1">
            <a:spLocks noChangeArrowheads="1"/>
          </p:cNvSpPr>
          <p:nvPr/>
        </p:nvSpPr>
        <p:spPr bwMode="auto">
          <a:xfrm>
            <a:off x="3883262" y="5844654"/>
            <a:ext cx="98583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rgbClr val="003366"/>
                </a:solidFill>
                <a:latin typeface="Arial" charset="0"/>
                <a:cs typeface="Arial" charset="0"/>
              </a:defRPr>
            </a:lvl1pPr>
            <a:lvl2pPr marL="742950" indent="-285750">
              <a:defRPr>
                <a:solidFill>
                  <a:srgbClr val="003366"/>
                </a:solidFill>
                <a:latin typeface="Arial" charset="0"/>
                <a:cs typeface="Arial" charset="0"/>
              </a:defRPr>
            </a:lvl2pPr>
            <a:lvl3pPr marL="1143000" indent="-228600">
              <a:defRPr>
                <a:solidFill>
                  <a:srgbClr val="003366"/>
                </a:solidFill>
                <a:latin typeface="Arial" charset="0"/>
                <a:cs typeface="Arial" charset="0"/>
              </a:defRPr>
            </a:lvl3pPr>
            <a:lvl4pPr marL="1600200" indent="-228600">
              <a:defRPr>
                <a:solidFill>
                  <a:srgbClr val="003366"/>
                </a:solidFill>
                <a:latin typeface="Arial" charset="0"/>
                <a:cs typeface="Arial" charset="0"/>
              </a:defRPr>
            </a:lvl4pPr>
            <a:lvl5pPr marL="2057400" indent="-228600">
              <a:defRPr>
                <a:solidFill>
                  <a:srgbClr val="003366"/>
                </a:solidFill>
                <a:latin typeface="Arial" charset="0"/>
                <a:cs typeface="Arial" charset="0"/>
              </a:defRPr>
            </a:lvl5pPr>
            <a:lvl6pPr marL="2514600" indent="-228600" algn="ctr" eaLnBrk="0" fontAlgn="base" hangingPunct="0">
              <a:spcBef>
                <a:spcPct val="0"/>
              </a:spcBef>
              <a:spcAft>
                <a:spcPct val="0"/>
              </a:spcAft>
              <a:defRPr>
                <a:solidFill>
                  <a:srgbClr val="003366"/>
                </a:solidFill>
                <a:latin typeface="Arial" charset="0"/>
                <a:cs typeface="Arial" charset="0"/>
              </a:defRPr>
            </a:lvl6pPr>
            <a:lvl7pPr marL="2971800" indent="-228600" algn="ctr" eaLnBrk="0" fontAlgn="base" hangingPunct="0">
              <a:spcBef>
                <a:spcPct val="0"/>
              </a:spcBef>
              <a:spcAft>
                <a:spcPct val="0"/>
              </a:spcAft>
              <a:defRPr>
                <a:solidFill>
                  <a:srgbClr val="003366"/>
                </a:solidFill>
                <a:latin typeface="Arial" charset="0"/>
                <a:cs typeface="Arial" charset="0"/>
              </a:defRPr>
            </a:lvl7pPr>
            <a:lvl8pPr marL="3429000" indent="-228600" algn="ctr" eaLnBrk="0" fontAlgn="base" hangingPunct="0">
              <a:spcBef>
                <a:spcPct val="0"/>
              </a:spcBef>
              <a:spcAft>
                <a:spcPct val="0"/>
              </a:spcAft>
              <a:defRPr>
                <a:solidFill>
                  <a:srgbClr val="003366"/>
                </a:solidFill>
                <a:latin typeface="Arial" charset="0"/>
                <a:cs typeface="Arial" charset="0"/>
              </a:defRPr>
            </a:lvl8pPr>
            <a:lvl9pPr marL="3886200" indent="-228600" algn="ctr" eaLnBrk="0" fontAlgn="base" hangingPunct="0">
              <a:spcBef>
                <a:spcPct val="0"/>
              </a:spcBef>
              <a:spcAft>
                <a:spcPct val="0"/>
              </a:spcAft>
              <a:defRPr>
                <a:solidFill>
                  <a:srgbClr val="003366"/>
                </a:solidFill>
                <a:latin typeface="Arial" charset="0"/>
                <a:cs typeface="Arial" charset="0"/>
              </a:defRPr>
            </a:lvl9pPr>
          </a:lstStyle>
          <a:p>
            <a:r>
              <a:rPr lang="fr-FR" sz="1000" dirty="0"/>
              <a:t>Go on live</a:t>
            </a:r>
          </a:p>
        </p:txBody>
      </p:sp>
      <p:sp>
        <p:nvSpPr>
          <p:cNvPr id="12" name="ZoneTexte 14"/>
          <p:cNvSpPr txBox="1">
            <a:spLocks noChangeArrowheads="1"/>
          </p:cNvSpPr>
          <p:nvPr/>
        </p:nvSpPr>
        <p:spPr bwMode="auto">
          <a:xfrm>
            <a:off x="2706331" y="5704596"/>
            <a:ext cx="987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rgbClr val="003366"/>
                </a:solidFill>
                <a:latin typeface="Arial" charset="0"/>
                <a:cs typeface="Arial" charset="0"/>
              </a:defRPr>
            </a:lvl1pPr>
            <a:lvl2pPr marL="742950" indent="-285750">
              <a:defRPr>
                <a:solidFill>
                  <a:srgbClr val="003366"/>
                </a:solidFill>
                <a:latin typeface="Arial" charset="0"/>
                <a:cs typeface="Arial" charset="0"/>
              </a:defRPr>
            </a:lvl2pPr>
            <a:lvl3pPr marL="1143000" indent="-228600">
              <a:defRPr>
                <a:solidFill>
                  <a:srgbClr val="003366"/>
                </a:solidFill>
                <a:latin typeface="Arial" charset="0"/>
                <a:cs typeface="Arial" charset="0"/>
              </a:defRPr>
            </a:lvl3pPr>
            <a:lvl4pPr marL="1600200" indent="-228600">
              <a:defRPr>
                <a:solidFill>
                  <a:srgbClr val="003366"/>
                </a:solidFill>
                <a:latin typeface="Arial" charset="0"/>
                <a:cs typeface="Arial" charset="0"/>
              </a:defRPr>
            </a:lvl4pPr>
            <a:lvl5pPr marL="2057400" indent="-228600">
              <a:defRPr>
                <a:solidFill>
                  <a:srgbClr val="003366"/>
                </a:solidFill>
                <a:latin typeface="Arial" charset="0"/>
                <a:cs typeface="Arial" charset="0"/>
              </a:defRPr>
            </a:lvl5pPr>
            <a:lvl6pPr marL="2514600" indent="-228600" algn="ctr" eaLnBrk="0" fontAlgn="base" hangingPunct="0">
              <a:spcBef>
                <a:spcPct val="0"/>
              </a:spcBef>
              <a:spcAft>
                <a:spcPct val="0"/>
              </a:spcAft>
              <a:defRPr>
                <a:solidFill>
                  <a:srgbClr val="003366"/>
                </a:solidFill>
                <a:latin typeface="Arial" charset="0"/>
                <a:cs typeface="Arial" charset="0"/>
              </a:defRPr>
            </a:lvl6pPr>
            <a:lvl7pPr marL="2971800" indent="-228600" algn="ctr" eaLnBrk="0" fontAlgn="base" hangingPunct="0">
              <a:spcBef>
                <a:spcPct val="0"/>
              </a:spcBef>
              <a:spcAft>
                <a:spcPct val="0"/>
              </a:spcAft>
              <a:defRPr>
                <a:solidFill>
                  <a:srgbClr val="003366"/>
                </a:solidFill>
                <a:latin typeface="Arial" charset="0"/>
                <a:cs typeface="Arial" charset="0"/>
              </a:defRPr>
            </a:lvl7pPr>
            <a:lvl8pPr marL="3429000" indent="-228600" algn="ctr" eaLnBrk="0" fontAlgn="base" hangingPunct="0">
              <a:spcBef>
                <a:spcPct val="0"/>
              </a:spcBef>
              <a:spcAft>
                <a:spcPct val="0"/>
              </a:spcAft>
              <a:defRPr>
                <a:solidFill>
                  <a:srgbClr val="003366"/>
                </a:solidFill>
                <a:latin typeface="Arial" charset="0"/>
                <a:cs typeface="Arial" charset="0"/>
              </a:defRPr>
            </a:lvl8pPr>
            <a:lvl9pPr marL="3886200" indent="-228600" algn="ctr" eaLnBrk="0" fontAlgn="base" hangingPunct="0">
              <a:spcBef>
                <a:spcPct val="0"/>
              </a:spcBef>
              <a:spcAft>
                <a:spcPct val="0"/>
              </a:spcAft>
              <a:defRPr>
                <a:solidFill>
                  <a:srgbClr val="003366"/>
                </a:solidFill>
                <a:latin typeface="Arial" charset="0"/>
                <a:cs typeface="Arial" charset="0"/>
              </a:defRPr>
            </a:lvl9pPr>
          </a:lstStyle>
          <a:p>
            <a:r>
              <a:rPr lang="fr-FR" sz="1000" dirty="0"/>
              <a:t>Evaluez et améliorer</a:t>
            </a:r>
          </a:p>
        </p:txBody>
      </p:sp>
      <p:sp>
        <p:nvSpPr>
          <p:cNvPr id="13" name="ZoneTexte 16"/>
          <p:cNvSpPr txBox="1">
            <a:spLocks noChangeArrowheads="1"/>
          </p:cNvSpPr>
          <p:nvPr/>
        </p:nvSpPr>
        <p:spPr bwMode="auto">
          <a:xfrm>
            <a:off x="993232" y="4747801"/>
            <a:ext cx="18961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3366"/>
                </a:solidFill>
                <a:latin typeface="Arial" charset="0"/>
                <a:cs typeface="Arial" charset="0"/>
              </a:defRPr>
            </a:lvl1pPr>
            <a:lvl2pPr marL="742950" indent="-285750">
              <a:defRPr>
                <a:solidFill>
                  <a:srgbClr val="003366"/>
                </a:solidFill>
                <a:latin typeface="Arial" charset="0"/>
                <a:cs typeface="Arial" charset="0"/>
              </a:defRPr>
            </a:lvl2pPr>
            <a:lvl3pPr marL="1143000" indent="-228600">
              <a:defRPr>
                <a:solidFill>
                  <a:srgbClr val="003366"/>
                </a:solidFill>
                <a:latin typeface="Arial" charset="0"/>
                <a:cs typeface="Arial" charset="0"/>
              </a:defRPr>
            </a:lvl3pPr>
            <a:lvl4pPr marL="1600200" indent="-228600">
              <a:defRPr>
                <a:solidFill>
                  <a:srgbClr val="003366"/>
                </a:solidFill>
                <a:latin typeface="Arial" charset="0"/>
                <a:cs typeface="Arial" charset="0"/>
              </a:defRPr>
            </a:lvl4pPr>
            <a:lvl5pPr marL="2057400" indent="-228600">
              <a:defRPr>
                <a:solidFill>
                  <a:srgbClr val="003366"/>
                </a:solidFill>
                <a:latin typeface="Arial" charset="0"/>
                <a:cs typeface="Arial" charset="0"/>
              </a:defRPr>
            </a:lvl5pPr>
            <a:lvl6pPr marL="2514600" indent="-228600" algn="ctr" eaLnBrk="0" fontAlgn="base" hangingPunct="0">
              <a:spcBef>
                <a:spcPct val="0"/>
              </a:spcBef>
              <a:spcAft>
                <a:spcPct val="0"/>
              </a:spcAft>
              <a:defRPr>
                <a:solidFill>
                  <a:srgbClr val="003366"/>
                </a:solidFill>
                <a:latin typeface="Arial" charset="0"/>
                <a:cs typeface="Arial" charset="0"/>
              </a:defRPr>
            </a:lvl6pPr>
            <a:lvl7pPr marL="2971800" indent="-228600" algn="ctr" eaLnBrk="0" fontAlgn="base" hangingPunct="0">
              <a:spcBef>
                <a:spcPct val="0"/>
              </a:spcBef>
              <a:spcAft>
                <a:spcPct val="0"/>
              </a:spcAft>
              <a:defRPr>
                <a:solidFill>
                  <a:srgbClr val="003366"/>
                </a:solidFill>
                <a:latin typeface="Arial" charset="0"/>
                <a:cs typeface="Arial" charset="0"/>
              </a:defRPr>
            </a:lvl7pPr>
            <a:lvl8pPr marL="3429000" indent="-228600" algn="ctr" eaLnBrk="0" fontAlgn="base" hangingPunct="0">
              <a:spcBef>
                <a:spcPct val="0"/>
              </a:spcBef>
              <a:spcAft>
                <a:spcPct val="0"/>
              </a:spcAft>
              <a:defRPr>
                <a:solidFill>
                  <a:srgbClr val="003366"/>
                </a:solidFill>
                <a:latin typeface="Arial" charset="0"/>
                <a:cs typeface="Arial" charset="0"/>
              </a:defRPr>
            </a:lvl8pPr>
            <a:lvl9pPr marL="3886200" indent="-228600" algn="ctr" eaLnBrk="0" fontAlgn="base" hangingPunct="0">
              <a:spcBef>
                <a:spcPct val="0"/>
              </a:spcBef>
              <a:spcAft>
                <a:spcPct val="0"/>
              </a:spcAft>
              <a:defRPr>
                <a:solidFill>
                  <a:srgbClr val="003366"/>
                </a:solidFill>
                <a:latin typeface="Arial" charset="0"/>
                <a:cs typeface="Arial" charset="0"/>
              </a:defRPr>
            </a:lvl9pPr>
          </a:lstStyle>
          <a:p>
            <a:r>
              <a:rPr lang="fr-FR" sz="1000" dirty="0"/>
              <a:t>Implémenter  autres BC</a:t>
            </a:r>
          </a:p>
        </p:txBody>
      </p:sp>
      <p:sp>
        <p:nvSpPr>
          <p:cNvPr id="15" name="Flèche droite rayée 14"/>
          <p:cNvSpPr/>
          <p:nvPr/>
        </p:nvSpPr>
        <p:spPr>
          <a:xfrm flipH="1">
            <a:off x="-1213949" y="102598"/>
            <a:ext cx="5097210"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6" name="Titre 1"/>
          <p:cNvSpPr>
            <a:spLocks noGrp="1"/>
          </p:cNvSpPr>
          <p:nvPr>
            <p:ph type="title"/>
          </p:nvPr>
        </p:nvSpPr>
        <p:spPr>
          <a:xfrm>
            <a:off x="82309" y="397215"/>
            <a:ext cx="3570499" cy="535070"/>
          </a:xfrm>
        </p:spPr>
        <p:txBody>
          <a:bodyPr/>
          <a:lstStyle/>
          <a:p>
            <a:r>
              <a:rPr lang="fr-FR" sz="2800" dirty="0" smtClean="0">
                <a:solidFill>
                  <a:schemeClr val="bg1"/>
                </a:solidFill>
                <a:latin typeface="Calibri" pitchFamily="34" charset="0"/>
                <a:cs typeface="Calibri" pitchFamily="34" charset="0"/>
              </a:rPr>
              <a:t>Approche décisionnelle</a:t>
            </a:r>
            <a:endParaRPr lang="fr-FR" sz="2800" dirty="0">
              <a:solidFill>
                <a:schemeClr val="bg1"/>
              </a:solidFill>
              <a:latin typeface="Calibri" pitchFamily="34" charset="0"/>
              <a:cs typeface="Calibri" pitchFamily="34" charset="0"/>
            </a:endParaRPr>
          </a:p>
        </p:txBody>
      </p:sp>
      <p:sp>
        <p:nvSpPr>
          <p:cNvPr id="17" name="Rectangle 16"/>
          <p:cNvSpPr/>
          <p:nvPr/>
        </p:nvSpPr>
        <p:spPr>
          <a:xfrm>
            <a:off x="4339712" y="365847"/>
            <a:ext cx="2707474"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18" name="Rectangle 17"/>
          <p:cNvSpPr/>
          <p:nvPr/>
        </p:nvSpPr>
        <p:spPr>
          <a:xfrm>
            <a:off x="4532765" y="12403"/>
            <a:ext cx="2407519" cy="369332"/>
          </a:xfrm>
          <a:prstGeom prst="rect">
            <a:avLst/>
          </a:prstGeom>
        </p:spPr>
        <p:txBody>
          <a:bodyPr wrap="none">
            <a:spAutoFit/>
          </a:bodyPr>
          <a:lstStyle/>
          <a:p>
            <a:pPr algn="ctr"/>
            <a:r>
              <a:rPr lang="fr-FR" b="1" i="1" dirty="0">
                <a:solidFill>
                  <a:schemeClr val="bg1"/>
                </a:solidFill>
                <a:latin typeface="Calibri" pitchFamily="34" charset="0"/>
                <a:cs typeface="Calibri" pitchFamily="34" charset="0"/>
              </a:rPr>
              <a:t>Management de Projet</a:t>
            </a:r>
          </a:p>
        </p:txBody>
      </p:sp>
      <p:pic>
        <p:nvPicPr>
          <p:cNvPr id="14" name="Picture 1" descr="C:\Users\zineb\Desktop\miage.png"/>
          <p:cNvPicPr>
            <a:picLocks noChangeAspect="1" noChangeArrowheads="1"/>
          </p:cNvPicPr>
          <p:nvPr/>
        </p:nvPicPr>
        <p:blipFill>
          <a:blip r:embed="rId4" cstate="print"/>
          <a:srcRect/>
          <a:stretch>
            <a:fillRect/>
          </a:stretch>
        </p:blipFill>
        <p:spPr bwMode="auto">
          <a:xfrm>
            <a:off x="7993115" y="6356035"/>
            <a:ext cx="1081573" cy="463939"/>
          </a:xfrm>
          <a:prstGeom prst="rect">
            <a:avLst/>
          </a:prstGeom>
          <a:noFill/>
        </p:spPr>
      </p:pic>
      <p:sp>
        <p:nvSpPr>
          <p:cNvPr id="2" name="Rectangle 1"/>
          <p:cNvSpPr/>
          <p:nvPr/>
        </p:nvSpPr>
        <p:spPr>
          <a:xfrm>
            <a:off x="1197830" y="1358669"/>
            <a:ext cx="6401158" cy="374978"/>
          </a:xfrm>
          <a:prstGeom prst="rect">
            <a:avLst/>
          </a:prstGeom>
        </p:spPr>
        <p:txBody>
          <a:bodyPr wrap="square">
            <a:spAutoFit/>
          </a:bodyPr>
          <a:lstStyle/>
          <a:p>
            <a:r>
              <a:rPr lang="fr-FR" b="1" dirty="0">
                <a:solidFill>
                  <a:schemeClr val="bg1"/>
                </a:solidFill>
                <a:latin typeface="Calibri" pitchFamily="34" charset="0"/>
                <a:cs typeface="Calibri" pitchFamily="34" charset="0"/>
              </a:rPr>
              <a:t>Concevoir global – Implémenter par Etape – Améliorer en continu </a:t>
            </a:r>
          </a:p>
        </p:txBody>
      </p:sp>
      <p:sp>
        <p:nvSpPr>
          <p:cNvPr id="3" name="Rectangle à coins arrondis 2"/>
          <p:cNvSpPr/>
          <p:nvPr/>
        </p:nvSpPr>
        <p:spPr>
          <a:xfrm>
            <a:off x="5122647" y="1733647"/>
            <a:ext cx="1332741" cy="32716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1400" dirty="0" smtClean="0">
                <a:latin typeface="Calibri" pitchFamily="34" charset="0"/>
                <a:cs typeface="Calibri" pitchFamily="34" charset="0"/>
              </a:rPr>
              <a:t>Début de la V2</a:t>
            </a:r>
            <a:endParaRPr lang="fr-FR" sz="1400" dirty="0">
              <a:latin typeface="Calibri" pitchFamily="34" charset="0"/>
              <a:cs typeface="Calibri" pitchFamily="34" charset="0"/>
            </a:endParaRPr>
          </a:p>
        </p:txBody>
      </p:sp>
      <p:sp>
        <p:nvSpPr>
          <p:cNvPr id="20" name="Rectangle à coins arrondis 19"/>
          <p:cNvSpPr/>
          <p:nvPr/>
        </p:nvSpPr>
        <p:spPr>
          <a:xfrm>
            <a:off x="2169994" y="2172269"/>
            <a:ext cx="1030049" cy="51634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1400" dirty="0" smtClean="0">
                <a:latin typeface="Calibri" pitchFamily="34" charset="0"/>
                <a:cs typeface="Calibri" pitchFamily="34" charset="0"/>
              </a:rPr>
              <a:t>Fin de la V1</a:t>
            </a:r>
            <a:endParaRPr lang="fr-FR" sz="1400" dirty="0">
              <a:latin typeface="Calibri" pitchFamily="34" charset="0"/>
              <a:cs typeface="Calibri" pitchFamily="34" charset="0"/>
            </a:endParaRPr>
          </a:p>
        </p:txBody>
      </p:sp>
      <p:sp>
        <p:nvSpPr>
          <p:cNvPr id="21" name="Rectangle à coins arrondis 20"/>
          <p:cNvSpPr/>
          <p:nvPr/>
        </p:nvSpPr>
        <p:spPr>
          <a:xfrm>
            <a:off x="3652809" y="2430439"/>
            <a:ext cx="1469838" cy="32716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1400" dirty="0" smtClean="0">
                <a:latin typeface="Calibri" pitchFamily="34" charset="0"/>
                <a:cs typeface="Calibri" pitchFamily="34" charset="0"/>
              </a:rPr>
              <a:t>Début du projet</a:t>
            </a:r>
            <a:endParaRPr lang="fr-FR" sz="1400" dirty="0">
              <a:latin typeface="Calibri" pitchFamily="34" charset="0"/>
              <a:cs typeface="Calibri" pitchFamily="34" charset="0"/>
            </a:endParaRPr>
          </a:p>
        </p:txBody>
      </p:sp>
      <p:sp>
        <p:nvSpPr>
          <p:cNvPr id="22" name="Rectangle à coins arrondis 21"/>
          <p:cNvSpPr/>
          <p:nvPr/>
        </p:nvSpPr>
        <p:spPr>
          <a:xfrm>
            <a:off x="5282187" y="2139637"/>
            <a:ext cx="1480595" cy="51387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1100" dirty="0" smtClean="0">
                <a:latin typeface="Calibri" pitchFamily="34" charset="0"/>
                <a:cs typeface="Calibri" pitchFamily="34" charset="0"/>
              </a:rPr>
              <a:t>Phase 1 :</a:t>
            </a:r>
          </a:p>
          <a:p>
            <a:pPr algn="ctr"/>
            <a:r>
              <a:rPr lang="fr-FR" sz="800" dirty="0" smtClean="0">
                <a:latin typeface="Calibri" pitchFamily="34" charset="0"/>
                <a:cs typeface="Calibri" pitchFamily="34" charset="0"/>
              </a:rPr>
              <a:t>Expressions des besoins V2</a:t>
            </a:r>
            <a:endParaRPr lang="fr-FR" sz="800" dirty="0">
              <a:latin typeface="Calibri" pitchFamily="34" charset="0"/>
              <a:cs typeface="Calibri" pitchFamily="34" charset="0"/>
            </a:endParaRPr>
          </a:p>
        </p:txBody>
      </p:sp>
      <p:sp>
        <p:nvSpPr>
          <p:cNvPr id="23" name="Rectangle à coins arrondis 22"/>
          <p:cNvSpPr/>
          <p:nvPr/>
        </p:nvSpPr>
        <p:spPr>
          <a:xfrm>
            <a:off x="4528241" y="3090240"/>
            <a:ext cx="1480595" cy="51387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1100" dirty="0" smtClean="0">
                <a:latin typeface="Calibri" pitchFamily="34" charset="0"/>
                <a:cs typeface="Calibri" pitchFamily="34" charset="0"/>
              </a:rPr>
              <a:t>Phase 1 :</a:t>
            </a:r>
          </a:p>
          <a:p>
            <a:pPr algn="ctr"/>
            <a:r>
              <a:rPr lang="fr-FR" sz="800" dirty="0" smtClean="0">
                <a:latin typeface="Calibri" pitchFamily="34" charset="0"/>
                <a:cs typeface="Calibri" pitchFamily="34" charset="0"/>
              </a:rPr>
              <a:t>Expressions des besoins V1</a:t>
            </a:r>
            <a:endParaRPr lang="fr-FR" sz="800" dirty="0">
              <a:latin typeface="Calibri" pitchFamily="34" charset="0"/>
              <a:cs typeface="Calibri" pitchFamily="34" charset="0"/>
            </a:endParaRPr>
          </a:p>
        </p:txBody>
      </p:sp>
      <p:sp>
        <p:nvSpPr>
          <p:cNvPr id="24" name="Rectangle à coins arrondis 23"/>
          <p:cNvSpPr/>
          <p:nvPr/>
        </p:nvSpPr>
        <p:spPr>
          <a:xfrm>
            <a:off x="4541889" y="4915330"/>
            <a:ext cx="1480595" cy="51387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1100" dirty="0" smtClean="0">
                <a:latin typeface="Calibri" pitchFamily="34" charset="0"/>
                <a:cs typeface="Calibri" pitchFamily="34" charset="0"/>
              </a:rPr>
              <a:t>Phase 2 :</a:t>
            </a:r>
          </a:p>
          <a:p>
            <a:pPr algn="ctr"/>
            <a:r>
              <a:rPr lang="fr-FR" sz="800" dirty="0" smtClean="0">
                <a:latin typeface="Calibri" pitchFamily="34" charset="0"/>
                <a:cs typeface="Calibri" pitchFamily="34" charset="0"/>
              </a:rPr>
              <a:t>Réalisation de l’infocentre V1</a:t>
            </a:r>
            <a:endParaRPr lang="fr-FR" sz="800" dirty="0">
              <a:latin typeface="Calibri" pitchFamily="34" charset="0"/>
              <a:cs typeface="Calibri" pitchFamily="34" charset="0"/>
            </a:endParaRPr>
          </a:p>
        </p:txBody>
      </p:sp>
      <p:sp>
        <p:nvSpPr>
          <p:cNvPr id="25" name="Rectangle à coins arrondis 24"/>
          <p:cNvSpPr/>
          <p:nvPr/>
        </p:nvSpPr>
        <p:spPr>
          <a:xfrm>
            <a:off x="5227594" y="5764683"/>
            <a:ext cx="1480595" cy="51387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1100" dirty="0" smtClean="0">
                <a:latin typeface="Calibri" pitchFamily="34" charset="0"/>
                <a:cs typeface="Calibri" pitchFamily="34" charset="0"/>
              </a:rPr>
              <a:t>Phase 2 :</a:t>
            </a:r>
          </a:p>
          <a:p>
            <a:pPr algn="ctr"/>
            <a:r>
              <a:rPr lang="fr-FR" sz="800" dirty="0" smtClean="0">
                <a:latin typeface="Calibri" pitchFamily="34" charset="0"/>
                <a:cs typeface="Calibri" pitchFamily="34" charset="0"/>
              </a:rPr>
              <a:t>Réalisation de l’infocentre V2</a:t>
            </a:r>
            <a:endParaRPr lang="fr-FR" sz="800" dirty="0">
              <a:latin typeface="Calibri" pitchFamily="34" charset="0"/>
              <a:cs typeface="Calibri" pitchFamily="34" charset="0"/>
            </a:endParaRPr>
          </a:p>
        </p:txBody>
      </p:sp>
      <p:sp>
        <p:nvSpPr>
          <p:cNvPr id="26" name="Rectangle à coins arrondis 25"/>
          <p:cNvSpPr/>
          <p:nvPr/>
        </p:nvSpPr>
        <p:spPr>
          <a:xfrm>
            <a:off x="2365543" y="4943841"/>
            <a:ext cx="1480595" cy="51387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1100" dirty="0" smtClean="0">
                <a:latin typeface="Calibri" pitchFamily="34" charset="0"/>
                <a:cs typeface="Calibri" pitchFamily="34" charset="0"/>
              </a:rPr>
              <a:t>Phase 3  :</a:t>
            </a:r>
          </a:p>
          <a:p>
            <a:pPr algn="ctr"/>
            <a:r>
              <a:rPr lang="fr-FR" sz="800" dirty="0" smtClean="0">
                <a:latin typeface="Calibri" pitchFamily="34" charset="0"/>
                <a:cs typeface="Calibri" pitchFamily="34" charset="0"/>
              </a:rPr>
              <a:t>Préparation au déploiement</a:t>
            </a:r>
            <a:endParaRPr lang="fr-FR" sz="800" dirty="0">
              <a:latin typeface="Calibri" pitchFamily="34" charset="0"/>
              <a:cs typeface="Calibri" pitchFamily="34" charset="0"/>
            </a:endParaRPr>
          </a:p>
        </p:txBody>
      </p:sp>
      <p:sp>
        <p:nvSpPr>
          <p:cNvPr id="27" name="Rectangle à coins arrondis 26"/>
          <p:cNvSpPr/>
          <p:nvPr/>
        </p:nvSpPr>
        <p:spPr>
          <a:xfrm>
            <a:off x="2324598" y="3095867"/>
            <a:ext cx="1480595" cy="51387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1100" dirty="0" smtClean="0">
                <a:latin typeface="Calibri" pitchFamily="34" charset="0"/>
                <a:cs typeface="Calibri" pitchFamily="34" charset="0"/>
              </a:rPr>
              <a:t>Phase 3  :</a:t>
            </a:r>
          </a:p>
          <a:p>
            <a:pPr algn="ctr"/>
            <a:r>
              <a:rPr lang="fr-FR" sz="800" dirty="0" smtClean="0">
                <a:latin typeface="Calibri" pitchFamily="34" charset="0"/>
                <a:cs typeface="Calibri" pitchFamily="34" charset="0"/>
              </a:rPr>
              <a:t>Déploiement V1</a:t>
            </a:r>
            <a:endParaRPr lang="fr-FR" sz="800" dirty="0">
              <a:latin typeface="Calibri" pitchFamily="34" charset="0"/>
              <a:cs typeface="Calibri" pitchFamily="34" charset="0"/>
            </a:endParaRPr>
          </a:p>
        </p:txBody>
      </p:sp>
      <p:sp>
        <p:nvSpPr>
          <p:cNvPr id="28" name="Rectangle à coins arrondis 27"/>
          <p:cNvSpPr/>
          <p:nvPr/>
        </p:nvSpPr>
        <p:spPr>
          <a:xfrm>
            <a:off x="3102020" y="3970699"/>
            <a:ext cx="1480595" cy="51387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1100" dirty="0" smtClean="0">
                <a:latin typeface="Calibri" pitchFamily="34" charset="0"/>
                <a:cs typeface="Calibri" pitchFamily="34" charset="0"/>
              </a:rPr>
              <a:t>Phase transverse :</a:t>
            </a:r>
            <a:endParaRPr lang="fr-FR" sz="800" dirty="0" smtClean="0">
              <a:latin typeface="Calibri" pitchFamily="34" charset="0"/>
              <a:cs typeface="Calibri" pitchFamily="34" charset="0"/>
            </a:endParaRPr>
          </a:p>
          <a:p>
            <a:pPr algn="ctr"/>
            <a:r>
              <a:rPr lang="fr-FR" sz="800" dirty="0" smtClean="0">
                <a:latin typeface="Calibri" pitchFamily="34" charset="0"/>
                <a:cs typeface="Calibri" pitchFamily="34" charset="0"/>
              </a:rPr>
              <a:t>Pilotage du projet</a:t>
            </a:r>
            <a:endParaRPr lang="fr-FR" sz="1100" dirty="0" smtClean="0">
              <a:latin typeface="Calibri" pitchFamily="34" charset="0"/>
              <a:cs typeface="Calibri" pitchFamily="34" charset="0"/>
            </a:endParaRPr>
          </a:p>
        </p:txBody>
      </p:sp>
    </p:spTree>
    <p:extLst>
      <p:ext uri="{BB962C8B-B14F-4D97-AF65-F5344CB8AC3E}">
        <p14:creationId xmlns:p14="http://schemas.microsoft.com/office/powerpoint/2010/main" val="2211527381"/>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90676" y="-141890"/>
            <a:ext cx="280469" cy="5928101"/>
          </a:xfrm>
          <a:prstGeom prst="rect">
            <a:avLst/>
          </a:prstGeom>
          <a:ln w="25400" cmpd="sng">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sp>
        <p:nvSpPr>
          <p:cNvPr id="2" name="Title 1"/>
          <p:cNvSpPr>
            <a:spLocks noGrp="1"/>
          </p:cNvSpPr>
          <p:nvPr>
            <p:ph type="title"/>
          </p:nvPr>
        </p:nvSpPr>
        <p:spPr>
          <a:xfrm>
            <a:off x="110362" y="5628555"/>
            <a:ext cx="2180213" cy="756479"/>
          </a:xfrm>
        </p:spPr>
        <p:txBody>
          <a:bodyPr/>
          <a:lstStyle/>
          <a:p>
            <a:r>
              <a:rPr lang="fr-FR" sz="5400" b="1" dirty="0" smtClean="0">
                <a:solidFill>
                  <a:schemeClr val="bg1"/>
                </a:solidFill>
                <a:latin typeface="Calibri" pitchFamily="34" charset="0"/>
                <a:cs typeface="Calibri" pitchFamily="34" charset="0"/>
              </a:rPr>
              <a:t>PLAN</a:t>
            </a:r>
            <a:endParaRPr lang="fr-FR" sz="5400" b="1" dirty="0">
              <a:solidFill>
                <a:schemeClr val="bg1"/>
              </a:solidFill>
              <a:latin typeface="Calibri" pitchFamily="34" charset="0"/>
              <a:cs typeface="Calibri" pitchFamily="34" charset="0"/>
            </a:endParaRPr>
          </a:p>
        </p:txBody>
      </p:sp>
      <p:graphicFrame>
        <p:nvGraphicFramePr>
          <p:cNvPr id="7" name="Diagram 6"/>
          <p:cNvGraphicFramePr/>
          <p:nvPr>
            <p:extLst>
              <p:ext uri="{D42A27DB-BD31-4B8C-83A1-F6EECF244321}">
                <p14:modId xmlns:p14="http://schemas.microsoft.com/office/powerpoint/2010/main" val="4122173900"/>
              </p:ext>
            </p:extLst>
          </p:nvPr>
        </p:nvGraphicFramePr>
        <p:xfrm>
          <a:off x="1622311" y="1292771"/>
          <a:ext cx="5911248" cy="4117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Pentagone 2"/>
          <p:cNvSpPr/>
          <p:nvPr/>
        </p:nvSpPr>
        <p:spPr>
          <a:xfrm>
            <a:off x="1671145" y="1568530"/>
            <a:ext cx="1294428" cy="20495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Pentagone 5"/>
          <p:cNvSpPr/>
          <p:nvPr/>
        </p:nvSpPr>
        <p:spPr>
          <a:xfrm>
            <a:off x="1671145" y="2428025"/>
            <a:ext cx="1294428" cy="20495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Pentagone 7"/>
          <p:cNvSpPr/>
          <p:nvPr/>
        </p:nvSpPr>
        <p:spPr>
          <a:xfrm>
            <a:off x="1671145" y="3263395"/>
            <a:ext cx="1294428" cy="20495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Pentagone 8"/>
          <p:cNvSpPr/>
          <p:nvPr/>
        </p:nvSpPr>
        <p:spPr>
          <a:xfrm>
            <a:off x="1671145" y="4113712"/>
            <a:ext cx="1294428" cy="20495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Pentagone 9"/>
          <p:cNvSpPr/>
          <p:nvPr/>
        </p:nvSpPr>
        <p:spPr>
          <a:xfrm>
            <a:off x="1671145" y="4939793"/>
            <a:ext cx="1294428" cy="20495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1876097" y="5975131"/>
            <a:ext cx="7740869" cy="3153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1" descr="C:\Users\zineb\Desktop\miage.png"/>
          <p:cNvPicPr>
            <a:picLocks noChangeAspect="1" noChangeArrowheads="1"/>
          </p:cNvPicPr>
          <p:nvPr/>
        </p:nvPicPr>
        <p:blipFill>
          <a:blip r:embed="rId8" cstate="print"/>
          <a:srcRect/>
          <a:stretch>
            <a:fillRect/>
          </a:stretch>
        </p:blipFill>
        <p:spPr bwMode="auto">
          <a:xfrm>
            <a:off x="7993115" y="6356035"/>
            <a:ext cx="1081573" cy="463939"/>
          </a:xfrm>
          <a:prstGeom prst="rect">
            <a:avLst/>
          </a:prstGeom>
          <a:noFill/>
        </p:spPr>
      </p:pic>
    </p:spTree>
    <p:extLst>
      <p:ext uri="{BB962C8B-B14F-4D97-AF65-F5344CB8AC3E}">
        <p14:creationId xmlns:p14="http://schemas.microsoft.com/office/powerpoint/2010/main" val="40588083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75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125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500"/>
                                  </p:stCondLst>
                                  <p:childTnLst>
                                    <p:set>
                                      <p:cBhvr>
                                        <p:cTn id="34" dur="1" fill="hold">
                                          <p:stCondLst>
                                            <p:cond delay="0"/>
                                          </p:stCondLst>
                                        </p:cTn>
                                        <p:tgtEl>
                                          <p:spTgt spid="7">
                                            <p:graphicEl>
                                              <a:dgm id="{5981DF62-8A8B-41FA-9DDE-B8C10E9AD76C}"/>
                                            </p:graphicEl>
                                          </p:spTgt>
                                        </p:tgtEl>
                                        <p:attrNameLst>
                                          <p:attrName>style.visibility</p:attrName>
                                        </p:attrNameLst>
                                      </p:cBhvr>
                                      <p:to>
                                        <p:strVal val="visible"/>
                                      </p:to>
                                    </p:set>
                                    <p:anim calcmode="lin" valueType="num">
                                      <p:cBhvr additive="base">
                                        <p:cTn id="35" dur="500" fill="hold"/>
                                        <p:tgtEl>
                                          <p:spTgt spid="7">
                                            <p:graphicEl>
                                              <a:dgm id="{5981DF62-8A8B-41FA-9DDE-B8C10E9AD76C}"/>
                                            </p:graphic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7">
                                            <p:graphicEl>
                                              <a:dgm id="{5981DF62-8A8B-41FA-9DDE-B8C10E9AD76C}"/>
                                            </p:graphicEl>
                                          </p:spTgt>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500"/>
                                  </p:stCondLst>
                                  <p:childTnLst>
                                    <p:set>
                                      <p:cBhvr>
                                        <p:cTn id="38" dur="1" fill="hold">
                                          <p:stCondLst>
                                            <p:cond delay="0"/>
                                          </p:stCondLst>
                                        </p:cTn>
                                        <p:tgtEl>
                                          <p:spTgt spid="7">
                                            <p:graphicEl>
                                              <a:dgm id="{4ED53660-E2DA-40DA-9ACD-D94044B8D5DF}"/>
                                            </p:graphicEl>
                                          </p:spTgt>
                                        </p:tgtEl>
                                        <p:attrNameLst>
                                          <p:attrName>style.visibility</p:attrName>
                                        </p:attrNameLst>
                                      </p:cBhvr>
                                      <p:to>
                                        <p:strVal val="visible"/>
                                      </p:to>
                                    </p:set>
                                    <p:anim calcmode="lin" valueType="num">
                                      <p:cBhvr additive="base">
                                        <p:cTn id="39" dur="500" fill="hold"/>
                                        <p:tgtEl>
                                          <p:spTgt spid="7">
                                            <p:graphicEl>
                                              <a:dgm id="{4ED53660-E2DA-40DA-9ACD-D94044B8D5DF}"/>
                                            </p:graphic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7">
                                            <p:graphicEl>
                                              <a:dgm id="{4ED53660-E2DA-40DA-9ACD-D94044B8D5DF}"/>
                                            </p:graphic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500"/>
                                  </p:stCondLst>
                                  <p:childTnLst>
                                    <p:set>
                                      <p:cBhvr>
                                        <p:cTn id="42" dur="1" fill="hold">
                                          <p:stCondLst>
                                            <p:cond delay="0"/>
                                          </p:stCondLst>
                                        </p:cTn>
                                        <p:tgtEl>
                                          <p:spTgt spid="7">
                                            <p:graphicEl>
                                              <a:dgm id="{7A9776F1-1AAF-4778-B100-8AF9DC2AFF29}"/>
                                            </p:graphicEl>
                                          </p:spTgt>
                                        </p:tgtEl>
                                        <p:attrNameLst>
                                          <p:attrName>style.visibility</p:attrName>
                                        </p:attrNameLst>
                                      </p:cBhvr>
                                      <p:to>
                                        <p:strVal val="visible"/>
                                      </p:to>
                                    </p:set>
                                    <p:anim calcmode="lin" valueType="num">
                                      <p:cBhvr additive="base">
                                        <p:cTn id="43" dur="500" fill="hold"/>
                                        <p:tgtEl>
                                          <p:spTgt spid="7">
                                            <p:graphicEl>
                                              <a:dgm id="{7A9776F1-1AAF-4778-B100-8AF9DC2AFF29}"/>
                                            </p:graphic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7">
                                            <p:graphicEl>
                                              <a:dgm id="{7A9776F1-1AAF-4778-B100-8AF9DC2AFF29}"/>
                                            </p:graphic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1250"/>
                                  </p:stCondLst>
                                  <p:childTnLst>
                                    <p:set>
                                      <p:cBhvr>
                                        <p:cTn id="46" dur="1" fill="hold">
                                          <p:stCondLst>
                                            <p:cond delay="0"/>
                                          </p:stCondLst>
                                        </p:cTn>
                                        <p:tgtEl>
                                          <p:spTgt spid="7">
                                            <p:graphicEl>
                                              <a:dgm id="{F8B780EF-2776-4DEF-BD4E-FC68F4507016}"/>
                                            </p:graphicEl>
                                          </p:spTgt>
                                        </p:tgtEl>
                                        <p:attrNameLst>
                                          <p:attrName>style.visibility</p:attrName>
                                        </p:attrNameLst>
                                      </p:cBhvr>
                                      <p:to>
                                        <p:strVal val="visible"/>
                                      </p:to>
                                    </p:set>
                                    <p:anim calcmode="lin" valueType="num">
                                      <p:cBhvr additive="base">
                                        <p:cTn id="47" dur="500" fill="hold"/>
                                        <p:tgtEl>
                                          <p:spTgt spid="7">
                                            <p:graphicEl>
                                              <a:dgm id="{F8B780EF-2776-4DEF-BD4E-FC68F4507016}"/>
                                            </p:graphic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7">
                                            <p:graphicEl>
                                              <a:dgm id="{F8B780EF-2776-4DEF-BD4E-FC68F4507016}"/>
                                            </p:graphic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1250"/>
                                  </p:stCondLst>
                                  <p:childTnLst>
                                    <p:set>
                                      <p:cBhvr>
                                        <p:cTn id="50" dur="1" fill="hold">
                                          <p:stCondLst>
                                            <p:cond delay="0"/>
                                          </p:stCondLst>
                                        </p:cTn>
                                        <p:tgtEl>
                                          <p:spTgt spid="7">
                                            <p:graphicEl>
                                              <a:dgm id="{4A401B29-A7EA-43E2-8EEE-C8065A943AB6}"/>
                                            </p:graphicEl>
                                          </p:spTgt>
                                        </p:tgtEl>
                                        <p:attrNameLst>
                                          <p:attrName>style.visibility</p:attrName>
                                        </p:attrNameLst>
                                      </p:cBhvr>
                                      <p:to>
                                        <p:strVal val="visible"/>
                                      </p:to>
                                    </p:set>
                                    <p:anim calcmode="lin" valueType="num">
                                      <p:cBhvr additive="base">
                                        <p:cTn id="51" dur="500" fill="hold"/>
                                        <p:tgtEl>
                                          <p:spTgt spid="7">
                                            <p:graphicEl>
                                              <a:dgm id="{4A401B29-A7EA-43E2-8EEE-C8065A943AB6}"/>
                                            </p:graphic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7">
                                            <p:graphicEl>
                                              <a:dgm id="{4A401B29-A7EA-43E2-8EEE-C8065A943AB6}"/>
                                            </p:graphic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1250"/>
                                  </p:stCondLst>
                                  <p:childTnLst>
                                    <p:set>
                                      <p:cBhvr>
                                        <p:cTn id="54" dur="1" fill="hold">
                                          <p:stCondLst>
                                            <p:cond delay="0"/>
                                          </p:stCondLst>
                                        </p:cTn>
                                        <p:tgtEl>
                                          <p:spTgt spid="7">
                                            <p:graphicEl>
                                              <a:dgm id="{0C5677D5-39A1-4FCD-8321-7C5B2762C43A}"/>
                                            </p:graphicEl>
                                          </p:spTgt>
                                        </p:tgtEl>
                                        <p:attrNameLst>
                                          <p:attrName>style.visibility</p:attrName>
                                        </p:attrNameLst>
                                      </p:cBhvr>
                                      <p:to>
                                        <p:strVal val="visible"/>
                                      </p:to>
                                    </p:set>
                                    <p:anim calcmode="lin" valueType="num">
                                      <p:cBhvr additive="base">
                                        <p:cTn id="55" dur="500" fill="hold"/>
                                        <p:tgtEl>
                                          <p:spTgt spid="7">
                                            <p:graphicEl>
                                              <a:dgm id="{0C5677D5-39A1-4FCD-8321-7C5B2762C43A}"/>
                                            </p:graphic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7">
                                            <p:graphicEl>
                                              <a:dgm id="{0C5677D5-39A1-4FCD-8321-7C5B2762C43A}"/>
                                            </p:graphicEl>
                                          </p:spTgt>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1750"/>
                                  </p:stCondLst>
                                  <p:childTnLst>
                                    <p:set>
                                      <p:cBhvr>
                                        <p:cTn id="58" dur="1" fill="hold">
                                          <p:stCondLst>
                                            <p:cond delay="0"/>
                                          </p:stCondLst>
                                        </p:cTn>
                                        <p:tgtEl>
                                          <p:spTgt spid="7">
                                            <p:graphicEl>
                                              <a:dgm id="{69749117-77F9-4129-830F-EE4EFD613E49}"/>
                                            </p:graphicEl>
                                          </p:spTgt>
                                        </p:tgtEl>
                                        <p:attrNameLst>
                                          <p:attrName>style.visibility</p:attrName>
                                        </p:attrNameLst>
                                      </p:cBhvr>
                                      <p:to>
                                        <p:strVal val="visible"/>
                                      </p:to>
                                    </p:set>
                                    <p:anim calcmode="lin" valueType="num">
                                      <p:cBhvr additive="base">
                                        <p:cTn id="59" dur="500" fill="hold"/>
                                        <p:tgtEl>
                                          <p:spTgt spid="7">
                                            <p:graphicEl>
                                              <a:dgm id="{69749117-77F9-4129-830F-EE4EFD613E49}"/>
                                            </p:graphic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7">
                                            <p:graphicEl>
                                              <a:dgm id="{69749117-77F9-4129-830F-EE4EFD613E49}"/>
                                            </p:graphicEl>
                                          </p:spTgt>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1750"/>
                                  </p:stCondLst>
                                  <p:childTnLst>
                                    <p:set>
                                      <p:cBhvr>
                                        <p:cTn id="62" dur="1" fill="hold">
                                          <p:stCondLst>
                                            <p:cond delay="0"/>
                                          </p:stCondLst>
                                        </p:cTn>
                                        <p:tgtEl>
                                          <p:spTgt spid="7">
                                            <p:graphicEl>
                                              <a:dgm id="{F4FA6A83-2F50-4F91-A6B8-63D2B73186C3}"/>
                                            </p:graphicEl>
                                          </p:spTgt>
                                        </p:tgtEl>
                                        <p:attrNameLst>
                                          <p:attrName>style.visibility</p:attrName>
                                        </p:attrNameLst>
                                      </p:cBhvr>
                                      <p:to>
                                        <p:strVal val="visible"/>
                                      </p:to>
                                    </p:set>
                                    <p:anim calcmode="lin" valueType="num">
                                      <p:cBhvr additive="base">
                                        <p:cTn id="63" dur="500" fill="hold"/>
                                        <p:tgtEl>
                                          <p:spTgt spid="7">
                                            <p:graphicEl>
                                              <a:dgm id="{F4FA6A83-2F50-4F91-A6B8-63D2B73186C3}"/>
                                            </p:graphic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7">
                                            <p:graphicEl>
                                              <a:dgm id="{F4FA6A83-2F50-4F91-A6B8-63D2B73186C3}"/>
                                            </p:graphicEl>
                                          </p:spTgt>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1750"/>
                                  </p:stCondLst>
                                  <p:childTnLst>
                                    <p:set>
                                      <p:cBhvr>
                                        <p:cTn id="66" dur="1" fill="hold">
                                          <p:stCondLst>
                                            <p:cond delay="0"/>
                                          </p:stCondLst>
                                        </p:cTn>
                                        <p:tgtEl>
                                          <p:spTgt spid="7">
                                            <p:graphicEl>
                                              <a:dgm id="{3589C9DF-5A04-4175-87FF-327717A3E0DA}"/>
                                            </p:graphicEl>
                                          </p:spTgt>
                                        </p:tgtEl>
                                        <p:attrNameLst>
                                          <p:attrName>style.visibility</p:attrName>
                                        </p:attrNameLst>
                                      </p:cBhvr>
                                      <p:to>
                                        <p:strVal val="visible"/>
                                      </p:to>
                                    </p:set>
                                    <p:anim calcmode="lin" valueType="num">
                                      <p:cBhvr additive="base">
                                        <p:cTn id="67" dur="500" fill="hold"/>
                                        <p:tgtEl>
                                          <p:spTgt spid="7">
                                            <p:graphicEl>
                                              <a:dgm id="{3589C9DF-5A04-4175-87FF-327717A3E0DA}"/>
                                            </p:graphic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7">
                                            <p:graphicEl>
                                              <a:dgm id="{3589C9DF-5A04-4175-87FF-327717A3E0DA}"/>
                                            </p:graphicEl>
                                          </p:spTgt>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2250"/>
                                  </p:stCondLst>
                                  <p:childTnLst>
                                    <p:set>
                                      <p:cBhvr>
                                        <p:cTn id="70" dur="1" fill="hold">
                                          <p:stCondLst>
                                            <p:cond delay="0"/>
                                          </p:stCondLst>
                                        </p:cTn>
                                        <p:tgtEl>
                                          <p:spTgt spid="7">
                                            <p:graphicEl>
                                              <a:dgm id="{0AA6BE21-E29C-4D8F-8655-35E48480451A}"/>
                                            </p:graphicEl>
                                          </p:spTgt>
                                        </p:tgtEl>
                                        <p:attrNameLst>
                                          <p:attrName>style.visibility</p:attrName>
                                        </p:attrNameLst>
                                      </p:cBhvr>
                                      <p:to>
                                        <p:strVal val="visible"/>
                                      </p:to>
                                    </p:set>
                                    <p:anim calcmode="lin" valueType="num">
                                      <p:cBhvr additive="base">
                                        <p:cTn id="71" dur="500" fill="hold"/>
                                        <p:tgtEl>
                                          <p:spTgt spid="7">
                                            <p:graphicEl>
                                              <a:dgm id="{0AA6BE21-E29C-4D8F-8655-35E48480451A}"/>
                                            </p:graphic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7">
                                            <p:graphicEl>
                                              <a:dgm id="{0AA6BE21-E29C-4D8F-8655-35E48480451A}"/>
                                            </p:graphicEl>
                                          </p:spTgt>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2250"/>
                                  </p:stCondLst>
                                  <p:childTnLst>
                                    <p:set>
                                      <p:cBhvr>
                                        <p:cTn id="74" dur="1" fill="hold">
                                          <p:stCondLst>
                                            <p:cond delay="0"/>
                                          </p:stCondLst>
                                        </p:cTn>
                                        <p:tgtEl>
                                          <p:spTgt spid="7">
                                            <p:graphicEl>
                                              <a:dgm id="{FDEF6A92-BA86-4A02-AAB0-C6323B9CB2FD}"/>
                                            </p:graphicEl>
                                          </p:spTgt>
                                        </p:tgtEl>
                                        <p:attrNameLst>
                                          <p:attrName>style.visibility</p:attrName>
                                        </p:attrNameLst>
                                      </p:cBhvr>
                                      <p:to>
                                        <p:strVal val="visible"/>
                                      </p:to>
                                    </p:set>
                                    <p:anim calcmode="lin" valueType="num">
                                      <p:cBhvr additive="base">
                                        <p:cTn id="75" dur="500" fill="hold"/>
                                        <p:tgtEl>
                                          <p:spTgt spid="7">
                                            <p:graphicEl>
                                              <a:dgm id="{FDEF6A92-BA86-4A02-AAB0-C6323B9CB2FD}"/>
                                            </p:graphicEl>
                                          </p:spTgt>
                                        </p:tgtEl>
                                        <p:attrNameLst>
                                          <p:attrName>ppt_x</p:attrName>
                                        </p:attrNameLst>
                                      </p:cBhvr>
                                      <p:tavLst>
                                        <p:tav tm="0">
                                          <p:val>
                                            <p:strVal val="1+#ppt_w/2"/>
                                          </p:val>
                                        </p:tav>
                                        <p:tav tm="100000">
                                          <p:val>
                                            <p:strVal val="#ppt_x"/>
                                          </p:val>
                                        </p:tav>
                                      </p:tavLst>
                                    </p:anim>
                                    <p:anim calcmode="lin" valueType="num">
                                      <p:cBhvr additive="base">
                                        <p:cTn id="76" dur="500" fill="hold"/>
                                        <p:tgtEl>
                                          <p:spTgt spid="7">
                                            <p:graphicEl>
                                              <a:dgm id="{FDEF6A92-BA86-4A02-AAB0-C6323B9CB2FD}"/>
                                            </p:graphicEl>
                                          </p:spTgt>
                                        </p:tgtEl>
                                        <p:attrNameLst>
                                          <p:attrName>ppt_y</p:attrName>
                                        </p:attrNameLst>
                                      </p:cBhvr>
                                      <p:tavLst>
                                        <p:tav tm="0">
                                          <p:val>
                                            <p:strVal val="#ppt_y"/>
                                          </p:val>
                                        </p:tav>
                                        <p:tav tm="100000">
                                          <p:val>
                                            <p:strVal val="#ppt_y"/>
                                          </p:val>
                                        </p:tav>
                                      </p:tavLst>
                                    </p:anim>
                                  </p:childTnLst>
                                </p:cTn>
                              </p:par>
                              <p:par>
                                <p:cTn id="77" presetID="2" presetClass="entr" presetSubtype="2" fill="hold" grpId="0" nodeType="withEffect">
                                  <p:stCondLst>
                                    <p:cond delay="2250"/>
                                  </p:stCondLst>
                                  <p:childTnLst>
                                    <p:set>
                                      <p:cBhvr>
                                        <p:cTn id="78" dur="1" fill="hold">
                                          <p:stCondLst>
                                            <p:cond delay="0"/>
                                          </p:stCondLst>
                                        </p:cTn>
                                        <p:tgtEl>
                                          <p:spTgt spid="7">
                                            <p:graphicEl>
                                              <a:dgm id="{B10D07A9-6AF3-4461-BF7F-1E36557B584E}"/>
                                            </p:graphicEl>
                                          </p:spTgt>
                                        </p:tgtEl>
                                        <p:attrNameLst>
                                          <p:attrName>style.visibility</p:attrName>
                                        </p:attrNameLst>
                                      </p:cBhvr>
                                      <p:to>
                                        <p:strVal val="visible"/>
                                      </p:to>
                                    </p:set>
                                    <p:anim calcmode="lin" valueType="num">
                                      <p:cBhvr additive="base">
                                        <p:cTn id="79" dur="500" fill="hold"/>
                                        <p:tgtEl>
                                          <p:spTgt spid="7">
                                            <p:graphicEl>
                                              <a:dgm id="{B10D07A9-6AF3-4461-BF7F-1E36557B584E}"/>
                                            </p:graphicEl>
                                          </p:spTgt>
                                        </p:tgtEl>
                                        <p:attrNameLst>
                                          <p:attrName>ppt_x</p:attrName>
                                        </p:attrNameLst>
                                      </p:cBhvr>
                                      <p:tavLst>
                                        <p:tav tm="0">
                                          <p:val>
                                            <p:strVal val="1+#ppt_w/2"/>
                                          </p:val>
                                        </p:tav>
                                        <p:tav tm="100000">
                                          <p:val>
                                            <p:strVal val="#ppt_x"/>
                                          </p:val>
                                        </p:tav>
                                      </p:tavLst>
                                    </p:anim>
                                    <p:anim calcmode="lin" valueType="num">
                                      <p:cBhvr additive="base">
                                        <p:cTn id="80" dur="500" fill="hold"/>
                                        <p:tgtEl>
                                          <p:spTgt spid="7">
                                            <p:graphicEl>
                                              <a:dgm id="{B10D07A9-6AF3-4461-BF7F-1E36557B584E}"/>
                                            </p:graphicEl>
                                          </p:spTgt>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2750"/>
                                  </p:stCondLst>
                                  <p:childTnLst>
                                    <p:set>
                                      <p:cBhvr>
                                        <p:cTn id="82" dur="1" fill="hold">
                                          <p:stCondLst>
                                            <p:cond delay="0"/>
                                          </p:stCondLst>
                                        </p:cTn>
                                        <p:tgtEl>
                                          <p:spTgt spid="7">
                                            <p:graphicEl>
                                              <a:dgm id="{0E93F509-F5D9-402B-B8A2-9D06D12AB318}"/>
                                            </p:graphicEl>
                                          </p:spTgt>
                                        </p:tgtEl>
                                        <p:attrNameLst>
                                          <p:attrName>style.visibility</p:attrName>
                                        </p:attrNameLst>
                                      </p:cBhvr>
                                      <p:to>
                                        <p:strVal val="visible"/>
                                      </p:to>
                                    </p:set>
                                    <p:anim calcmode="lin" valueType="num">
                                      <p:cBhvr additive="base">
                                        <p:cTn id="83" dur="500" fill="hold"/>
                                        <p:tgtEl>
                                          <p:spTgt spid="7">
                                            <p:graphicEl>
                                              <a:dgm id="{0E93F509-F5D9-402B-B8A2-9D06D12AB318}"/>
                                            </p:graphicEl>
                                          </p:spTgt>
                                        </p:tgtEl>
                                        <p:attrNameLst>
                                          <p:attrName>ppt_x</p:attrName>
                                        </p:attrNameLst>
                                      </p:cBhvr>
                                      <p:tavLst>
                                        <p:tav tm="0">
                                          <p:val>
                                            <p:strVal val="1+#ppt_w/2"/>
                                          </p:val>
                                        </p:tav>
                                        <p:tav tm="100000">
                                          <p:val>
                                            <p:strVal val="#ppt_x"/>
                                          </p:val>
                                        </p:tav>
                                      </p:tavLst>
                                    </p:anim>
                                    <p:anim calcmode="lin" valueType="num">
                                      <p:cBhvr additive="base">
                                        <p:cTn id="84" dur="500" fill="hold"/>
                                        <p:tgtEl>
                                          <p:spTgt spid="7">
                                            <p:graphicEl>
                                              <a:dgm id="{0E93F509-F5D9-402B-B8A2-9D06D12AB318}"/>
                                            </p:graphicEl>
                                          </p:spTgt>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2750"/>
                                  </p:stCondLst>
                                  <p:childTnLst>
                                    <p:set>
                                      <p:cBhvr>
                                        <p:cTn id="86" dur="1" fill="hold">
                                          <p:stCondLst>
                                            <p:cond delay="0"/>
                                          </p:stCondLst>
                                        </p:cTn>
                                        <p:tgtEl>
                                          <p:spTgt spid="7">
                                            <p:graphicEl>
                                              <a:dgm id="{8D51F777-01D1-4052-807A-8B3299BC8F7A}"/>
                                            </p:graphicEl>
                                          </p:spTgt>
                                        </p:tgtEl>
                                        <p:attrNameLst>
                                          <p:attrName>style.visibility</p:attrName>
                                        </p:attrNameLst>
                                      </p:cBhvr>
                                      <p:to>
                                        <p:strVal val="visible"/>
                                      </p:to>
                                    </p:set>
                                    <p:anim calcmode="lin" valueType="num">
                                      <p:cBhvr additive="base">
                                        <p:cTn id="87" dur="500" fill="hold"/>
                                        <p:tgtEl>
                                          <p:spTgt spid="7">
                                            <p:graphicEl>
                                              <a:dgm id="{8D51F777-01D1-4052-807A-8B3299BC8F7A}"/>
                                            </p:graphic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7">
                                            <p:graphicEl>
                                              <a:dgm id="{8D51F777-01D1-4052-807A-8B3299BC8F7A}"/>
                                            </p:graphicEl>
                                          </p:spTgt>
                                        </p:tgtEl>
                                        <p:attrNameLst>
                                          <p:attrName>ppt_y</p:attrName>
                                        </p:attrNameLst>
                                      </p:cBhvr>
                                      <p:tavLst>
                                        <p:tav tm="0">
                                          <p:val>
                                            <p:strVal val="#ppt_y"/>
                                          </p:val>
                                        </p:tav>
                                        <p:tav tm="100000">
                                          <p:val>
                                            <p:strVal val="#ppt_y"/>
                                          </p:val>
                                        </p:tav>
                                      </p:tavLst>
                                    </p:anim>
                                  </p:childTnLst>
                                </p:cTn>
                              </p:par>
                              <p:par>
                                <p:cTn id="89" presetID="2" presetClass="entr" presetSubtype="2" fill="hold" grpId="0" nodeType="withEffect">
                                  <p:stCondLst>
                                    <p:cond delay="2750"/>
                                  </p:stCondLst>
                                  <p:childTnLst>
                                    <p:set>
                                      <p:cBhvr>
                                        <p:cTn id="90" dur="1" fill="hold">
                                          <p:stCondLst>
                                            <p:cond delay="0"/>
                                          </p:stCondLst>
                                        </p:cTn>
                                        <p:tgtEl>
                                          <p:spTgt spid="7">
                                            <p:graphicEl>
                                              <a:dgm id="{BD71CA00-D5F8-4533-A2D0-9F3E406C0662}"/>
                                            </p:graphicEl>
                                          </p:spTgt>
                                        </p:tgtEl>
                                        <p:attrNameLst>
                                          <p:attrName>style.visibility</p:attrName>
                                        </p:attrNameLst>
                                      </p:cBhvr>
                                      <p:to>
                                        <p:strVal val="visible"/>
                                      </p:to>
                                    </p:set>
                                    <p:anim calcmode="lin" valueType="num">
                                      <p:cBhvr additive="base">
                                        <p:cTn id="91" dur="500" fill="hold"/>
                                        <p:tgtEl>
                                          <p:spTgt spid="7">
                                            <p:graphicEl>
                                              <a:dgm id="{BD71CA00-D5F8-4533-A2D0-9F3E406C0662}"/>
                                            </p:graphic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7">
                                            <p:graphicEl>
                                              <a:dgm id="{BD71CA00-D5F8-4533-A2D0-9F3E406C0662}"/>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7" grpId="0" uiExpand="1">
        <p:bldSub>
          <a:bldDgm bld="one"/>
        </p:bldSub>
      </p:bldGraphic>
      <p:bldP spid="3" grpId="0" animBg="1"/>
      <p:bldP spid="6" grpId="0" animBg="1"/>
      <p:bldP spid="8" grpId="0" animBg="1"/>
      <p:bldP spid="9" grpId="0" animBg="1"/>
      <p:bldP spid="10" grpId="0" animBg="1"/>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lèche droite rayée 35"/>
          <p:cNvSpPr/>
          <p:nvPr/>
        </p:nvSpPr>
        <p:spPr>
          <a:xfrm flipH="1">
            <a:off x="-1213945" y="102598"/>
            <a:ext cx="4694124"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re 1"/>
          <p:cNvSpPr>
            <a:spLocks noGrp="1"/>
          </p:cNvSpPr>
          <p:nvPr>
            <p:ph type="title"/>
          </p:nvPr>
        </p:nvSpPr>
        <p:spPr>
          <a:xfrm>
            <a:off x="0" y="414627"/>
            <a:ext cx="3234519" cy="472480"/>
          </a:xfrm>
        </p:spPr>
        <p:txBody>
          <a:bodyPr/>
          <a:lstStyle/>
          <a:p>
            <a:r>
              <a:rPr lang="fr-FR" sz="2800" dirty="0">
                <a:solidFill>
                  <a:schemeClr val="bg1"/>
                </a:solidFill>
                <a:latin typeface="Calibri" pitchFamily="34" charset="0"/>
                <a:cs typeface="Calibri" pitchFamily="34" charset="0"/>
              </a:rPr>
              <a:t>Démarche du Projet</a:t>
            </a:r>
          </a:p>
        </p:txBody>
      </p:sp>
      <p:sp>
        <p:nvSpPr>
          <p:cNvPr id="4" name="Rectangle 3"/>
          <p:cNvSpPr>
            <a:spLocks noChangeAspect="1" noChangeArrowheads="1"/>
          </p:cNvSpPr>
          <p:nvPr/>
        </p:nvSpPr>
        <p:spPr bwMode="auto">
          <a:xfrm>
            <a:off x="195263" y="1279525"/>
            <a:ext cx="864020" cy="366767"/>
          </a:xfrm>
          <a:prstGeom prst="rect">
            <a:avLst/>
          </a:prstGeom>
          <a:noFill/>
          <a:ln w="12700">
            <a:noFill/>
            <a:miter lim="800000"/>
            <a:headEnd/>
            <a:tailEnd/>
          </a:ln>
          <a:effectLst/>
        </p:spPr>
        <p:txBody>
          <a:bodyPr wrap="none" lIns="90488" tIns="44450" rIns="90488" bIns="44450">
            <a:spAutoFit/>
          </a:bodyPr>
          <a:lstStyle/>
          <a:p>
            <a:pPr>
              <a:defRPr/>
            </a:pPr>
            <a:r>
              <a:rPr lang="fr-FR" b="1" dirty="0">
                <a:effectLst>
                  <a:outerShdw blurRad="38100" dist="38100" dir="2700000" algn="tl">
                    <a:srgbClr val="000000">
                      <a:alpha val="43137"/>
                    </a:srgbClr>
                  </a:outerShdw>
                </a:effectLst>
                <a:latin typeface="Calibri" pitchFamily="34" charset="0"/>
                <a:cs typeface="Calibri" pitchFamily="34" charset="0"/>
              </a:rPr>
              <a:t>Phase I</a:t>
            </a:r>
          </a:p>
        </p:txBody>
      </p:sp>
      <p:sp>
        <p:nvSpPr>
          <p:cNvPr id="5" name="Rectangle 4"/>
          <p:cNvSpPr>
            <a:spLocks noChangeAspect="1" noChangeArrowheads="1"/>
          </p:cNvSpPr>
          <p:nvPr/>
        </p:nvSpPr>
        <p:spPr bwMode="auto">
          <a:xfrm>
            <a:off x="155575" y="2430463"/>
            <a:ext cx="924934" cy="366767"/>
          </a:xfrm>
          <a:prstGeom prst="rect">
            <a:avLst/>
          </a:prstGeom>
          <a:noFill/>
          <a:ln w="12700">
            <a:noFill/>
            <a:miter lim="800000"/>
            <a:headEnd/>
            <a:tailEnd/>
          </a:ln>
          <a:effectLst/>
        </p:spPr>
        <p:txBody>
          <a:bodyPr wrap="none" lIns="90488" tIns="44450" rIns="90488" bIns="44450">
            <a:spAutoFit/>
          </a:bodyPr>
          <a:lstStyle/>
          <a:p>
            <a:pPr>
              <a:defRPr/>
            </a:pPr>
            <a:r>
              <a:rPr lang="fr-FR" b="1" dirty="0">
                <a:effectLst>
                  <a:outerShdw blurRad="38100" dist="38100" dir="2700000" algn="tl">
                    <a:srgbClr val="000000">
                      <a:alpha val="43137"/>
                    </a:srgbClr>
                  </a:outerShdw>
                </a:effectLst>
                <a:latin typeface="Calibri" pitchFamily="34" charset="0"/>
                <a:cs typeface="Calibri" pitchFamily="34" charset="0"/>
              </a:rPr>
              <a:t>Phase II</a:t>
            </a:r>
          </a:p>
        </p:txBody>
      </p:sp>
      <p:sp>
        <p:nvSpPr>
          <p:cNvPr id="6" name="Rectangle 5"/>
          <p:cNvSpPr>
            <a:spLocks noChangeAspect="1" noChangeArrowheads="1"/>
          </p:cNvSpPr>
          <p:nvPr/>
        </p:nvSpPr>
        <p:spPr bwMode="auto">
          <a:xfrm>
            <a:off x="155575" y="1685925"/>
            <a:ext cx="3493617" cy="59258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lIns="87312" tIns="44450" rIns="87312" bIns="44450" anchor="ctr"/>
          <a:lstStyle/>
          <a:p>
            <a:pPr defTabSz="825500">
              <a:defRPr/>
            </a:pPr>
            <a:r>
              <a:rPr lang="fr-FR" sz="1400" dirty="0">
                <a:solidFill>
                  <a:schemeClr val="bg1"/>
                </a:solidFill>
                <a:latin typeface="Calibri" pitchFamily="34" charset="0"/>
                <a:cs typeface="Calibri" pitchFamily="34" charset="0"/>
              </a:rPr>
              <a:t>Lancement et </a:t>
            </a:r>
          </a:p>
          <a:p>
            <a:pPr defTabSz="825500">
              <a:defRPr/>
            </a:pPr>
            <a:r>
              <a:rPr lang="fr-FR" sz="1400" dirty="0">
                <a:solidFill>
                  <a:schemeClr val="bg1"/>
                </a:solidFill>
                <a:latin typeface="Calibri" pitchFamily="34" charset="0"/>
                <a:cs typeface="Calibri" pitchFamily="34" charset="0"/>
              </a:rPr>
              <a:t>Organisation du Projet</a:t>
            </a:r>
          </a:p>
        </p:txBody>
      </p:sp>
      <p:sp>
        <p:nvSpPr>
          <p:cNvPr id="7" name="Rectangle 6"/>
          <p:cNvSpPr>
            <a:spLocks noChangeAspect="1" noChangeArrowheads="1"/>
          </p:cNvSpPr>
          <p:nvPr/>
        </p:nvSpPr>
        <p:spPr bwMode="auto">
          <a:xfrm>
            <a:off x="155575" y="2763837"/>
            <a:ext cx="3502025" cy="563979"/>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lIns="87312" tIns="44450" rIns="87312" bIns="44450" anchor="ctr"/>
          <a:lstStyle/>
          <a:p>
            <a:pPr defTabSz="825500">
              <a:defRPr/>
            </a:pPr>
            <a:r>
              <a:rPr lang="fr-FR" sz="1400" dirty="0" smtClean="0">
                <a:solidFill>
                  <a:schemeClr val="bg1"/>
                </a:solidFill>
                <a:latin typeface="Calibri" pitchFamily="34" charset="0"/>
                <a:cs typeface="Calibri" pitchFamily="34" charset="0"/>
              </a:rPr>
              <a:t>Prise en charge de projet</a:t>
            </a:r>
            <a:endParaRPr lang="fr-FR" sz="1400" dirty="0">
              <a:solidFill>
                <a:schemeClr val="bg1"/>
              </a:solidFill>
              <a:latin typeface="Calibri" pitchFamily="34" charset="0"/>
              <a:cs typeface="Calibri" pitchFamily="34" charset="0"/>
            </a:endParaRPr>
          </a:p>
        </p:txBody>
      </p:sp>
      <p:sp>
        <p:nvSpPr>
          <p:cNvPr id="8" name="AutoShape 7"/>
          <p:cNvSpPr>
            <a:spLocks noChangeArrowheads="1"/>
          </p:cNvSpPr>
          <p:nvPr/>
        </p:nvSpPr>
        <p:spPr bwMode="auto">
          <a:xfrm rot="5400000">
            <a:off x="4859338" y="1751378"/>
            <a:ext cx="685800" cy="406400"/>
          </a:xfrm>
          <a:prstGeom prst="triangle">
            <a:avLst>
              <a:gd name="adj" fmla="val 50000"/>
            </a:avLst>
          </a:prstGeom>
          <a:ln>
            <a:headEnd/>
            <a:tailEnd/>
          </a:ln>
        </p:spPr>
        <p:style>
          <a:lnRef idx="1">
            <a:schemeClr val="accent6"/>
          </a:lnRef>
          <a:fillRef idx="3">
            <a:schemeClr val="accent6"/>
          </a:fillRef>
          <a:effectRef idx="2">
            <a:schemeClr val="accent6"/>
          </a:effectRef>
          <a:fontRef idx="minor">
            <a:schemeClr val="lt1"/>
          </a:fontRef>
        </p:style>
        <p:txBody>
          <a:bodyPr wrap="none" anchor="ctr"/>
          <a:lstStyle/>
          <a:p>
            <a:endParaRPr lang="fr-FR" sz="1400"/>
          </a:p>
        </p:txBody>
      </p:sp>
      <p:sp>
        <p:nvSpPr>
          <p:cNvPr id="9" name="Text Box 9"/>
          <p:cNvSpPr txBox="1">
            <a:spLocks noChangeArrowheads="1"/>
          </p:cNvSpPr>
          <p:nvPr/>
        </p:nvSpPr>
        <p:spPr bwMode="auto">
          <a:xfrm>
            <a:off x="3648934" y="1820695"/>
            <a:ext cx="13652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600">
                <a:solidFill>
                  <a:schemeClr val="tx1"/>
                </a:solidFill>
                <a:latin typeface="FuturaA Bk BT" pitchFamily="34" charset="0"/>
              </a:defRPr>
            </a:lvl1pPr>
            <a:lvl2pPr marL="742950" indent="-285750">
              <a:defRPr sz="1600">
                <a:solidFill>
                  <a:schemeClr val="tx1"/>
                </a:solidFill>
                <a:latin typeface="FuturaA Bk BT" pitchFamily="34" charset="0"/>
              </a:defRPr>
            </a:lvl2pPr>
            <a:lvl3pPr marL="1143000" indent="-228600">
              <a:defRPr sz="1600">
                <a:solidFill>
                  <a:schemeClr val="tx1"/>
                </a:solidFill>
                <a:latin typeface="FuturaA Bk BT" pitchFamily="34" charset="0"/>
              </a:defRPr>
            </a:lvl3pPr>
            <a:lvl4pPr marL="1600200" indent="-228600">
              <a:defRPr sz="1600">
                <a:solidFill>
                  <a:schemeClr val="tx1"/>
                </a:solidFill>
                <a:latin typeface="FuturaA Bk BT" pitchFamily="34" charset="0"/>
              </a:defRPr>
            </a:lvl4pPr>
            <a:lvl5pPr marL="2057400" indent="-228600">
              <a:defRPr sz="1600">
                <a:solidFill>
                  <a:schemeClr val="tx1"/>
                </a:solidFill>
                <a:latin typeface="FuturaA Bk BT" pitchFamily="34" charset="0"/>
              </a:defRPr>
            </a:lvl5pPr>
            <a:lvl6pPr marL="2514600" indent="-228600" eaLnBrk="0" fontAlgn="base" hangingPunct="0">
              <a:spcBef>
                <a:spcPct val="0"/>
              </a:spcBef>
              <a:spcAft>
                <a:spcPct val="0"/>
              </a:spcAft>
              <a:defRPr sz="1600">
                <a:solidFill>
                  <a:schemeClr val="tx1"/>
                </a:solidFill>
                <a:latin typeface="FuturaA Bk BT" pitchFamily="34" charset="0"/>
              </a:defRPr>
            </a:lvl6pPr>
            <a:lvl7pPr marL="2971800" indent="-228600" eaLnBrk="0" fontAlgn="base" hangingPunct="0">
              <a:spcBef>
                <a:spcPct val="0"/>
              </a:spcBef>
              <a:spcAft>
                <a:spcPct val="0"/>
              </a:spcAft>
              <a:defRPr sz="1600">
                <a:solidFill>
                  <a:schemeClr val="tx1"/>
                </a:solidFill>
                <a:latin typeface="FuturaA Bk BT" pitchFamily="34" charset="0"/>
              </a:defRPr>
            </a:lvl7pPr>
            <a:lvl8pPr marL="3429000" indent="-228600" eaLnBrk="0" fontAlgn="base" hangingPunct="0">
              <a:spcBef>
                <a:spcPct val="0"/>
              </a:spcBef>
              <a:spcAft>
                <a:spcPct val="0"/>
              </a:spcAft>
              <a:defRPr sz="1600">
                <a:solidFill>
                  <a:schemeClr val="tx1"/>
                </a:solidFill>
                <a:latin typeface="FuturaA Bk BT" pitchFamily="34" charset="0"/>
              </a:defRPr>
            </a:lvl8pPr>
            <a:lvl9pPr marL="3886200" indent="-228600" eaLnBrk="0" fontAlgn="base" hangingPunct="0">
              <a:spcBef>
                <a:spcPct val="0"/>
              </a:spcBef>
              <a:spcAft>
                <a:spcPct val="0"/>
              </a:spcAft>
              <a:defRPr sz="1600">
                <a:solidFill>
                  <a:schemeClr val="tx1"/>
                </a:solidFill>
                <a:latin typeface="FuturaA Bk BT" pitchFamily="34" charset="0"/>
              </a:defRPr>
            </a:lvl9pPr>
          </a:lstStyle>
          <a:p>
            <a:r>
              <a:rPr lang="en-US" sz="1200" b="1" dirty="0">
                <a:solidFill>
                  <a:schemeClr val="bg1"/>
                </a:solidFill>
                <a:latin typeface="Calibri" pitchFamily="34" charset="0"/>
                <a:cs typeface="Calibri" pitchFamily="34" charset="0"/>
              </a:rPr>
              <a:t> </a:t>
            </a:r>
            <a:r>
              <a:rPr lang="en-US" sz="1200" b="1" dirty="0" smtClean="0">
                <a:solidFill>
                  <a:schemeClr val="bg1"/>
                </a:solidFill>
                <a:latin typeface="Calibri" pitchFamily="34" charset="0"/>
                <a:cs typeface="Calibri" pitchFamily="34" charset="0"/>
              </a:rPr>
              <a:t>3 </a:t>
            </a:r>
            <a:r>
              <a:rPr lang="en-US" sz="1200" b="1" dirty="0" err="1">
                <a:solidFill>
                  <a:schemeClr val="bg1"/>
                </a:solidFill>
                <a:latin typeface="Calibri" pitchFamily="34" charset="0"/>
                <a:cs typeface="Calibri" pitchFamily="34" charset="0"/>
              </a:rPr>
              <a:t>jours</a:t>
            </a:r>
            <a:endParaRPr lang="en-US" sz="1200" b="1" dirty="0">
              <a:solidFill>
                <a:schemeClr val="bg1"/>
              </a:solidFill>
              <a:latin typeface="Calibri" pitchFamily="34" charset="0"/>
              <a:cs typeface="Calibri" pitchFamily="34" charset="0"/>
            </a:endParaRPr>
          </a:p>
        </p:txBody>
      </p:sp>
      <p:sp>
        <p:nvSpPr>
          <p:cNvPr id="10" name="Rectangle 15"/>
          <p:cNvSpPr>
            <a:spLocks noChangeAspect="1" noChangeArrowheads="1"/>
          </p:cNvSpPr>
          <p:nvPr/>
        </p:nvSpPr>
        <p:spPr bwMode="auto">
          <a:xfrm>
            <a:off x="155575" y="3484563"/>
            <a:ext cx="985848" cy="366767"/>
          </a:xfrm>
          <a:prstGeom prst="rect">
            <a:avLst/>
          </a:prstGeom>
          <a:noFill/>
          <a:ln w="12700">
            <a:noFill/>
            <a:miter lim="800000"/>
            <a:headEnd/>
            <a:tailEnd/>
          </a:ln>
          <a:effectLst/>
        </p:spPr>
        <p:txBody>
          <a:bodyPr wrap="none" lIns="90488" tIns="44450" rIns="90488" bIns="44450">
            <a:spAutoFit/>
          </a:bodyPr>
          <a:lstStyle/>
          <a:p>
            <a:pPr>
              <a:defRPr/>
            </a:pPr>
            <a:r>
              <a:rPr lang="fr-FR" b="1" dirty="0">
                <a:effectLst>
                  <a:outerShdw blurRad="38100" dist="38100" dir="2700000" algn="tl">
                    <a:srgbClr val="000000">
                      <a:alpha val="43137"/>
                    </a:srgbClr>
                  </a:outerShdw>
                </a:effectLst>
                <a:latin typeface="Calibri" pitchFamily="34" charset="0"/>
                <a:cs typeface="Calibri" pitchFamily="34" charset="0"/>
              </a:rPr>
              <a:t>Phase III</a:t>
            </a:r>
          </a:p>
        </p:txBody>
      </p:sp>
      <p:sp>
        <p:nvSpPr>
          <p:cNvPr id="11" name="Rectangle 16"/>
          <p:cNvSpPr>
            <a:spLocks noChangeAspect="1" noChangeArrowheads="1"/>
          </p:cNvSpPr>
          <p:nvPr/>
        </p:nvSpPr>
        <p:spPr bwMode="auto">
          <a:xfrm>
            <a:off x="155575" y="3800475"/>
            <a:ext cx="3482975" cy="51435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lIns="87312" tIns="44450" rIns="87312" bIns="44450" anchor="ctr"/>
          <a:lstStyle/>
          <a:p>
            <a:pPr defTabSz="825500">
              <a:defRPr/>
            </a:pPr>
            <a:r>
              <a:rPr lang="fr-FR" sz="1400" dirty="0" smtClean="0">
                <a:solidFill>
                  <a:schemeClr val="bg1"/>
                </a:solidFill>
                <a:latin typeface="Calibri" pitchFamily="34" charset="0"/>
                <a:cs typeface="Calibri" pitchFamily="34" charset="0"/>
              </a:rPr>
              <a:t>Etudes &amp; Modélisation</a:t>
            </a:r>
            <a:endParaRPr lang="fr-FR" sz="1400" dirty="0">
              <a:solidFill>
                <a:schemeClr val="bg1"/>
              </a:solidFill>
              <a:latin typeface="Calibri" pitchFamily="34" charset="0"/>
              <a:cs typeface="Calibri" pitchFamily="34" charset="0"/>
            </a:endParaRPr>
          </a:p>
        </p:txBody>
      </p:sp>
      <p:sp>
        <p:nvSpPr>
          <p:cNvPr id="12" name="AutoShape 17"/>
          <p:cNvSpPr>
            <a:spLocks noChangeArrowheads="1"/>
          </p:cNvSpPr>
          <p:nvPr/>
        </p:nvSpPr>
        <p:spPr bwMode="auto">
          <a:xfrm rot="5400000">
            <a:off x="4883150" y="2751503"/>
            <a:ext cx="685800" cy="406400"/>
          </a:xfrm>
          <a:prstGeom prst="triangle">
            <a:avLst>
              <a:gd name="adj" fmla="val 50000"/>
            </a:avLst>
          </a:prstGeom>
          <a:ln>
            <a:headEnd/>
            <a:tailEnd/>
          </a:ln>
        </p:spPr>
        <p:style>
          <a:lnRef idx="1">
            <a:schemeClr val="accent6"/>
          </a:lnRef>
          <a:fillRef idx="3">
            <a:schemeClr val="accent6"/>
          </a:fillRef>
          <a:effectRef idx="2">
            <a:schemeClr val="accent6"/>
          </a:effectRef>
          <a:fontRef idx="minor">
            <a:schemeClr val="lt1"/>
          </a:fontRef>
        </p:style>
        <p:txBody>
          <a:bodyPr wrap="none" anchor="ctr"/>
          <a:lstStyle/>
          <a:p>
            <a:endParaRPr lang="fr-FR" sz="1400"/>
          </a:p>
        </p:txBody>
      </p:sp>
      <p:sp>
        <p:nvSpPr>
          <p:cNvPr id="13" name="Text Box 18"/>
          <p:cNvSpPr txBox="1">
            <a:spLocks noChangeArrowheads="1"/>
          </p:cNvSpPr>
          <p:nvPr/>
        </p:nvSpPr>
        <p:spPr bwMode="auto">
          <a:xfrm>
            <a:off x="3699031" y="2925413"/>
            <a:ext cx="6973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600">
                <a:solidFill>
                  <a:schemeClr val="tx1"/>
                </a:solidFill>
                <a:latin typeface="FuturaA Bk BT" pitchFamily="34" charset="0"/>
              </a:defRPr>
            </a:lvl1pPr>
            <a:lvl2pPr marL="742950" indent="-285750">
              <a:defRPr sz="1600">
                <a:solidFill>
                  <a:schemeClr val="tx1"/>
                </a:solidFill>
                <a:latin typeface="FuturaA Bk BT" pitchFamily="34" charset="0"/>
              </a:defRPr>
            </a:lvl2pPr>
            <a:lvl3pPr marL="1143000" indent="-228600">
              <a:defRPr sz="1600">
                <a:solidFill>
                  <a:schemeClr val="tx1"/>
                </a:solidFill>
                <a:latin typeface="FuturaA Bk BT" pitchFamily="34" charset="0"/>
              </a:defRPr>
            </a:lvl3pPr>
            <a:lvl4pPr marL="1600200" indent="-228600">
              <a:defRPr sz="1600">
                <a:solidFill>
                  <a:schemeClr val="tx1"/>
                </a:solidFill>
                <a:latin typeface="FuturaA Bk BT" pitchFamily="34" charset="0"/>
              </a:defRPr>
            </a:lvl4pPr>
            <a:lvl5pPr marL="2057400" indent="-228600">
              <a:defRPr sz="1600">
                <a:solidFill>
                  <a:schemeClr val="tx1"/>
                </a:solidFill>
                <a:latin typeface="FuturaA Bk BT" pitchFamily="34" charset="0"/>
              </a:defRPr>
            </a:lvl5pPr>
            <a:lvl6pPr marL="2514600" indent="-228600" eaLnBrk="0" fontAlgn="base" hangingPunct="0">
              <a:spcBef>
                <a:spcPct val="0"/>
              </a:spcBef>
              <a:spcAft>
                <a:spcPct val="0"/>
              </a:spcAft>
              <a:defRPr sz="1600">
                <a:solidFill>
                  <a:schemeClr val="tx1"/>
                </a:solidFill>
                <a:latin typeface="FuturaA Bk BT" pitchFamily="34" charset="0"/>
              </a:defRPr>
            </a:lvl6pPr>
            <a:lvl7pPr marL="2971800" indent="-228600" eaLnBrk="0" fontAlgn="base" hangingPunct="0">
              <a:spcBef>
                <a:spcPct val="0"/>
              </a:spcBef>
              <a:spcAft>
                <a:spcPct val="0"/>
              </a:spcAft>
              <a:defRPr sz="1600">
                <a:solidFill>
                  <a:schemeClr val="tx1"/>
                </a:solidFill>
                <a:latin typeface="FuturaA Bk BT" pitchFamily="34" charset="0"/>
              </a:defRPr>
            </a:lvl7pPr>
            <a:lvl8pPr marL="3429000" indent="-228600" eaLnBrk="0" fontAlgn="base" hangingPunct="0">
              <a:spcBef>
                <a:spcPct val="0"/>
              </a:spcBef>
              <a:spcAft>
                <a:spcPct val="0"/>
              </a:spcAft>
              <a:defRPr sz="1600">
                <a:solidFill>
                  <a:schemeClr val="tx1"/>
                </a:solidFill>
                <a:latin typeface="FuturaA Bk BT" pitchFamily="34" charset="0"/>
              </a:defRPr>
            </a:lvl8pPr>
            <a:lvl9pPr marL="3886200" indent="-228600" eaLnBrk="0" fontAlgn="base" hangingPunct="0">
              <a:spcBef>
                <a:spcPct val="0"/>
              </a:spcBef>
              <a:spcAft>
                <a:spcPct val="0"/>
              </a:spcAft>
              <a:defRPr sz="1600">
                <a:solidFill>
                  <a:schemeClr val="tx1"/>
                </a:solidFill>
                <a:latin typeface="FuturaA Bk BT" pitchFamily="34" charset="0"/>
              </a:defRPr>
            </a:lvl9pPr>
          </a:lstStyle>
          <a:p>
            <a:r>
              <a:rPr lang="en-US" sz="1200" b="1" dirty="0" smtClean="0">
                <a:solidFill>
                  <a:schemeClr val="bg1"/>
                </a:solidFill>
                <a:latin typeface="Calibri" pitchFamily="34" charset="0"/>
                <a:cs typeface="Calibri" pitchFamily="34" charset="0"/>
              </a:rPr>
              <a:t>38 </a:t>
            </a:r>
            <a:r>
              <a:rPr lang="en-US" sz="1200" b="1" dirty="0" err="1">
                <a:solidFill>
                  <a:schemeClr val="bg1"/>
                </a:solidFill>
                <a:latin typeface="Calibri" pitchFamily="34" charset="0"/>
                <a:cs typeface="Calibri" pitchFamily="34" charset="0"/>
              </a:rPr>
              <a:t>jours</a:t>
            </a:r>
            <a:endParaRPr lang="en-US" sz="1200" b="1" dirty="0">
              <a:solidFill>
                <a:schemeClr val="bg1"/>
              </a:solidFill>
              <a:latin typeface="Calibri" pitchFamily="34" charset="0"/>
              <a:cs typeface="Calibri" pitchFamily="34" charset="0"/>
            </a:endParaRPr>
          </a:p>
        </p:txBody>
      </p:sp>
      <p:sp>
        <p:nvSpPr>
          <p:cNvPr id="14" name="Rectangle 22"/>
          <p:cNvSpPr>
            <a:spLocks noChangeAspect="1" noChangeArrowheads="1"/>
          </p:cNvSpPr>
          <p:nvPr/>
        </p:nvSpPr>
        <p:spPr bwMode="auto">
          <a:xfrm>
            <a:off x="155575" y="4487863"/>
            <a:ext cx="1000275" cy="366767"/>
          </a:xfrm>
          <a:prstGeom prst="rect">
            <a:avLst/>
          </a:prstGeom>
          <a:noFill/>
          <a:ln w="12700">
            <a:noFill/>
            <a:miter lim="800000"/>
            <a:headEnd/>
            <a:tailEnd/>
          </a:ln>
          <a:effectLst/>
        </p:spPr>
        <p:txBody>
          <a:bodyPr wrap="none" lIns="90488" tIns="44450" rIns="90488" bIns="44450">
            <a:spAutoFit/>
          </a:bodyPr>
          <a:lstStyle/>
          <a:p>
            <a:pPr>
              <a:defRPr/>
            </a:pPr>
            <a:r>
              <a:rPr lang="fr-FR" b="1" dirty="0">
                <a:effectLst>
                  <a:outerShdw blurRad="38100" dist="38100" dir="2700000" algn="tl">
                    <a:srgbClr val="000000">
                      <a:alpha val="43137"/>
                    </a:srgbClr>
                  </a:outerShdw>
                </a:effectLst>
                <a:latin typeface="Calibri" pitchFamily="34" charset="0"/>
                <a:cs typeface="Calibri" pitchFamily="34" charset="0"/>
              </a:rPr>
              <a:t>Phase IV</a:t>
            </a:r>
          </a:p>
        </p:txBody>
      </p:sp>
      <p:sp>
        <p:nvSpPr>
          <p:cNvPr id="15" name="Rectangle 23"/>
          <p:cNvSpPr>
            <a:spLocks noChangeAspect="1" noChangeArrowheads="1"/>
          </p:cNvSpPr>
          <p:nvPr/>
        </p:nvSpPr>
        <p:spPr bwMode="auto">
          <a:xfrm>
            <a:off x="155575" y="4791075"/>
            <a:ext cx="3482975" cy="45085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lIns="87312" tIns="44450" rIns="87312" bIns="44450" anchor="ctr"/>
          <a:lstStyle/>
          <a:p>
            <a:pPr defTabSz="825500">
              <a:defRPr/>
            </a:pPr>
            <a:r>
              <a:rPr lang="fr-FR" sz="1400" dirty="0" smtClean="0">
                <a:solidFill>
                  <a:schemeClr val="bg1"/>
                </a:solidFill>
                <a:latin typeface="Calibri" pitchFamily="34" charset="0"/>
                <a:cs typeface="Calibri" pitchFamily="34" charset="0"/>
              </a:rPr>
              <a:t>Réalisation, tests et </a:t>
            </a:r>
            <a:r>
              <a:rPr lang="fr-FR" sz="1400" dirty="0" err="1" smtClean="0">
                <a:solidFill>
                  <a:schemeClr val="bg1"/>
                </a:solidFill>
                <a:latin typeface="Calibri" pitchFamily="34" charset="0"/>
                <a:cs typeface="Calibri" pitchFamily="34" charset="0"/>
              </a:rPr>
              <a:t>dataquality</a:t>
            </a:r>
            <a:endParaRPr lang="fr-FR" sz="1400" dirty="0">
              <a:solidFill>
                <a:schemeClr val="bg1"/>
              </a:solidFill>
              <a:latin typeface="Calibri" pitchFamily="34" charset="0"/>
              <a:cs typeface="Calibri" pitchFamily="34" charset="0"/>
            </a:endParaRPr>
          </a:p>
        </p:txBody>
      </p:sp>
      <p:sp>
        <p:nvSpPr>
          <p:cNvPr id="16" name="Rectangle 24"/>
          <p:cNvSpPr>
            <a:spLocks noChangeAspect="1" noChangeArrowheads="1"/>
          </p:cNvSpPr>
          <p:nvPr/>
        </p:nvSpPr>
        <p:spPr bwMode="auto">
          <a:xfrm>
            <a:off x="155575" y="5678488"/>
            <a:ext cx="3482975" cy="465137"/>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lIns="87312" tIns="44450" rIns="87312" bIns="44450" anchor="ctr"/>
          <a:lstStyle/>
          <a:p>
            <a:pPr defTabSz="825500">
              <a:defRPr/>
            </a:pPr>
            <a:r>
              <a:rPr lang="fr-FR" sz="1400" dirty="0" smtClean="0">
                <a:solidFill>
                  <a:schemeClr val="bg1"/>
                </a:solidFill>
                <a:latin typeface="Calibri" pitchFamily="34" charset="0"/>
                <a:cs typeface="Calibri" pitchFamily="34" charset="0"/>
              </a:rPr>
              <a:t>Formation utilisateurs</a:t>
            </a:r>
            <a:endParaRPr lang="fr-FR" sz="1400" dirty="0">
              <a:solidFill>
                <a:schemeClr val="bg1"/>
              </a:solidFill>
              <a:latin typeface="Calibri" pitchFamily="34" charset="0"/>
              <a:cs typeface="Calibri" pitchFamily="34" charset="0"/>
            </a:endParaRPr>
          </a:p>
        </p:txBody>
      </p:sp>
      <p:sp>
        <p:nvSpPr>
          <p:cNvPr id="17" name="Rectangle 25"/>
          <p:cNvSpPr>
            <a:spLocks noChangeAspect="1" noChangeArrowheads="1"/>
          </p:cNvSpPr>
          <p:nvPr/>
        </p:nvSpPr>
        <p:spPr bwMode="auto">
          <a:xfrm>
            <a:off x="155575" y="5338763"/>
            <a:ext cx="1108075" cy="366767"/>
          </a:xfrm>
          <a:prstGeom prst="rect">
            <a:avLst/>
          </a:prstGeom>
          <a:noFill/>
          <a:ln w="12700">
            <a:noFill/>
            <a:miter lim="800000"/>
            <a:headEnd/>
            <a:tailEnd/>
          </a:ln>
          <a:effectLst/>
        </p:spPr>
        <p:txBody>
          <a:bodyPr lIns="90488" tIns="44450" rIns="90488" bIns="44450">
            <a:spAutoFit/>
          </a:bodyPr>
          <a:lstStyle/>
          <a:p>
            <a:pPr>
              <a:defRPr/>
            </a:pPr>
            <a:r>
              <a:rPr lang="fr-FR" b="1" dirty="0">
                <a:effectLst>
                  <a:outerShdw blurRad="38100" dist="38100" dir="2700000" algn="tl">
                    <a:srgbClr val="000000">
                      <a:alpha val="43137"/>
                    </a:srgbClr>
                  </a:outerShdw>
                </a:effectLst>
                <a:latin typeface="Calibri" pitchFamily="34" charset="0"/>
                <a:cs typeface="Calibri" pitchFamily="34" charset="0"/>
              </a:rPr>
              <a:t>Phase V</a:t>
            </a:r>
          </a:p>
        </p:txBody>
      </p:sp>
      <p:sp>
        <p:nvSpPr>
          <p:cNvPr id="18" name="Text Box 26"/>
          <p:cNvSpPr txBox="1">
            <a:spLocks noChangeArrowheads="1"/>
          </p:cNvSpPr>
          <p:nvPr/>
        </p:nvSpPr>
        <p:spPr bwMode="auto">
          <a:xfrm>
            <a:off x="3670300" y="3979513"/>
            <a:ext cx="705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600">
                <a:solidFill>
                  <a:schemeClr val="tx1"/>
                </a:solidFill>
                <a:latin typeface="FuturaA Bk BT" pitchFamily="34" charset="0"/>
              </a:defRPr>
            </a:lvl1pPr>
            <a:lvl2pPr marL="742950" indent="-285750">
              <a:defRPr sz="1600">
                <a:solidFill>
                  <a:schemeClr val="tx1"/>
                </a:solidFill>
                <a:latin typeface="FuturaA Bk BT" pitchFamily="34" charset="0"/>
              </a:defRPr>
            </a:lvl2pPr>
            <a:lvl3pPr marL="1143000" indent="-228600">
              <a:defRPr sz="1600">
                <a:solidFill>
                  <a:schemeClr val="tx1"/>
                </a:solidFill>
                <a:latin typeface="FuturaA Bk BT" pitchFamily="34" charset="0"/>
              </a:defRPr>
            </a:lvl3pPr>
            <a:lvl4pPr marL="1600200" indent="-228600">
              <a:defRPr sz="1600">
                <a:solidFill>
                  <a:schemeClr val="tx1"/>
                </a:solidFill>
                <a:latin typeface="FuturaA Bk BT" pitchFamily="34" charset="0"/>
              </a:defRPr>
            </a:lvl4pPr>
            <a:lvl5pPr marL="2057400" indent="-228600">
              <a:defRPr sz="1600">
                <a:solidFill>
                  <a:schemeClr val="tx1"/>
                </a:solidFill>
                <a:latin typeface="FuturaA Bk BT" pitchFamily="34" charset="0"/>
              </a:defRPr>
            </a:lvl5pPr>
            <a:lvl6pPr marL="2514600" indent="-228600" eaLnBrk="0" fontAlgn="base" hangingPunct="0">
              <a:spcBef>
                <a:spcPct val="0"/>
              </a:spcBef>
              <a:spcAft>
                <a:spcPct val="0"/>
              </a:spcAft>
              <a:defRPr sz="1600">
                <a:solidFill>
                  <a:schemeClr val="tx1"/>
                </a:solidFill>
                <a:latin typeface="FuturaA Bk BT" pitchFamily="34" charset="0"/>
              </a:defRPr>
            </a:lvl6pPr>
            <a:lvl7pPr marL="2971800" indent="-228600" eaLnBrk="0" fontAlgn="base" hangingPunct="0">
              <a:spcBef>
                <a:spcPct val="0"/>
              </a:spcBef>
              <a:spcAft>
                <a:spcPct val="0"/>
              </a:spcAft>
              <a:defRPr sz="1600">
                <a:solidFill>
                  <a:schemeClr val="tx1"/>
                </a:solidFill>
                <a:latin typeface="FuturaA Bk BT" pitchFamily="34" charset="0"/>
              </a:defRPr>
            </a:lvl7pPr>
            <a:lvl8pPr marL="3429000" indent="-228600" eaLnBrk="0" fontAlgn="base" hangingPunct="0">
              <a:spcBef>
                <a:spcPct val="0"/>
              </a:spcBef>
              <a:spcAft>
                <a:spcPct val="0"/>
              </a:spcAft>
              <a:defRPr sz="1600">
                <a:solidFill>
                  <a:schemeClr val="tx1"/>
                </a:solidFill>
                <a:latin typeface="FuturaA Bk BT" pitchFamily="34" charset="0"/>
              </a:defRPr>
            </a:lvl8pPr>
            <a:lvl9pPr marL="3886200" indent="-228600" eaLnBrk="0" fontAlgn="base" hangingPunct="0">
              <a:spcBef>
                <a:spcPct val="0"/>
              </a:spcBef>
              <a:spcAft>
                <a:spcPct val="0"/>
              </a:spcAft>
              <a:defRPr sz="1600">
                <a:solidFill>
                  <a:schemeClr val="tx1"/>
                </a:solidFill>
                <a:latin typeface="FuturaA Bk BT" pitchFamily="34" charset="0"/>
              </a:defRPr>
            </a:lvl9pPr>
          </a:lstStyle>
          <a:p>
            <a:r>
              <a:rPr lang="en-US" sz="1200" b="1" dirty="0" smtClean="0">
                <a:solidFill>
                  <a:schemeClr val="bg1"/>
                </a:solidFill>
                <a:latin typeface="Calibri" pitchFamily="34" charset="0"/>
                <a:cs typeface="Calibri" pitchFamily="34" charset="0"/>
              </a:rPr>
              <a:t>35</a:t>
            </a:r>
            <a:r>
              <a:rPr lang="en-US" sz="1200" dirty="0" smtClean="0"/>
              <a:t> </a:t>
            </a:r>
            <a:r>
              <a:rPr lang="en-US" sz="1200" b="1" dirty="0" err="1">
                <a:solidFill>
                  <a:schemeClr val="bg1"/>
                </a:solidFill>
                <a:latin typeface="Calibri" pitchFamily="34" charset="0"/>
                <a:cs typeface="Calibri" pitchFamily="34" charset="0"/>
              </a:rPr>
              <a:t>jours</a:t>
            </a:r>
            <a:endParaRPr lang="en-US" sz="1200" b="1" dirty="0">
              <a:solidFill>
                <a:schemeClr val="bg1"/>
              </a:solidFill>
              <a:latin typeface="Calibri" pitchFamily="34" charset="0"/>
              <a:cs typeface="Calibri" pitchFamily="34" charset="0"/>
            </a:endParaRPr>
          </a:p>
        </p:txBody>
      </p:sp>
      <p:sp>
        <p:nvSpPr>
          <p:cNvPr id="19" name="Text Box 27"/>
          <p:cNvSpPr txBox="1">
            <a:spLocks noChangeArrowheads="1"/>
          </p:cNvSpPr>
          <p:nvPr/>
        </p:nvSpPr>
        <p:spPr bwMode="auto">
          <a:xfrm>
            <a:off x="3670300" y="4886988"/>
            <a:ext cx="6973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600">
                <a:solidFill>
                  <a:schemeClr val="tx1"/>
                </a:solidFill>
                <a:latin typeface="FuturaA Bk BT" pitchFamily="34" charset="0"/>
              </a:defRPr>
            </a:lvl1pPr>
            <a:lvl2pPr marL="742950" indent="-285750">
              <a:defRPr sz="1600">
                <a:solidFill>
                  <a:schemeClr val="tx1"/>
                </a:solidFill>
                <a:latin typeface="FuturaA Bk BT" pitchFamily="34" charset="0"/>
              </a:defRPr>
            </a:lvl2pPr>
            <a:lvl3pPr marL="1143000" indent="-228600">
              <a:defRPr sz="1600">
                <a:solidFill>
                  <a:schemeClr val="tx1"/>
                </a:solidFill>
                <a:latin typeface="FuturaA Bk BT" pitchFamily="34" charset="0"/>
              </a:defRPr>
            </a:lvl3pPr>
            <a:lvl4pPr marL="1600200" indent="-228600">
              <a:defRPr sz="1600">
                <a:solidFill>
                  <a:schemeClr val="tx1"/>
                </a:solidFill>
                <a:latin typeface="FuturaA Bk BT" pitchFamily="34" charset="0"/>
              </a:defRPr>
            </a:lvl4pPr>
            <a:lvl5pPr marL="2057400" indent="-228600">
              <a:defRPr sz="1600">
                <a:solidFill>
                  <a:schemeClr val="tx1"/>
                </a:solidFill>
                <a:latin typeface="FuturaA Bk BT" pitchFamily="34" charset="0"/>
              </a:defRPr>
            </a:lvl5pPr>
            <a:lvl6pPr marL="2514600" indent="-228600" eaLnBrk="0" fontAlgn="base" hangingPunct="0">
              <a:spcBef>
                <a:spcPct val="0"/>
              </a:spcBef>
              <a:spcAft>
                <a:spcPct val="0"/>
              </a:spcAft>
              <a:defRPr sz="1600">
                <a:solidFill>
                  <a:schemeClr val="tx1"/>
                </a:solidFill>
                <a:latin typeface="FuturaA Bk BT" pitchFamily="34" charset="0"/>
              </a:defRPr>
            </a:lvl6pPr>
            <a:lvl7pPr marL="2971800" indent="-228600" eaLnBrk="0" fontAlgn="base" hangingPunct="0">
              <a:spcBef>
                <a:spcPct val="0"/>
              </a:spcBef>
              <a:spcAft>
                <a:spcPct val="0"/>
              </a:spcAft>
              <a:defRPr sz="1600">
                <a:solidFill>
                  <a:schemeClr val="tx1"/>
                </a:solidFill>
                <a:latin typeface="FuturaA Bk BT" pitchFamily="34" charset="0"/>
              </a:defRPr>
            </a:lvl7pPr>
            <a:lvl8pPr marL="3429000" indent="-228600" eaLnBrk="0" fontAlgn="base" hangingPunct="0">
              <a:spcBef>
                <a:spcPct val="0"/>
              </a:spcBef>
              <a:spcAft>
                <a:spcPct val="0"/>
              </a:spcAft>
              <a:defRPr sz="1600">
                <a:solidFill>
                  <a:schemeClr val="tx1"/>
                </a:solidFill>
                <a:latin typeface="FuturaA Bk BT" pitchFamily="34" charset="0"/>
              </a:defRPr>
            </a:lvl8pPr>
            <a:lvl9pPr marL="3886200" indent="-228600" eaLnBrk="0" fontAlgn="base" hangingPunct="0">
              <a:spcBef>
                <a:spcPct val="0"/>
              </a:spcBef>
              <a:spcAft>
                <a:spcPct val="0"/>
              </a:spcAft>
              <a:defRPr sz="1600">
                <a:solidFill>
                  <a:schemeClr val="tx1"/>
                </a:solidFill>
                <a:latin typeface="FuturaA Bk BT" pitchFamily="34" charset="0"/>
              </a:defRPr>
            </a:lvl9pPr>
          </a:lstStyle>
          <a:p>
            <a:r>
              <a:rPr lang="en-US" sz="1200" b="1" dirty="0" smtClean="0">
                <a:solidFill>
                  <a:schemeClr val="bg1"/>
                </a:solidFill>
                <a:latin typeface="Calibri" pitchFamily="34" charset="0"/>
                <a:cs typeface="Calibri" pitchFamily="34" charset="0"/>
              </a:rPr>
              <a:t>40 </a:t>
            </a:r>
            <a:r>
              <a:rPr lang="en-US" sz="1200" b="1" dirty="0" err="1">
                <a:solidFill>
                  <a:schemeClr val="bg1"/>
                </a:solidFill>
                <a:latin typeface="Calibri" pitchFamily="34" charset="0"/>
                <a:cs typeface="Calibri" pitchFamily="34" charset="0"/>
              </a:rPr>
              <a:t>jours</a:t>
            </a:r>
            <a:endParaRPr lang="en-US" sz="1200" b="1" dirty="0">
              <a:solidFill>
                <a:schemeClr val="bg1"/>
              </a:solidFill>
              <a:latin typeface="Calibri" pitchFamily="34" charset="0"/>
              <a:cs typeface="Calibri" pitchFamily="34" charset="0"/>
            </a:endParaRPr>
          </a:p>
        </p:txBody>
      </p:sp>
      <p:sp>
        <p:nvSpPr>
          <p:cNvPr id="20" name="AutoShape 31"/>
          <p:cNvSpPr>
            <a:spLocks noChangeArrowheads="1"/>
          </p:cNvSpPr>
          <p:nvPr/>
        </p:nvSpPr>
        <p:spPr bwMode="auto">
          <a:xfrm rot="5400000">
            <a:off x="4859338" y="4751753"/>
            <a:ext cx="685800" cy="406400"/>
          </a:xfrm>
          <a:prstGeom prst="triangle">
            <a:avLst>
              <a:gd name="adj" fmla="val 50000"/>
            </a:avLst>
          </a:prstGeom>
          <a:ln>
            <a:headEnd/>
            <a:tailEnd/>
          </a:ln>
        </p:spPr>
        <p:style>
          <a:lnRef idx="1">
            <a:schemeClr val="accent6"/>
          </a:lnRef>
          <a:fillRef idx="3">
            <a:schemeClr val="accent6"/>
          </a:fillRef>
          <a:effectRef idx="2">
            <a:schemeClr val="accent6"/>
          </a:effectRef>
          <a:fontRef idx="minor">
            <a:schemeClr val="lt1"/>
          </a:fontRef>
        </p:style>
        <p:txBody>
          <a:bodyPr wrap="none" anchor="ctr"/>
          <a:lstStyle/>
          <a:p>
            <a:endParaRPr lang="fr-FR" sz="1400"/>
          </a:p>
        </p:txBody>
      </p:sp>
      <p:sp>
        <p:nvSpPr>
          <p:cNvPr id="21" name="AutoShape 32"/>
          <p:cNvSpPr>
            <a:spLocks noChangeArrowheads="1"/>
          </p:cNvSpPr>
          <p:nvPr/>
        </p:nvSpPr>
        <p:spPr bwMode="auto">
          <a:xfrm rot="5400000">
            <a:off x="4859338" y="3794490"/>
            <a:ext cx="685800" cy="406400"/>
          </a:xfrm>
          <a:prstGeom prst="triangle">
            <a:avLst>
              <a:gd name="adj" fmla="val 50000"/>
            </a:avLst>
          </a:prstGeom>
          <a:ln>
            <a:headEnd/>
            <a:tailEnd/>
          </a:ln>
        </p:spPr>
        <p:style>
          <a:lnRef idx="1">
            <a:schemeClr val="accent6"/>
          </a:lnRef>
          <a:fillRef idx="3">
            <a:schemeClr val="accent6"/>
          </a:fillRef>
          <a:effectRef idx="2">
            <a:schemeClr val="accent6"/>
          </a:effectRef>
          <a:fontRef idx="minor">
            <a:schemeClr val="lt1"/>
          </a:fontRef>
        </p:style>
        <p:txBody>
          <a:bodyPr wrap="none" anchor="ctr"/>
          <a:lstStyle/>
          <a:p>
            <a:endParaRPr lang="fr-FR" sz="1400"/>
          </a:p>
        </p:txBody>
      </p:sp>
      <p:sp>
        <p:nvSpPr>
          <p:cNvPr id="22" name="AutoShape 35"/>
          <p:cNvSpPr>
            <a:spLocks noChangeArrowheads="1"/>
          </p:cNvSpPr>
          <p:nvPr/>
        </p:nvSpPr>
        <p:spPr bwMode="auto">
          <a:xfrm rot="5400000">
            <a:off x="4860925" y="5651865"/>
            <a:ext cx="685800" cy="406400"/>
          </a:xfrm>
          <a:prstGeom prst="triangle">
            <a:avLst>
              <a:gd name="adj" fmla="val 50000"/>
            </a:avLst>
          </a:prstGeom>
          <a:ln>
            <a:headEnd/>
            <a:tailEnd/>
          </a:ln>
        </p:spPr>
        <p:style>
          <a:lnRef idx="1">
            <a:schemeClr val="accent6"/>
          </a:lnRef>
          <a:fillRef idx="3">
            <a:schemeClr val="accent6"/>
          </a:fillRef>
          <a:effectRef idx="2">
            <a:schemeClr val="accent6"/>
          </a:effectRef>
          <a:fontRef idx="minor">
            <a:schemeClr val="lt1"/>
          </a:fontRef>
        </p:style>
        <p:txBody>
          <a:bodyPr wrap="none" anchor="ctr"/>
          <a:lstStyle/>
          <a:p>
            <a:endParaRPr lang="fr-FR" sz="1400"/>
          </a:p>
        </p:txBody>
      </p:sp>
      <p:sp>
        <p:nvSpPr>
          <p:cNvPr id="23" name="Text Box 36"/>
          <p:cNvSpPr txBox="1">
            <a:spLocks noChangeArrowheads="1"/>
          </p:cNvSpPr>
          <p:nvPr/>
        </p:nvSpPr>
        <p:spPr bwMode="auto">
          <a:xfrm>
            <a:off x="3699625" y="5759363"/>
            <a:ext cx="6188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600">
                <a:solidFill>
                  <a:schemeClr val="tx1"/>
                </a:solidFill>
                <a:latin typeface="FuturaA Bk BT" pitchFamily="34" charset="0"/>
              </a:defRPr>
            </a:lvl1pPr>
            <a:lvl2pPr marL="742950" indent="-285750">
              <a:defRPr sz="1600">
                <a:solidFill>
                  <a:schemeClr val="tx1"/>
                </a:solidFill>
                <a:latin typeface="FuturaA Bk BT" pitchFamily="34" charset="0"/>
              </a:defRPr>
            </a:lvl2pPr>
            <a:lvl3pPr marL="1143000" indent="-228600">
              <a:defRPr sz="1600">
                <a:solidFill>
                  <a:schemeClr val="tx1"/>
                </a:solidFill>
                <a:latin typeface="FuturaA Bk BT" pitchFamily="34" charset="0"/>
              </a:defRPr>
            </a:lvl3pPr>
            <a:lvl4pPr marL="1600200" indent="-228600">
              <a:defRPr sz="1600">
                <a:solidFill>
                  <a:schemeClr val="tx1"/>
                </a:solidFill>
                <a:latin typeface="FuturaA Bk BT" pitchFamily="34" charset="0"/>
              </a:defRPr>
            </a:lvl4pPr>
            <a:lvl5pPr marL="2057400" indent="-228600">
              <a:defRPr sz="1600">
                <a:solidFill>
                  <a:schemeClr val="tx1"/>
                </a:solidFill>
                <a:latin typeface="FuturaA Bk BT" pitchFamily="34" charset="0"/>
              </a:defRPr>
            </a:lvl5pPr>
            <a:lvl6pPr marL="2514600" indent="-228600" eaLnBrk="0" fontAlgn="base" hangingPunct="0">
              <a:spcBef>
                <a:spcPct val="0"/>
              </a:spcBef>
              <a:spcAft>
                <a:spcPct val="0"/>
              </a:spcAft>
              <a:defRPr sz="1600">
                <a:solidFill>
                  <a:schemeClr val="tx1"/>
                </a:solidFill>
                <a:latin typeface="FuturaA Bk BT" pitchFamily="34" charset="0"/>
              </a:defRPr>
            </a:lvl6pPr>
            <a:lvl7pPr marL="2971800" indent="-228600" eaLnBrk="0" fontAlgn="base" hangingPunct="0">
              <a:spcBef>
                <a:spcPct val="0"/>
              </a:spcBef>
              <a:spcAft>
                <a:spcPct val="0"/>
              </a:spcAft>
              <a:defRPr sz="1600">
                <a:solidFill>
                  <a:schemeClr val="tx1"/>
                </a:solidFill>
                <a:latin typeface="FuturaA Bk BT" pitchFamily="34" charset="0"/>
              </a:defRPr>
            </a:lvl7pPr>
            <a:lvl8pPr marL="3429000" indent="-228600" eaLnBrk="0" fontAlgn="base" hangingPunct="0">
              <a:spcBef>
                <a:spcPct val="0"/>
              </a:spcBef>
              <a:spcAft>
                <a:spcPct val="0"/>
              </a:spcAft>
              <a:defRPr sz="1600">
                <a:solidFill>
                  <a:schemeClr val="tx1"/>
                </a:solidFill>
                <a:latin typeface="FuturaA Bk BT" pitchFamily="34" charset="0"/>
              </a:defRPr>
            </a:lvl8pPr>
            <a:lvl9pPr marL="3886200" indent="-228600" eaLnBrk="0" fontAlgn="base" hangingPunct="0">
              <a:spcBef>
                <a:spcPct val="0"/>
              </a:spcBef>
              <a:spcAft>
                <a:spcPct val="0"/>
              </a:spcAft>
              <a:defRPr sz="1600">
                <a:solidFill>
                  <a:schemeClr val="tx1"/>
                </a:solidFill>
                <a:latin typeface="FuturaA Bk BT" pitchFamily="34" charset="0"/>
              </a:defRPr>
            </a:lvl9pPr>
          </a:lstStyle>
          <a:p>
            <a:r>
              <a:rPr lang="en-US" sz="1200" b="1" dirty="0">
                <a:solidFill>
                  <a:schemeClr val="bg1"/>
                </a:solidFill>
                <a:latin typeface="Calibri" pitchFamily="34" charset="0"/>
                <a:cs typeface="Calibri" pitchFamily="34" charset="0"/>
              </a:rPr>
              <a:t>4</a:t>
            </a:r>
            <a:r>
              <a:rPr lang="en-US" sz="1200" b="1" dirty="0" smtClean="0">
                <a:solidFill>
                  <a:schemeClr val="bg1"/>
                </a:solidFill>
                <a:latin typeface="Calibri" pitchFamily="34" charset="0"/>
                <a:cs typeface="Calibri" pitchFamily="34" charset="0"/>
              </a:rPr>
              <a:t> </a:t>
            </a:r>
            <a:r>
              <a:rPr lang="en-US" sz="1200" b="1" dirty="0" err="1">
                <a:solidFill>
                  <a:schemeClr val="bg1"/>
                </a:solidFill>
                <a:latin typeface="Calibri" pitchFamily="34" charset="0"/>
                <a:cs typeface="Calibri" pitchFamily="34" charset="0"/>
              </a:rPr>
              <a:t>jours</a:t>
            </a:r>
            <a:endParaRPr lang="en-US" sz="1200" b="1" dirty="0">
              <a:solidFill>
                <a:schemeClr val="bg1"/>
              </a:solidFill>
              <a:latin typeface="Calibri" pitchFamily="34" charset="0"/>
              <a:cs typeface="Calibri" pitchFamily="34" charset="0"/>
            </a:endParaRPr>
          </a:p>
        </p:txBody>
      </p:sp>
      <p:sp>
        <p:nvSpPr>
          <p:cNvPr id="24" name="Rectangle 11"/>
          <p:cNvSpPr>
            <a:spLocks noChangeArrowheads="1"/>
          </p:cNvSpPr>
          <p:nvPr/>
        </p:nvSpPr>
        <p:spPr bwMode="auto">
          <a:xfrm>
            <a:off x="5580063" y="1800689"/>
            <a:ext cx="214699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US" sz="1400" dirty="0" smtClean="0">
                <a:solidFill>
                  <a:schemeClr val="bg1"/>
                </a:solidFill>
                <a:latin typeface="Calibri" pitchFamily="34" charset="0"/>
                <a:cs typeface="Calibri" pitchFamily="34" charset="0"/>
              </a:rPr>
              <a:t>1 mars 2012</a:t>
            </a:r>
            <a:r>
              <a:rPr lang="fr-FR" sz="1400" dirty="0" smtClean="0">
                <a:solidFill>
                  <a:schemeClr val="bg1"/>
                </a:solidFill>
                <a:latin typeface="Calibri" pitchFamily="34" charset="0"/>
                <a:cs typeface="Calibri" pitchFamily="34" charset="0"/>
              </a:rPr>
              <a:t> – 3 mars 2012</a:t>
            </a:r>
            <a:endParaRPr lang="en-US" sz="1400" dirty="0">
              <a:solidFill>
                <a:schemeClr val="bg1"/>
              </a:solidFill>
              <a:latin typeface="Calibri" pitchFamily="34" charset="0"/>
              <a:cs typeface="Calibri" pitchFamily="34" charset="0"/>
            </a:endParaRPr>
          </a:p>
        </p:txBody>
      </p:sp>
      <p:sp>
        <p:nvSpPr>
          <p:cNvPr id="25" name="Rectangle 20"/>
          <p:cNvSpPr>
            <a:spLocks noChangeArrowheads="1"/>
          </p:cNvSpPr>
          <p:nvPr/>
        </p:nvSpPr>
        <p:spPr bwMode="auto">
          <a:xfrm>
            <a:off x="5580063" y="2764020"/>
            <a:ext cx="22990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fr-FR" sz="1400" dirty="0" smtClean="0">
                <a:solidFill>
                  <a:schemeClr val="bg1"/>
                </a:solidFill>
                <a:latin typeface="Calibri" pitchFamily="34" charset="0"/>
                <a:cs typeface="Calibri" pitchFamily="34" charset="0"/>
              </a:rPr>
              <a:t>06 mars 2012 – 24 Avril 2012</a:t>
            </a:r>
            <a:endParaRPr lang="en-US" sz="1400" dirty="0">
              <a:solidFill>
                <a:schemeClr val="bg1"/>
              </a:solidFill>
              <a:latin typeface="Calibri" pitchFamily="34" charset="0"/>
              <a:cs typeface="Calibri" pitchFamily="34" charset="0"/>
            </a:endParaRPr>
          </a:p>
        </p:txBody>
      </p:sp>
      <p:sp>
        <p:nvSpPr>
          <p:cNvPr id="26" name="Rectangle 28"/>
          <p:cNvSpPr>
            <a:spLocks noChangeArrowheads="1"/>
          </p:cNvSpPr>
          <p:nvPr/>
        </p:nvSpPr>
        <p:spPr bwMode="auto">
          <a:xfrm>
            <a:off x="5580063" y="3818120"/>
            <a:ext cx="22331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US" sz="1400" dirty="0" smtClean="0">
                <a:solidFill>
                  <a:schemeClr val="bg1"/>
                </a:solidFill>
                <a:latin typeface="Calibri" pitchFamily="34" charset="0"/>
                <a:cs typeface="Calibri" pitchFamily="34" charset="0"/>
              </a:rPr>
              <a:t>25 </a:t>
            </a:r>
            <a:r>
              <a:rPr lang="en-US" sz="1400" dirty="0" err="1" smtClean="0">
                <a:solidFill>
                  <a:schemeClr val="bg1"/>
                </a:solidFill>
                <a:latin typeface="Calibri" pitchFamily="34" charset="0"/>
                <a:cs typeface="Calibri" pitchFamily="34" charset="0"/>
              </a:rPr>
              <a:t>Avril</a:t>
            </a:r>
            <a:r>
              <a:rPr lang="en-US" sz="1400" dirty="0" smtClean="0">
                <a:solidFill>
                  <a:schemeClr val="bg1"/>
                </a:solidFill>
                <a:latin typeface="Calibri" pitchFamily="34" charset="0"/>
                <a:cs typeface="Calibri" pitchFamily="34" charset="0"/>
              </a:rPr>
              <a:t> 2012 -  18 </a:t>
            </a:r>
            <a:r>
              <a:rPr lang="en-US" sz="1400" dirty="0" err="1" smtClean="0">
                <a:solidFill>
                  <a:schemeClr val="bg1"/>
                </a:solidFill>
                <a:latin typeface="Calibri" pitchFamily="34" charset="0"/>
                <a:cs typeface="Calibri" pitchFamily="34" charset="0"/>
              </a:rPr>
              <a:t>Juin</a:t>
            </a:r>
            <a:r>
              <a:rPr lang="en-US" sz="1400" dirty="0" smtClean="0">
                <a:solidFill>
                  <a:schemeClr val="bg1"/>
                </a:solidFill>
                <a:latin typeface="Calibri" pitchFamily="34" charset="0"/>
                <a:cs typeface="Calibri" pitchFamily="34" charset="0"/>
              </a:rPr>
              <a:t> 2012</a:t>
            </a:r>
            <a:endParaRPr lang="en-US" sz="1400" dirty="0">
              <a:solidFill>
                <a:schemeClr val="bg1"/>
              </a:solidFill>
              <a:latin typeface="Calibri" pitchFamily="34" charset="0"/>
              <a:cs typeface="Calibri" pitchFamily="34" charset="0"/>
            </a:endParaRPr>
          </a:p>
        </p:txBody>
      </p:sp>
      <p:sp>
        <p:nvSpPr>
          <p:cNvPr id="27" name="Rectangle 29"/>
          <p:cNvSpPr>
            <a:spLocks noChangeArrowheads="1"/>
          </p:cNvSpPr>
          <p:nvPr/>
        </p:nvSpPr>
        <p:spPr bwMode="auto">
          <a:xfrm>
            <a:off x="5580063" y="4757920"/>
            <a:ext cx="22445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US" sz="1400" dirty="0" smtClean="0">
                <a:solidFill>
                  <a:schemeClr val="bg1"/>
                </a:solidFill>
                <a:latin typeface="Calibri" pitchFamily="34" charset="0"/>
                <a:cs typeface="Calibri" pitchFamily="34" charset="0"/>
              </a:rPr>
              <a:t>19 </a:t>
            </a:r>
            <a:r>
              <a:rPr lang="en-US" sz="1400" dirty="0" err="1" smtClean="0">
                <a:solidFill>
                  <a:schemeClr val="bg1"/>
                </a:solidFill>
                <a:latin typeface="Calibri" pitchFamily="34" charset="0"/>
                <a:cs typeface="Calibri" pitchFamily="34" charset="0"/>
              </a:rPr>
              <a:t>juin</a:t>
            </a:r>
            <a:r>
              <a:rPr lang="en-US" sz="1400" dirty="0" smtClean="0">
                <a:solidFill>
                  <a:schemeClr val="bg1"/>
                </a:solidFill>
                <a:latin typeface="Calibri" pitchFamily="34" charset="0"/>
                <a:cs typeface="Calibri" pitchFamily="34" charset="0"/>
              </a:rPr>
              <a:t> 2012 -  06 </a:t>
            </a:r>
            <a:r>
              <a:rPr lang="en-US" sz="1400" dirty="0" err="1" smtClean="0">
                <a:solidFill>
                  <a:schemeClr val="bg1"/>
                </a:solidFill>
                <a:latin typeface="Calibri" pitchFamily="34" charset="0"/>
                <a:cs typeface="Calibri" pitchFamily="34" charset="0"/>
              </a:rPr>
              <a:t>Aout</a:t>
            </a:r>
            <a:r>
              <a:rPr lang="en-US" sz="1400" dirty="0" smtClean="0">
                <a:solidFill>
                  <a:schemeClr val="bg1"/>
                </a:solidFill>
                <a:latin typeface="Calibri" pitchFamily="34" charset="0"/>
                <a:cs typeface="Calibri" pitchFamily="34" charset="0"/>
              </a:rPr>
              <a:t> 2012</a:t>
            </a:r>
            <a:endParaRPr lang="en-US" sz="1400" dirty="0">
              <a:solidFill>
                <a:schemeClr val="bg1"/>
              </a:solidFill>
              <a:latin typeface="Calibri" pitchFamily="34" charset="0"/>
              <a:cs typeface="Calibri" pitchFamily="34" charset="0"/>
            </a:endParaRPr>
          </a:p>
        </p:txBody>
      </p:sp>
      <p:sp>
        <p:nvSpPr>
          <p:cNvPr id="28" name="Rectangle 37"/>
          <p:cNvSpPr>
            <a:spLocks noChangeArrowheads="1"/>
          </p:cNvSpPr>
          <p:nvPr/>
        </p:nvSpPr>
        <p:spPr bwMode="auto">
          <a:xfrm>
            <a:off x="5580063" y="5658033"/>
            <a:ext cx="23198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US" sz="1400" dirty="0" smtClean="0">
                <a:solidFill>
                  <a:schemeClr val="bg1"/>
                </a:solidFill>
                <a:latin typeface="Calibri" pitchFamily="34" charset="0"/>
                <a:cs typeface="Calibri" pitchFamily="34" charset="0"/>
              </a:rPr>
              <a:t>23 </a:t>
            </a:r>
            <a:r>
              <a:rPr lang="en-US" sz="1400" dirty="0" err="1" smtClean="0">
                <a:solidFill>
                  <a:schemeClr val="bg1"/>
                </a:solidFill>
                <a:latin typeface="Calibri" pitchFamily="34" charset="0"/>
                <a:cs typeface="Calibri" pitchFamily="34" charset="0"/>
              </a:rPr>
              <a:t>Aout</a:t>
            </a:r>
            <a:r>
              <a:rPr lang="en-US" sz="1400" dirty="0" smtClean="0">
                <a:solidFill>
                  <a:schemeClr val="bg1"/>
                </a:solidFill>
                <a:latin typeface="Calibri" pitchFamily="34" charset="0"/>
                <a:cs typeface="Calibri" pitchFamily="34" charset="0"/>
              </a:rPr>
              <a:t> 2012 – 27 </a:t>
            </a:r>
            <a:r>
              <a:rPr lang="en-US" sz="1400" dirty="0" err="1" smtClean="0">
                <a:solidFill>
                  <a:schemeClr val="bg1"/>
                </a:solidFill>
                <a:latin typeface="Calibri" pitchFamily="34" charset="0"/>
                <a:cs typeface="Calibri" pitchFamily="34" charset="0"/>
              </a:rPr>
              <a:t>Aout</a:t>
            </a:r>
            <a:r>
              <a:rPr lang="en-US" sz="1400" dirty="0" smtClean="0">
                <a:solidFill>
                  <a:schemeClr val="bg1"/>
                </a:solidFill>
                <a:latin typeface="Calibri" pitchFamily="34" charset="0"/>
                <a:cs typeface="Calibri" pitchFamily="34" charset="0"/>
              </a:rPr>
              <a:t> 2012</a:t>
            </a:r>
            <a:endParaRPr lang="en-US" sz="1400" dirty="0">
              <a:solidFill>
                <a:schemeClr val="bg1"/>
              </a:solidFill>
              <a:latin typeface="Calibri" pitchFamily="34" charset="0"/>
              <a:cs typeface="Calibri" pitchFamily="34" charset="0"/>
            </a:endParaRPr>
          </a:p>
        </p:txBody>
      </p:sp>
      <p:sp>
        <p:nvSpPr>
          <p:cNvPr id="33" name="Espace réservé du numéro de diapositive 32"/>
          <p:cNvSpPr>
            <a:spLocks noGrp="1"/>
          </p:cNvSpPr>
          <p:nvPr>
            <p:ph type="sldNum" sz="quarter" idx="12"/>
          </p:nvPr>
        </p:nvSpPr>
        <p:spPr/>
        <p:txBody>
          <a:bodyPr/>
          <a:lstStyle/>
          <a:p>
            <a:fld id="{D57F1E4F-1CFF-5643-939E-217C01CDF565}" type="slidenum">
              <a:rPr lang="fr-FR" b="1" smtClean="0">
                <a:solidFill>
                  <a:schemeClr val="bg1"/>
                </a:solidFill>
              </a:rPr>
              <a:pPr/>
              <a:t>30</a:t>
            </a:fld>
            <a:endParaRPr lang="fr-FR" b="1" dirty="0">
              <a:solidFill>
                <a:schemeClr val="bg1"/>
              </a:solidFill>
            </a:endParaRPr>
          </a:p>
        </p:txBody>
      </p:sp>
      <p:sp>
        <p:nvSpPr>
          <p:cNvPr id="31" name="Rectangle 30"/>
          <p:cNvSpPr/>
          <p:nvPr/>
        </p:nvSpPr>
        <p:spPr>
          <a:xfrm>
            <a:off x="4339712" y="365847"/>
            <a:ext cx="2707474"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32" name="Rectangle 31"/>
          <p:cNvSpPr/>
          <p:nvPr/>
        </p:nvSpPr>
        <p:spPr>
          <a:xfrm>
            <a:off x="4532765" y="12403"/>
            <a:ext cx="2407519" cy="369332"/>
          </a:xfrm>
          <a:prstGeom prst="rect">
            <a:avLst/>
          </a:prstGeom>
        </p:spPr>
        <p:txBody>
          <a:bodyPr wrap="none">
            <a:spAutoFit/>
          </a:bodyPr>
          <a:lstStyle/>
          <a:p>
            <a:pPr algn="ctr"/>
            <a:r>
              <a:rPr lang="fr-FR" b="1" i="1" dirty="0">
                <a:solidFill>
                  <a:schemeClr val="bg1"/>
                </a:solidFill>
                <a:latin typeface="Calibri" pitchFamily="34" charset="0"/>
                <a:cs typeface="Calibri" pitchFamily="34" charset="0"/>
              </a:rPr>
              <a:t>Management de Projet</a:t>
            </a:r>
          </a:p>
        </p:txBody>
      </p:sp>
      <p:pic>
        <p:nvPicPr>
          <p:cNvPr id="34" name="Picture 1" descr="C:\Users\zineb\Desktop\miage.png"/>
          <p:cNvPicPr>
            <a:picLocks noChangeAspect="1" noChangeArrowheads="1"/>
          </p:cNvPicPr>
          <p:nvPr/>
        </p:nvPicPr>
        <p:blipFill>
          <a:blip r:embed="rId3" cstate="print"/>
          <a:srcRect/>
          <a:stretch>
            <a:fillRect/>
          </a:stretch>
        </p:blipFill>
        <p:spPr bwMode="auto">
          <a:xfrm>
            <a:off x="7993115" y="6356035"/>
            <a:ext cx="1081573" cy="463939"/>
          </a:xfrm>
          <a:prstGeom prst="rect">
            <a:avLst/>
          </a:prstGeom>
          <a:noFill/>
        </p:spPr>
      </p:pic>
    </p:spTree>
    <p:extLst>
      <p:ext uri="{BB962C8B-B14F-4D97-AF65-F5344CB8AC3E}">
        <p14:creationId xmlns:p14="http://schemas.microsoft.com/office/powerpoint/2010/main" val="2476178849"/>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BENTALBAK\Desktop\SFE\Projet_salah_Ini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91" y="1358537"/>
            <a:ext cx="8791303" cy="5342709"/>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numéro de diapositive 7"/>
          <p:cNvSpPr>
            <a:spLocks noGrp="1"/>
          </p:cNvSpPr>
          <p:nvPr>
            <p:ph type="sldNum" sz="quarter" idx="12"/>
          </p:nvPr>
        </p:nvSpPr>
        <p:spPr/>
        <p:txBody>
          <a:bodyPr/>
          <a:lstStyle/>
          <a:p>
            <a:fld id="{D57F1E4F-1CFF-5643-939E-217C01CDF565}" type="slidenum">
              <a:rPr lang="fr-FR" b="1" smtClean="0">
                <a:solidFill>
                  <a:schemeClr val="bg1"/>
                </a:solidFill>
              </a:rPr>
              <a:pPr/>
              <a:t>31</a:t>
            </a:fld>
            <a:endParaRPr lang="fr-FR" b="1" dirty="0">
              <a:solidFill>
                <a:schemeClr val="bg1"/>
              </a:solidFill>
            </a:endParaRPr>
          </a:p>
        </p:txBody>
      </p:sp>
      <p:sp>
        <p:nvSpPr>
          <p:cNvPr id="6" name="Flèche droite rayée 5"/>
          <p:cNvSpPr/>
          <p:nvPr/>
        </p:nvSpPr>
        <p:spPr>
          <a:xfrm flipH="1">
            <a:off x="-1213945" y="102598"/>
            <a:ext cx="4694124"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7" name="Titre 1"/>
          <p:cNvSpPr>
            <a:spLocks noGrp="1"/>
          </p:cNvSpPr>
          <p:nvPr>
            <p:ph type="title"/>
          </p:nvPr>
        </p:nvSpPr>
        <p:spPr>
          <a:xfrm>
            <a:off x="0" y="414627"/>
            <a:ext cx="3370217" cy="472480"/>
          </a:xfrm>
        </p:spPr>
        <p:txBody>
          <a:bodyPr/>
          <a:lstStyle/>
          <a:p>
            <a:r>
              <a:rPr lang="fr-FR" sz="2800" dirty="0" smtClean="0">
                <a:solidFill>
                  <a:schemeClr val="bg1"/>
                </a:solidFill>
                <a:latin typeface="Calibri" pitchFamily="34" charset="0"/>
                <a:cs typeface="Calibri" pitchFamily="34" charset="0"/>
              </a:rPr>
              <a:t>Planning prévisionnel</a:t>
            </a:r>
            <a:endParaRPr lang="fr-FR" sz="2800" dirty="0">
              <a:solidFill>
                <a:schemeClr val="bg1"/>
              </a:solidFill>
              <a:latin typeface="Calibri" pitchFamily="34" charset="0"/>
              <a:cs typeface="Calibri" pitchFamily="34" charset="0"/>
            </a:endParaRPr>
          </a:p>
        </p:txBody>
      </p:sp>
      <p:sp>
        <p:nvSpPr>
          <p:cNvPr id="9" name="Rectangle 8"/>
          <p:cNvSpPr/>
          <p:nvPr/>
        </p:nvSpPr>
        <p:spPr>
          <a:xfrm>
            <a:off x="4339712" y="365847"/>
            <a:ext cx="2707474"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10" name="Rectangle 9"/>
          <p:cNvSpPr/>
          <p:nvPr/>
        </p:nvSpPr>
        <p:spPr>
          <a:xfrm>
            <a:off x="4532765" y="12403"/>
            <a:ext cx="2407519" cy="369332"/>
          </a:xfrm>
          <a:prstGeom prst="rect">
            <a:avLst/>
          </a:prstGeom>
        </p:spPr>
        <p:txBody>
          <a:bodyPr wrap="none">
            <a:spAutoFit/>
          </a:bodyPr>
          <a:lstStyle/>
          <a:p>
            <a:pPr algn="ctr"/>
            <a:r>
              <a:rPr lang="fr-FR" b="1" i="1" dirty="0">
                <a:solidFill>
                  <a:schemeClr val="bg1"/>
                </a:solidFill>
                <a:latin typeface="Calibri" pitchFamily="34" charset="0"/>
                <a:cs typeface="Calibri" pitchFamily="34" charset="0"/>
              </a:rPr>
              <a:t>Management de Projet</a:t>
            </a:r>
          </a:p>
        </p:txBody>
      </p:sp>
      <p:pic>
        <p:nvPicPr>
          <p:cNvPr id="3074" name="Picture 2" descr="C:\Users\BENTALBAK\Desktop\Sans titr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586" y="1741841"/>
            <a:ext cx="8318469" cy="1902109"/>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BENTALBAK\Desktop\Sans titre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585" y="2877687"/>
            <a:ext cx="8318469" cy="18717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BENTALBAK\Desktop\Sans titre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107" y="4318985"/>
            <a:ext cx="8452108" cy="1017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4138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endCondLst>
                                    <p:cond evt="onNext" delay="0">
                                      <p:tgtEl>
                                        <p:sldTgt/>
                                      </p:tgtEl>
                                    </p:cond>
                                  </p:endCondLst>
                                  <p:childTnLst>
                                    <p:set>
                                      <p:cBhvr rctx="PPT">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53" presetClass="entr" presetSubtype="16"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 calcmode="lin" valueType="num">
                                      <p:cBhvr>
                                        <p:cTn id="10" dur="500" fill="hold"/>
                                        <p:tgtEl>
                                          <p:spTgt spid="3074"/>
                                        </p:tgtEl>
                                        <p:attrNameLst>
                                          <p:attrName>ppt_w</p:attrName>
                                        </p:attrNameLst>
                                      </p:cBhvr>
                                      <p:tavLst>
                                        <p:tav tm="0">
                                          <p:val>
                                            <p:fltVal val="0"/>
                                          </p:val>
                                        </p:tav>
                                        <p:tav tm="100000">
                                          <p:val>
                                            <p:strVal val="#ppt_w"/>
                                          </p:val>
                                        </p:tav>
                                      </p:tavLst>
                                    </p:anim>
                                    <p:anim calcmode="lin" valueType="num">
                                      <p:cBhvr>
                                        <p:cTn id="11" dur="500" fill="hold"/>
                                        <p:tgtEl>
                                          <p:spTgt spid="3074"/>
                                        </p:tgtEl>
                                        <p:attrNameLst>
                                          <p:attrName>ppt_h</p:attrName>
                                        </p:attrNameLst>
                                      </p:cBhvr>
                                      <p:tavLst>
                                        <p:tav tm="0">
                                          <p:val>
                                            <p:fltVal val="0"/>
                                          </p:val>
                                        </p:tav>
                                        <p:tav tm="100000">
                                          <p:val>
                                            <p:strVal val="#ppt_h"/>
                                          </p:val>
                                        </p:tav>
                                      </p:tavLst>
                                    </p:anim>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xit" presetSubtype="32" fill="hold" nodeType="clickEffect">
                                  <p:stCondLst>
                                    <p:cond delay="0"/>
                                  </p:stCondLst>
                                  <p:childTnLst>
                                    <p:anim calcmode="lin" valueType="num">
                                      <p:cBhvr>
                                        <p:cTn id="16" dur="500"/>
                                        <p:tgtEl>
                                          <p:spTgt spid="3074"/>
                                        </p:tgtEl>
                                        <p:attrNameLst>
                                          <p:attrName>ppt_w</p:attrName>
                                        </p:attrNameLst>
                                      </p:cBhvr>
                                      <p:tavLst>
                                        <p:tav tm="0">
                                          <p:val>
                                            <p:strVal val="ppt_w"/>
                                          </p:val>
                                        </p:tav>
                                        <p:tav tm="100000">
                                          <p:val>
                                            <p:fltVal val="0"/>
                                          </p:val>
                                        </p:tav>
                                      </p:tavLst>
                                    </p:anim>
                                    <p:anim calcmode="lin" valueType="num">
                                      <p:cBhvr>
                                        <p:cTn id="17" dur="500"/>
                                        <p:tgtEl>
                                          <p:spTgt spid="3074"/>
                                        </p:tgtEl>
                                        <p:attrNameLst>
                                          <p:attrName>ppt_h</p:attrName>
                                        </p:attrNameLst>
                                      </p:cBhvr>
                                      <p:tavLst>
                                        <p:tav tm="0">
                                          <p:val>
                                            <p:strVal val="ppt_h"/>
                                          </p:val>
                                        </p:tav>
                                        <p:tav tm="100000">
                                          <p:val>
                                            <p:fltVal val="0"/>
                                          </p:val>
                                        </p:tav>
                                      </p:tavLst>
                                    </p:anim>
                                    <p:animEffect transition="out" filter="fade">
                                      <p:cBhvr>
                                        <p:cTn id="18" dur="500"/>
                                        <p:tgtEl>
                                          <p:spTgt spid="3074"/>
                                        </p:tgtEl>
                                      </p:cBhvr>
                                    </p:animEffect>
                                    <p:set>
                                      <p:cBhvr>
                                        <p:cTn id="19" dur="1" fill="hold">
                                          <p:stCondLst>
                                            <p:cond delay="499"/>
                                          </p:stCondLst>
                                        </p:cTn>
                                        <p:tgtEl>
                                          <p:spTgt spid="307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30" presetClass="emph" presetSubtype="0" fill="hold" nodeType="clickEffect">
                                  <p:stCondLst>
                                    <p:cond delay="0"/>
                                  </p:stCondLst>
                                  <p:childTnLst>
                                    <p:animClr clrSpc="hsl" dir="cw">
                                      <p:cBhvr override="childStyle">
                                        <p:cTn id="23" dur="500" fill="hold"/>
                                        <p:tgtEl>
                                          <p:spTgt spid="3"/>
                                        </p:tgtEl>
                                        <p:attrNameLst>
                                          <p:attrName>style.color</p:attrName>
                                        </p:attrNameLst>
                                      </p:cBhvr>
                                      <p:by>
                                        <p:hsl h="0" s="12549" l="25098"/>
                                      </p:by>
                                    </p:animClr>
                                    <p:animClr clrSpc="hsl" dir="cw">
                                      <p:cBhvr>
                                        <p:cTn id="24" dur="500" fill="hold"/>
                                        <p:tgtEl>
                                          <p:spTgt spid="3"/>
                                        </p:tgtEl>
                                        <p:attrNameLst>
                                          <p:attrName>fillcolor</p:attrName>
                                        </p:attrNameLst>
                                      </p:cBhvr>
                                      <p:by>
                                        <p:hsl h="0" s="12549" l="25098"/>
                                      </p:by>
                                    </p:animClr>
                                    <p:animClr clrSpc="hsl" dir="cw">
                                      <p:cBhvr>
                                        <p:cTn id="25" dur="500" fill="hold"/>
                                        <p:tgtEl>
                                          <p:spTgt spid="3"/>
                                        </p:tgtEl>
                                        <p:attrNameLst>
                                          <p:attrName>stroke.color</p:attrName>
                                        </p:attrNameLst>
                                      </p:cBhvr>
                                      <p:by>
                                        <p:hsl h="0" s="12549" l="25098"/>
                                      </p:by>
                                    </p:animClr>
                                    <p:set>
                                      <p:cBhvr>
                                        <p:cTn id="26" dur="500" fill="hold"/>
                                        <p:tgtEl>
                                          <p:spTgt spid="3"/>
                                        </p:tgtEl>
                                        <p:attrNameLst>
                                          <p:attrName>fill.type</p:attrName>
                                        </p:attrNameLst>
                                      </p:cBhvr>
                                      <p:to>
                                        <p:strVal val="solid"/>
                                      </p:to>
                                    </p:set>
                                  </p:childTnLst>
                                </p:cTn>
                              </p:par>
                              <p:par>
                                <p:cTn id="27" presetID="9" presetClass="emph" presetSubtype="0" nodeType="withEffect">
                                  <p:stCondLst>
                                    <p:cond delay="0"/>
                                  </p:stCondLst>
                                  <p:endCondLst>
                                    <p:cond evt="onNext" delay="0">
                                      <p:tgtEl>
                                        <p:sldTgt/>
                                      </p:tgtEl>
                                    </p:cond>
                                  </p:endCondLst>
                                  <p:childTnLst>
                                    <p:set>
                                      <p:cBhvr rctx="PPT">
                                        <p:cTn id="28" dur="indefinite"/>
                                        <p:tgtEl>
                                          <p:spTgt spid="3"/>
                                        </p:tgtEl>
                                        <p:attrNameLst>
                                          <p:attrName>style.opacity</p:attrName>
                                        </p:attrNameLst>
                                      </p:cBhvr>
                                      <p:to>
                                        <p:strVal val="0.5"/>
                                      </p:to>
                                    </p:set>
                                    <p:animEffect filter="image" prLst="opacity: 0.5">
                                      <p:cBhvr rctx="IE">
                                        <p:cTn id="29" dur="indefinite"/>
                                        <p:tgtEl>
                                          <p:spTgt spid="3"/>
                                        </p:tgtEl>
                                      </p:cBhvr>
                                    </p:animEffect>
                                  </p:childTnLst>
                                </p:cTn>
                              </p:par>
                              <p:par>
                                <p:cTn id="30" presetID="53" presetClass="entr" presetSubtype="16" fill="hold" nodeType="withEffect">
                                  <p:stCondLst>
                                    <p:cond delay="0"/>
                                  </p:stCondLst>
                                  <p:childTnLst>
                                    <p:set>
                                      <p:cBhvr>
                                        <p:cTn id="31" dur="1" fill="hold">
                                          <p:stCondLst>
                                            <p:cond delay="0"/>
                                          </p:stCondLst>
                                        </p:cTn>
                                        <p:tgtEl>
                                          <p:spTgt spid="3075"/>
                                        </p:tgtEl>
                                        <p:attrNameLst>
                                          <p:attrName>style.visibility</p:attrName>
                                        </p:attrNameLst>
                                      </p:cBhvr>
                                      <p:to>
                                        <p:strVal val="visible"/>
                                      </p:to>
                                    </p:set>
                                    <p:anim calcmode="lin" valueType="num">
                                      <p:cBhvr>
                                        <p:cTn id="32" dur="500" fill="hold"/>
                                        <p:tgtEl>
                                          <p:spTgt spid="3075"/>
                                        </p:tgtEl>
                                        <p:attrNameLst>
                                          <p:attrName>ppt_w</p:attrName>
                                        </p:attrNameLst>
                                      </p:cBhvr>
                                      <p:tavLst>
                                        <p:tav tm="0">
                                          <p:val>
                                            <p:fltVal val="0"/>
                                          </p:val>
                                        </p:tav>
                                        <p:tav tm="100000">
                                          <p:val>
                                            <p:strVal val="#ppt_w"/>
                                          </p:val>
                                        </p:tav>
                                      </p:tavLst>
                                    </p:anim>
                                    <p:anim calcmode="lin" valueType="num">
                                      <p:cBhvr>
                                        <p:cTn id="33" dur="500" fill="hold"/>
                                        <p:tgtEl>
                                          <p:spTgt spid="3075"/>
                                        </p:tgtEl>
                                        <p:attrNameLst>
                                          <p:attrName>ppt_h</p:attrName>
                                        </p:attrNameLst>
                                      </p:cBhvr>
                                      <p:tavLst>
                                        <p:tav tm="0">
                                          <p:val>
                                            <p:fltVal val="0"/>
                                          </p:val>
                                        </p:tav>
                                        <p:tav tm="100000">
                                          <p:val>
                                            <p:strVal val="#ppt_h"/>
                                          </p:val>
                                        </p:tav>
                                      </p:tavLst>
                                    </p:anim>
                                    <p:animEffect transition="in" filter="fade">
                                      <p:cBhvr>
                                        <p:cTn id="34" dur="500"/>
                                        <p:tgtEl>
                                          <p:spTgt spid="3075"/>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xit" presetSubtype="32" fill="hold" nodeType="clickEffect">
                                  <p:stCondLst>
                                    <p:cond delay="0"/>
                                  </p:stCondLst>
                                  <p:childTnLst>
                                    <p:anim calcmode="lin" valueType="num">
                                      <p:cBhvr>
                                        <p:cTn id="38" dur="500"/>
                                        <p:tgtEl>
                                          <p:spTgt spid="3075"/>
                                        </p:tgtEl>
                                        <p:attrNameLst>
                                          <p:attrName>ppt_w</p:attrName>
                                        </p:attrNameLst>
                                      </p:cBhvr>
                                      <p:tavLst>
                                        <p:tav tm="0">
                                          <p:val>
                                            <p:strVal val="ppt_w"/>
                                          </p:val>
                                        </p:tav>
                                        <p:tav tm="100000">
                                          <p:val>
                                            <p:fltVal val="0"/>
                                          </p:val>
                                        </p:tav>
                                      </p:tavLst>
                                    </p:anim>
                                    <p:anim calcmode="lin" valueType="num">
                                      <p:cBhvr>
                                        <p:cTn id="39" dur="500"/>
                                        <p:tgtEl>
                                          <p:spTgt spid="3075"/>
                                        </p:tgtEl>
                                        <p:attrNameLst>
                                          <p:attrName>ppt_h</p:attrName>
                                        </p:attrNameLst>
                                      </p:cBhvr>
                                      <p:tavLst>
                                        <p:tav tm="0">
                                          <p:val>
                                            <p:strVal val="ppt_h"/>
                                          </p:val>
                                        </p:tav>
                                        <p:tav tm="100000">
                                          <p:val>
                                            <p:fltVal val="0"/>
                                          </p:val>
                                        </p:tav>
                                      </p:tavLst>
                                    </p:anim>
                                    <p:animEffect transition="out" filter="fade">
                                      <p:cBhvr>
                                        <p:cTn id="40" dur="500"/>
                                        <p:tgtEl>
                                          <p:spTgt spid="3075"/>
                                        </p:tgtEl>
                                      </p:cBhvr>
                                    </p:animEffect>
                                    <p:set>
                                      <p:cBhvr>
                                        <p:cTn id="41" dur="1" fill="hold">
                                          <p:stCondLst>
                                            <p:cond delay="499"/>
                                          </p:stCondLst>
                                        </p:cTn>
                                        <p:tgtEl>
                                          <p:spTgt spid="3075"/>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9" presetClass="emph" presetSubtype="0" nodeType="clickEffect">
                                  <p:stCondLst>
                                    <p:cond delay="0"/>
                                  </p:stCondLst>
                                  <p:childTnLst>
                                    <p:set>
                                      <p:cBhvr rctx="PPT">
                                        <p:cTn id="45" dur="indefinite"/>
                                        <p:tgtEl>
                                          <p:spTgt spid="3"/>
                                        </p:tgtEl>
                                        <p:attrNameLst>
                                          <p:attrName>style.opacity</p:attrName>
                                        </p:attrNameLst>
                                      </p:cBhvr>
                                      <p:to>
                                        <p:strVal val="0.5"/>
                                      </p:to>
                                    </p:set>
                                    <p:animEffect filter="image" prLst="opacity: 0.5">
                                      <p:cBhvr rctx="IE">
                                        <p:cTn id="46" dur="indefinite"/>
                                        <p:tgtEl>
                                          <p:spTgt spid="3"/>
                                        </p:tgtEl>
                                      </p:cBhvr>
                                    </p:animEffect>
                                  </p:childTnLst>
                                </p:cTn>
                              </p:par>
                              <p:par>
                                <p:cTn id="47" presetID="53" presetClass="entr" presetSubtype="16" fill="hold" nodeType="withEffect">
                                  <p:stCondLst>
                                    <p:cond delay="0"/>
                                  </p:stCondLst>
                                  <p:childTnLst>
                                    <p:set>
                                      <p:cBhvr>
                                        <p:cTn id="48" dur="1" fill="hold">
                                          <p:stCondLst>
                                            <p:cond delay="0"/>
                                          </p:stCondLst>
                                        </p:cTn>
                                        <p:tgtEl>
                                          <p:spTgt spid="3076"/>
                                        </p:tgtEl>
                                        <p:attrNameLst>
                                          <p:attrName>style.visibility</p:attrName>
                                        </p:attrNameLst>
                                      </p:cBhvr>
                                      <p:to>
                                        <p:strVal val="visible"/>
                                      </p:to>
                                    </p:set>
                                    <p:anim calcmode="lin" valueType="num">
                                      <p:cBhvr>
                                        <p:cTn id="49" dur="500" fill="hold"/>
                                        <p:tgtEl>
                                          <p:spTgt spid="3076"/>
                                        </p:tgtEl>
                                        <p:attrNameLst>
                                          <p:attrName>ppt_w</p:attrName>
                                        </p:attrNameLst>
                                      </p:cBhvr>
                                      <p:tavLst>
                                        <p:tav tm="0">
                                          <p:val>
                                            <p:fltVal val="0"/>
                                          </p:val>
                                        </p:tav>
                                        <p:tav tm="100000">
                                          <p:val>
                                            <p:strVal val="#ppt_w"/>
                                          </p:val>
                                        </p:tav>
                                      </p:tavLst>
                                    </p:anim>
                                    <p:anim calcmode="lin" valueType="num">
                                      <p:cBhvr>
                                        <p:cTn id="50" dur="500" fill="hold"/>
                                        <p:tgtEl>
                                          <p:spTgt spid="3076"/>
                                        </p:tgtEl>
                                        <p:attrNameLst>
                                          <p:attrName>ppt_h</p:attrName>
                                        </p:attrNameLst>
                                      </p:cBhvr>
                                      <p:tavLst>
                                        <p:tav tm="0">
                                          <p:val>
                                            <p:fltVal val="0"/>
                                          </p:val>
                                        </p:tav>
                                        <p:tav tm="100000">
                                          <p:val>
                                            <p:strVal val="#ppt_h"/>
                                          </p:val>
                                        </p:tav>
                                      </p:tavLst>
                                    </p:anim>
                                    <p:animEffect transition="in" filter="fade">
                                      <p:cBhvr>
                                        <p:cTn id="51"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èche droite rayée 17"/>
          <p:cNvSpPr/>
          <p:nvPr/>
        </p:nvSpPr>
        <p:spPr>
          <a:xfrm flipH="1">
            <a:off x="-1213946" y="102598"/>
            <a:ext cx="4202805"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le 1"/>
          <p:cNvSpPr>
            <a:spLocks noGrp="1"/>
          </p:cNvSpPr>
          <p:nvPr>
            <p:ph type="title"/>
          </p:nvPr>
        </p:nvSpPr>
        <p:spPr>
          <a:xfrm>
            <a:off x="0" y="405932"/>
            <a:ext cx="2770496" cy="535764"/>
          </a:xfrm>
        </p:spPr>
        <p:txBody>
          <a:bodyPr/>
          <a:lstStyle/>
          <a:p>
            <a:r>
              <a:rPr lang="fr-FR" sz="2800" dirty="0" smtClean="0">
                <a:solidFill>
                  <a:schemeClr val="bg1"/>
                </a:solidFill>
                <a:latin typeface="Calibri" pitchFamily="34" charset="0"/>
                <a:cs typeface="Calibri" pitchFamily="34" charset="0"/>
              </a:rPr>
              <a:t>Outils de pilotage</a:t>
            </a:r>
            <a:endParaRPr lang="fr-FR" sz="2800" dirty="0">
              <a:solidFill>
                <a:schemeClr val="bg1"/>
              </a:solidFill>
              <a:latin typeface="Calibri" pitchFamily="34" charset="0"/>
              <a:cs typeface="Calibri" pitchFamily="34" charset="0"/>
            </a:endParaRPr>
          </a:p>
        </p:txBody>
      </p:sp>
      <p:graphicFrame>
        <p:nvGraphicFramePr>
          <p:cNvPr id="4" name="Diagramme 1"/>
          <p:cNvGraphicFramePr/>
          <p:nvPr>
            <p:extLst>
              <p:ext uri="{D42A27DB-BD31-4B8C-83A1-F6EECF244321}">
                <p14:modId xmlns:p14="http://schemas.microsoft.com/office/powerpoint/2010/main" val="3546702508"/>
              </p:ext>
            </p:extLst>
          </p:nvPr>
        </p:nvGraphicFramePr>
        <p:xfrm>
          <a:off x="550790" y="1859700"/>
          <a:ext cx="4876138" cy="4114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ZoneTexte 8"/>
          <p:cNvSpPr txBox="1"/>
          <p:nvPr/>
        </p:nvSpPr>
        <p:spPr>
          <a:xfrm>
            <a:off x="5998548" y="4903936"/>
            <a:ext cx="2176462" cy="646331"/>
          </a:xfrm>
          <a:prstGeom prst="rect">
            <a:avLst/>
          </a:prstGeom>
          <a:noFill/>
        </p:spPr>
        <p:txBody>
          <a:bodyPr wrap="square" rtlCol="0">
            <a:spAutoFit/>
          </a:bodyPr>
          <a:lstStyle/>
          <a:p>
            <a:pPr>
              <a:buClr>
                <a:schemeClr val="tx1"/>
              </a:buClr>
            </a:pPr>
            <a:r>
              <a:rPr lang="fr-FR" b="1" dirty="0" smtClean="0">
                <a:solidFill>
                  <a:srgbClr val="FFFF00"/>
                </a:solidFill>
                <a:latin typeface="Calibri" pitchFamily="34" charset="0"/>
                <a:cs typeface="Calibri" pitchFamily="34" charset="0"/>
              </a:rPr>
              <a:t>Communication &amp;</a:t>
            </a:r>
          </a:p>
          <a:p>
            <a:pPr>
              <a:buClr>
                <a:schemeClr val="tx1"/>
              </a:buClr>
            </a:pPr>
            <a:r>
              <a:rPr lang="fr-FR" b="1" dirty="0" smtClean="0">
                <a:solidFill>
                  <a:srgbClr val="FFFF00"/>
                </a:solidFill>
                <a:latin typeface="Calibri" pitchFamily="34" charset="0"/>
                <a:cs typeface="Calibri" pitchFamily="34" charset="0"/>
              </a:rPr>
              <a:t>Gestion réunions</a:t>
            </a:r>
          </a:p>
        </p:txBody>
      </p:sp>
      <p:pic>
        <p:nvPicPr>
          <p:cNvPr id="4098" name="Picture 2" descr="C:\Users\BENTALBAK\Desktop\Project .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2077" y="2462846"/>
            <a:ext cx="910538" cy="9105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099" name="Picture 3" descr="C:\Users\BENTALBAK\Desktop\excel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69920" y="2489562"/>
            <a:ext cx="883822" cy="8838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ZoneTexte 6"/>
          <p:cNvSpPr txBox="1"/>
          <p:nvPr/>
        </p:nvSpPr>
        <p:spPr>
          <a:xfrm>
            <a:off x="6339741" y="3547748"/>
            <a:ext cx="1575961" cy="369332"/>
          </a:xfrm>
          <a:prstGeom prst="rect">
            <a:avLst/>
          </a:prstGeom>
          <a:noFill/>
        </p:spPr>
        <p:txBody>
          <a:bodyPr wrap="square" rtlCol="0">
            <a:spAutoFit/>
          </a:bodyPr>
          <a:lstStyle/>
          <a:p>
            <a:pPr>
              <a:buClr>
                <a:schemeClr val="tx1"/>
              </a:buClr>
            </a:pPr>
            <a:r>
              <a:rPr lang="fr-FR" b="1" dirty="0" smtClean="0">
                <a:solidFill>
                  <a:schemeClr val="accent6">
                    <a:lumMod val="50000"/>
                  </a:schemeClr>
                </a:solidFill>
                <a:latin typeface="Calibri" pitchFamily="34" charset="0"/>
                <a:cs typeface="Calibri" pitchFamily="34" charset="0"/>
              </a:rPr>
              <a:t>Planification</a:t>
            </a:r>
            <a:endParaRPr lang="fr-FR" sz="2000" b="1" dirty="0">
              <a:solidFill>
                <a:schemeClr val="accent6">
                  <a:lumMod val="50000"/>
                </a:schemeClr>
              </a:solidFill>
              <a:latin typeface="Calibri" pitchFamily="34" charset="0"/>
              <a:cs typeface="Calibri" pitchFamily="34" charset="0"/>
            </a:endParaRPr>
          </a:p>
        </p:txBody>
      </p:sp>
      <p:pic>
        <p:nvPicPr>
          <p:cNvPr id="4100" name="Picture 4" descr="C:\Users\BENTALBAK\Desktop\Outlook.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11831" y="4123315"/>
            <a:ext cx="786962" cy="786962"/>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numéro de diapositive 14"/>
          <p:cNvSpPr>
            <a:spLocks noGrp="1"/>
          </p:cNvSpPr>
          <p:nvPr>
            <p:ph type="sldNum" sz="quarter" idx="12"/>
          </p:nvPr>
        </p:nvSpPr>
        <p:spPr>
          <a:xfrm>
            <a:off x="7766431" y="381735"/>
            <a:ext cx="628813" cy="681688"/>
          </a:xfrm>
        </p:spPr>
        <p:txBody>
          <a:bodyPr/>
          <a:lstStyle/>
          <a:p>
            <a:fld id="{D57F1E4F-1CFF-5643-939E-217C01CDF565}" type="slidenum">
              <a:rPr lang="fr-FR" b="1" smtClean="0">
                <a:solidFill>
                  <a:schemeClr val="bg1"/>
                </a:solidFill>
              </a:rPr>
              <a:pPr/>
              <a:t>32</a:t>
            </a:fld>
            <a:endParaRPr lang="fr-FR" b="1" dirty="0">
              <a:solidFill>
                <a:schemeClr val="bg1"/>
              </a:solidFill>
            </a:endParaRPr>
          </a:p>
        </p:txBody>
      </p:sp>
      <p:sp>
        <p:nvSpPr>
          <p:cNvPr id="12" name="Rectangle 11"/>
          <p:cNvSpPr/>
          <p:nvPr/>
        </p:nvSpPr>
        <p:spPr>
          <a:xfrm>
            <a:off x="4339712" y="365847"/>
            <a:ext cx="2707474"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13" name="Rectangle 12"/>
          <p:cNvSpPr/>
          <p:nvPr/>
        </p:nvSpPr>
        <p:spPr>
          <a:xfrm>
            <a:off x="4532765" y="12403"/>
            <a:ext cx="2407519" cy="369332"/>
          </a:xfrm>
          <a:prstGeom prst="rect">
            <a:avLst/>
          </a:prstGeom>
        </p:spPr>
        <p:txBody>
          <a:bodyPr wrap="none">
            <a:spAutoFit/>
          </a:bodyPr>
          <a:lstStyle/>
          <a:p>
            <a:pPr algn="ctr"/>
            <a:r>
              <a:rPr lang="fr-FR" b="1" i="1" dirty="0">
                <a:solidFill>
                  <a:schemeClr val="bg1"/>
                </a:solidFill>
                <a:latin typeface="Calibri" pitchFamily="34" charset="0"/>
                <a:cs typeface="Calibri" pitchFamily="34" charset="0"/>
              </a:rPr>
              <a:t>Management de Projet</a:t>
            </a:r>
          </a:p>
        </p:txBody>
      </p:sp>
      <p:pic>
        <p:nvPicPr>
          <p:cNvPr id="14" name="Picture 1" descr="C:\Users\zineb\Desktop\miage.png"/>
          <p:cNvPicPr>
            <a:picLocks noChangeAspect="1" noChangeArrowheads="1"/>
          </p:cNvPicPr>
          <p:nvPr/>
        </p:nvPicPr>
        <p:blipFill>
          <a:blip r:embed="rId11" cstate="print"/>
          <a:srcRect/>
          <a:stretch>
            <a:fillRect/>
          </a:stretch>
        </p:blipFill>
        <p:spPr bwMode="auto">
          <a:xfrm>
            <a:off x="7993115" y="6356035"/>
            <a:ext cx="1081573" cy="463939"/>
          </a:xfrm>
          <a:prstGeom prst="rect">
            <a:avLst/>
          </a:prstGeom>
          <a:noFill/>
        </p:spPr>
      </p:pic>
    </p:spTree>
    <p:extLst>
      <p:ext uri="{BB962C8B-B14F-4D97-AF65-F5344CB8AC3E}">
        <p14:creationId xmlns:p14="http://schemas.microsoft.com/office/powerpoint/2010/main" val="41911805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graphicEl>
                                              <a:dgm id="{E96AC8FC-65AA-4859-912F-76755352D074}"/>
                                            </p:graphicEl>
                                          </p:spTgt>
                                        </p:tgtEl>
                                        <p:attrNameLst>
                                          <p:attrName>style.visibility</p:attrName>
                                        </p:attrNameLst>
                                      </p:cBhvr>
                                      <p:to>
                                        <p:strVal val="visible"/>
                                      </p:to>
                                    </p:set>
                                    <p:animEffect transition="in" filter="fade">
                                      <p:cBhvr>
                                        <p:cTn id="7" dur="1000"/>
                                        <p:tgtEl>
                                          <p:spTgt spid="4">
                                            <p:graphicEl>
                                              <a:dgm id="{E96AC8FC-65AA-4859-912F-76755352D074}"/>
                                            </p:graphicEl>
                                          </p:spTgt>
                                        </p:tgtEl>
                                      </p:cBhvr>
                                    </p:animEffect>
                                    <p:anim calcmode="lin" valueType="num">
                                      <p:cBhvr>
                                        <p:cTn id="8" dur="1000" fill="hold"/>
                                        <p:tgtEl>
                                          <p:spTgt spid="4">
                                            <p:graphicEl>
                                              <a:dgm id="{E96AC8FC-65AA-4859-912F-76755352D074}"/>
                                            </p:graphicEl>
                                          </p:spTgt>
                                        </p:tgtEl>
                                        <p:attrNameLst>
                                          <p:attrName>ppt_x</p:attrName>
                                        </p:attrNameLst>
                                      </p:cBhvr>
                                      <p:tavLst>
                                        <p:tav tm="0">
                                          <p:val>
                                            <p:strVal val="#ppt_x"/>
                                          </p:val>
                                        </p:tav>
                                        <p:tav tm="100000">
                                          <p:val>
                                            <p:strVal val="#ppt_x"/>
                                          </p:val>
                                        </p:tav>
                                      </p:tavLst>
                                    </p:anim>
                                    <p:anim calcmode="lin" valueType="num">
                                      <p:cBhvr>
                                        <p:cTn id="9" dur="1000" fill="hold"/>
                                        <p:tgtEl>
                                          <p:spTgt spid="4">
                                            <p:graphicEl>
                                              <a:dgm id="{E96AC8FC-65AA-4859-912F-76755352D074}"/>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graphicEl>
                                              <a:dgm id="{F9D66D5D-28B7-4D47-B081-313F0D3D2BA0}"/>
                                            </p:graphicEl>
                                          </p:spTgt>
                                        </p:tgtEl>
                                        <p:attrNameLst>
                                          <p:attrName>style.visibility</p:attrName>
                                        </p:attrNameLst>
                                      </p:cBhvr>
                                      <p:to>
                                        <p:strVal val="visible"/>
                                      </p:to>
                                    </p:set>
                                    <p:animEffect transition="in" filter="fade">
                                      <p:cBhvr>
                                        <p:cTn id="12" dur="1000"/>
                                        <p:tgtEl>
                                          <p:spTgt spid="4">
                                            <p:graphicEl>
                                              <a:dgm id="{F9D66D5D-28B7-4D47-B081-313F0D3D2BA0}"/>
                                            </p:graphicEl>
                                          </p:spTgt>
                                        </p:tgtEl>
                                      </p:cBhvr>
                                    </p:animEffect>
                                    <p:anim calcmode="lin" valueType="num">
                                      <p:cBhvr>
                                        <p:cTn id="13" dur="1000" fill="hold"/>
                                        <p:tgtEl>
                                          <p:spTgt spid="4">
                                            <p:graphicEl>
                                              <a:dgm id="{F9D66D5D-28B7-4D47-B081-313F0D3D2BA0}"/>
                                            </p:graphicEl>
                                          </p:spTgt>
                                        </p:tgtEl>
                                        <p:attrNameLst>
                                          <p:attrName>ppt_x</p:attrName>
                                        </p:attrNameLst>
                                      </p:cBhvr>
                                      <p:tavLst>
                                        <p:tav tm="0">
                                          <p:val>
                                            <p:strVal val="#ppt_x"/>
                                          </p:val>
                                        </p:tav>
                                        <p:tav tm="100000">
                                          <p:val>
                                            <p:strVal val="#ppt_x"/>
                                          </p:val>
                                        </p:tav>
                                      </p:tavLst>
                                    </p:anim>
                                    <p:anim calcmode="lin" valueType="num">
                                      <p:cBhvr>
                                        <p:cTn id="14" dur="1000" fill="hold"/>
                                        <p:tgtEl>
                                          <p:spTgt spid="4">
                                            <p:graphicEl>
                                              <a:dgm id="{F9D66D5D-28B7-4D47-B081-313F0D3D2BA0}"/>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graphicEl>
                                              <a:dgm id="{543FC980-CD57-47BF-9427-CCED27633FD7}"/>
                                            </p:graphicEl>
                                          </p:spTgt>
                                        </p:tgtEl>
                                        <p:attrNameLst>
                                          <p:attrName>style.visibility</p:attrName>
                                        </p:attrNameLst>
                                      </p:cBhvr>
                                      <p:to>
                                        <p:strVal val="visible"/>
                                      </p:to>
                                    </p:set>
                                    <p:animEffect transition="in" filter="fade">
                                      <p:cBhvr>
                                        <p:cTn id="17" dur="1000"/>
                                        <p:tgtEl>
                                          <p:spTgt spid="4">
                                            <p:graphicEl>
                                              <a:dgm id="{543FC980-CD57-47BF-9427-CCED27633FD7}"/>
                                            </p:graphicEl>
                                          </p:spTgt>
                                        </p:tgtEl>
                                      </p:cBhvr>
                                    </p:animEffect>
                                    <p:anim calcmode="lin" valueType="num">
                                      <p:cBhvr>
                                        <p:cTn id="18" dur="1000" fill="hold"/>
                                        <p:tgtEl>
                                          <p:spTgt spid="4">
                                            <p:graphicEl>
                                              <a:dgm id="{543FC980-CD57-47BF-9427-CCED27633FD7}"/>
                                            </p:graphicEl>
                                          </p:spTgt>
                                        </p:tgtEl>
                                        <p:attrNameLst>
                                          <p:attrName>ppt_x</p:attrName>
                                        </p:attrNameLst>
                                      </p:cBhvr>
                                      <p:tavLst>
                                        <p:tav tm="0">
                                          <p:val>
                                            <p:strVal val="#ppt_x"/>
                                          </p:val>
                                        </p:tav>
                                        <p:tav tm="100000">
                                          <p:val>
                                            <p:strVal val="#ppt_x"/>
                                          </p:val>
                                        </p:tav>
                                      </p:tavLst>
                                    </p:anim>
                                    <p:anim calcmode="lin" valueType="num">
                                      <p:cBhvr>
                                        <p:cTn id="19" dur="1000" fill="hold"/>
                                        <p:tgtEl>
                                          <p:spTgt spid="4">
                                            <p:graphicEl>
                                              <a:dgm id="{543FC980-CD57-47BF-9427-CCED27633FD7}"/>
                                            </p:graphic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graphicEl>
                                              <a:dgm id="{D4FA31EE-F7D2-4957-BB58-3E0D47254E99}"/>
                                            </p:graphicEl>
                                          </p:spTgt>
                                        </p:tgtEl>
                                        <p:attrNameLst>
                                          <p:attrName>style.visibility</p:attrName>
                                        </p:attrNameLst>
                                      </p:cBhvr>
                                      <p:to>
                                        <p:strVal val="visible"/>
                                      </p:to>
                                    </p:set>
                                    <p:animEffect transition="in" filter="fade">
                                      <p:cBhvr>
                                        <p:cTn id="22" dur="1000"/>
                                        <p:tgtEl>
                                          <p:spTgt spid="4">
                                            <p:graphicEl>
                                              <a:dgm id="{D4FA31EE-F7D2-4957-BB58-3E0D47254E99}"/>
                                            </p:graphicEl>
                                          </p:spTgt>
                                        </p:tgtEl>
                                      </p:cBhvr>
                                    </p:animEffect>
                                    <p:anim calcmode="lin" valueType="num">
                                      <p:cBhvr>
                                        <p:cTn id="23" dur="1000" fill="hold"/>
                                        <p:tgtEl>
                                          <p:spTgt spid="4">
                                            <p:graphicEl>
                                              <a:dgm id="{D4FA31EE-F7D2-4957-BB58-3E0D47254E99}"/>
                                            </p:graphicEl>
                                          </p:spTgt>
                                        </p:tgtEl>
                                        <p:attrNameLst>
                                          <p:attrName>ppt_x</p:attrName>
                                        </p:attrNameLst>
                                      </p:cBhvr>
                                      <p:tavLst>
                                        <p:tav tm="0">
                                          <p:val>
                                            <p:strVal val="#ppt_x"/>
                                          </p:val>
                                        </p:tav>
                                        <p:tav tm="100000">
                                          <p:val>
                                            <p:strVal val="#ppt_x"/>
                                          </p:val>
                                        </p:tav>
                                      </p:tavLst>
                                    </p:anim>
                                    <p:anim calcmode="lin" valueType="num">
                                      <p:cBhvr>
                                        <p:cTn id="24" dur="1000" fill="hold"/>
                                        <p:tgtEl>
                                          <p:spTgt spid="4">
                                            <p:graphicEl>
                                              <a:dgm id="{D4FA31EE-F7D2-4957-BB58-3E0D47254E99}"/>
                                            </p:graphic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
                                            <p:graphicEl>
                                              <a:dgm id="{5471AE55-0219-4D05-BA51-0D6859AC24DA}"/>
                                            </p:graphicEl>
                                          </p:spTgt>
                                        </p:tgtEl>
                                        <p:attrNameLst>
                                          <p:attrName>style.visibility</p:attrName>
                                        </p:attrNameLst>
                                      </p:cBhvr>
                                      <p:to>
                                        <p:strVal val="visible"/>
                                      </p:to>
                                    </p:set>
                                    <p:animEffect transition="in" filter="fade">
                                      <p:cBhvr>
                                        <p:cTn id="27" dur="1000"/>
                                        <p:tgtEl>
                                          <p:spTgt spid="4">
                                            <p:graphicEl>
                                              <a:dgm id="{5471AE55-0219-4D05-BA51-0D6859AC24DA}"/>
                                            </p:graphicEl>
                                          </p:spTgt>
                                        </p:tgtEl>
                                      </p:cBhvr>
                                    </p:animEffect>
                                    <p:anim calcmode="lin" valueType="num">
                                      <p:cBhvr>
                                        <p:cTn id="28" dur="1000" fill="hold"/>
                                        <p:tgtEl>
                                          <p:spTgt spid="4">
                                            <p:graphicEl>
                                              <a:dgm id="{5471AE55-0219-4D05-BA51-0D6859AC24DA}"/>
                                            </p:graphicEl>
                                          </p:spTgt>
                                        </p:tgtEl>
                                        <p:attrNameLst>
                                          <p:attrName>ppt_x</p:attrName>
                                        </p:attrNameLst>
                                      </p:cBhvr>
                                      <p:tavLst>
                                        <p:tav tm="0">
                                          <p:val>
                                            <p:strVal val="#ppt_x"/>
                                          </p:val>
                                        </p:tav>
                                        <p:tav tm="100000">
                                          <p:val>
                                            <p:strVal val="#ppt_x"/>
                                          </p:val>
                                        </p:tav>
                                      </p:tavLst>
                                    </p:anim>
                                    <p:anim calcmode="lin" valueType="num">
                                      <p:cBhvr>
                                        <p:cTn id="29" dur="1000" fill="hold"/>
                                        <p:tgtEl>
                                          <p:spTgt spid="4">
                                            <p:graphicEl>
                                              <a:dgm id="{5471AE55-0219-4D05-BA51-0D6859AC24DA}"/>
                                            </p:graphic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
                                            <p:graphicEl>
                                              <a:dgm id="{BB72EA0F-051E-4D5D-BF17-06D4AD7CE4DA}"/>
                                            </p:graphicEl>
                                          </p:spTgt>
                                        </p:tgtEl>
                                        <p:attrNameLst>
                                          <p:attrName>style.visibility</p:attrName>
                                        </p:attrNameLst>
                                      </p:cBhvr>
                                      <p:to>
                                        <p:strVal val="visible"/>
                                      </p:to>
                                    </p:set>
                                    <p:animEffect transition="in" filter="fade">
                                      <p:cBhvr>
                                        <p:cTn id="32" dur="1000"/>
                                        <p:tgtEl>
                                          <p:spTgt spid="4">
                                            <p:graphicEl>
                                              <a:dgm id="{BB72EA0F-051E-4D5D-BF17-06D4AD7CE4DA}"/>
                                            </p:graphicEl>
                                          </p:spTgt>
                                        </p:tgtEl>
                                      </p:cBhvr>
                                    </p:animEffect>
                                    <p:anim calcmode="lin" valueType="num">
                                      <p:cBhvr>
                                        <p:cTn id="33" dur="1000" fill="hold"/>
                                        <p:tgtEl>
                                          <p:spTgt spid="4">
                                            <p:graphicEl>
                                              <a:dgm id="{BB72EA0F-051E-4D5D-BF17-06D4AD7CE4DA}"/>
                                            </p:graphicEl>
                                          </p:spTgt>
                                        </p:tgtEl>
                                        <p:attrNameLst>
                                          <p:attrName>ppt_x</p:attrName>
                                        </p:attrNameLst>
                                      </p:cBhvr>
                                      <p:tavLst>
                                        <p:tav tm="0">
                                          <p:val>
                                            <p:strVal val="#ppt_x"/>
                                          </p:val>
                                        </p:tav>
                                        <p:tav tm="100000">
                                          <p:val>
                                            <p:strVal val="#ppt_x"/>
                                          </p:val>
                                        </p:tav>
                                      </p:tavLst>
                                    </p:anim>
                                    <p:anim calcmode="lin" valueType="num">
                                      <p:cBhvr>
                                        <p:cTn id="34" dur="1000" fill="hold"/>
                                        <p:tgtEl>
                                          <p:spTgt spid="4">
                                            <p:graphicEl>
                                              <a:dgm id="{BB72EA0F-051E-4D5D-BF17-06D4AD7CE4DA}"/>
                                            </p:graphic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
                                            <p:graphicEl>
                                              <a:dgm id="{9CA133E8-D3ED-446B-B194-0AB1323B8294}"/>
                                            </p:graphicEl>
                                          </p:spTgt>
                                        </p:tgtEl>
                                        <p:attrNameLst>
                                          <p:attrName>style.visibility</p:attrName>
                                        </p:attrNameLst>
                                      </p:cBhvr>
                                      <p:to>
                                        <p:strVal val="visible"/>
                                      </p:to>
                                    </p:set>
                                    <p:animEffect transition="in" filter="fade">
                                      <p:cBhvr>
                                        <p:cTn id="37" dur="1000"/>
                                        <p:tgtEl>
                                          <p:spTgt spid="4">
                                            <p:graphicEl>
                                              <a:dgm id="{9CA133E8-D3ED-446B-B194-0AB1323B8294}"/>
                                            </p:graphicEl>
                                          </p:spTgt>
                                        </p:tgtEl>
                                      </p:cBhvr>
                                    </p:animEffect>
                                    <p:anim calcmode="lin" valueType="num">
                                      <p:cBhvr>
                                        <p:cTn id="38" dur="1000" fill="hold"/>
                                        <p:tgtEl>
                                          <p:spTgt spid="4">
                                            <p:graphicEl>
                                              <a:dgm id="{9CA133E8-D3ED-446B-B194-0AB1323B8294}"/>
                                            </p:graphicEl>
                                          </p:spTgt>
                                        </p:tgtEl>
                                        <p:attrNameLst>
                                          <p:attrName>ppt_x</p:attrName>
                                        </p:attrNameLst>
                                      </p:cBhvr>
                                      <p:tavLst>
                                        <p:tav tm="0">
                                          <p:val>
                                            <p:strVal val="#ppt_x"/>
                                          </p:val>
                                        </p:tav>
                                        <p:tav tm="100000">
                                          <p:val>
                                            <p:strVal val="#ppt_x"/>
                                          </p:val>
                                        </p:tav>
                                      </p:tavLst>
                                    </p:anim>
                                    <p:anim calcmode="lin" valueType="num">
                                      <p:cBhvr>
                                        <p:cTn id="39" dur="1000" fill="hold"/>
                                        <p:tgtEl>
                                          <p:spTgt spid="4">
                                            <p:graphicEl>
                                              <a:dgm id="{9CA133E8-D3ED-446B-B194-0AB1323B8294}"/>
                                            </p:graphic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00"/>
                                  </p:stCondLst>
                                  <p:childTnLst>
                                    <p:set>
                                      <p:cBhvr>
                                        <p:cTn id="41" dur="1" fill="hold">
                                          <p:stCondLst>
                                            <p:cond delay="0"/>
                                          </p:stCondLst>
                                        </p:cTn>
                                        <p:tgtEl>
                                          <p:spTgt spid="4099"/>
                                        </p:tgtEl>
                                        <p:attrNameLst>
                                          <p:attrName>style.visibility</p:attrName>
                                        </p:attrNameLst>
                                      </p:cBhvr>
                                      <p:to>
                                        <p:strVal val="visible"/>
                                      </p:to>
                                    </p:set>
                                    <p:animEffect transition="in" filter="fade">
                                      <p:cBhvr>
                                        <p:cTn id="42" dur="1000"/>
                                        <p:tgtEl>
                                          <p:spTgt spid="4099"/>
                                        </p:tgtEl>
                                      </p:cBhvr>
                                    </p:animEffect>
                                    <p:anim calcmode="lin" valueType="num">
                                      <p:cBhvr>
                                        <p:cTn id="43" dur="1000" fill="hold"/>
                                        <p:tgtEl>
                                          <p:spTgt spid="4099"/>
                                        </p:tgtEl>
                                        <p:attrNameLst>
                                          <p:attrName>ppt_x</p:attrName>
                                        </p:attrNameLst>
                                      </p:cBhvr>
                                      <p:tavLst>
                                        <p:tav tm="0">
                                          <p:val>
                                            <p:strVal val="#ppt_x"/>
                                          </p:val>
                                        </p:tav>
                                        <p:tav tm="100000">
                                          <p:val>
                                            <p:strVal val="#ppt_x"/>
                                          </p:val>
                                        </p:tav>
                                      </p:tavLst>
                                    </p:anim>
                                    <p:anim calcmode="lin" valueType="num">
                                      <p:cBhvr>
                                        <p:cTn id="44" dur="1000" fill="hold"/>
                                        <p:tgtEl>
                                          <p:spTgt spid="4099"/>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750"/>
                                  </p:stCondLst>
                                  <p:childTnLst>
                                    <p:set>
                                      <p:cBhvr>
                                        <p:cTn id="46" dur="1" fill="hold">
                                          <p:stCondLst>
                                            <p:cond delay="0"/>
                                          </p:stCondLst>
                                        </p:cTn>
                                        <p:tgtEl>
                                          <p:spTgt spid="4098"/>
                                        </p:tgtEl>
                                        <p:attrNameLst>
                                          <p:attrName>style.visibility</p:attrName>
                                        </p:attrNameLst>
                                      </p:cBhvr>
                                      <p:to>
                                        <p:strVal val="visible"/>
                                      </p:to>
                                    </p:set>
                                    <p:animEffect transition="in" filter="fade">
                                      <p:cBhvr>
                                        <p:cTn id="47" dur="1000"/>
                                        <p:tgtEl>
                                          <p:spTgt spid="4098"/>
                                        </p:tgtEl>
                                      </p:cBhvr>
                                    </p:animEffect>
                                    <p:anim calcmode="lin" valueType="num">
                                      <p:cBhvr>
                                        <p:cTn id="48" dur="1000" fill="hold"/>
                                        <p:tgtEl>
                                          <p:spTgt spid="4098"/>
                                        </p:tgtEl>
                                        <p:attrNameLst>
                                          <p:attrName>ppt_x</p:attrName>
                                        </p:attrNameLst>
                                      </p:cBhvr>
                                      <p:tavLst>
                                        <p:tav tm="0">
                                          <p:val>
                                            <p:strVal val="#ppt_x"/>
                                          </p:val>
                                        </p:tav>
                                        <p:tav tm="100000">
                                          <p:val>
                                            <p:strVal val="#ppt_x"/>
                                          </p:val>
                                        </p:tav>
                                      </p:tavLst>
                                    </p:anim>
                                    <p:anim calcmode="lin" valueType="num">
                                      <p:cBhvr>
                                        <p:cTn id="49" dur="1000" fill="hold"/>
                                        <p:tgtEl>
                                          <p:spTgt spid="409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75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1250"/>
                                  </p:stCondLst>
                                  <p:childTnLst>
                                    <p:set>
                                      <p:cBhvr>
                                        <p:cTn id="56" dur="1" fill="hold">
                                          <p:stCondLst>
                                            <p:cond delay="0"/>
                                          </p:stCondLst>
                                        </p:cTn>
                                        <p:tgtEl>
                                          <p:spTgt spid="4100"/>
                                        </p:tgtEl>
                                        <p:attrNameLst>
                                          <p:attrName>style.visibility</p:attrName>
                                        </p:attrNameLst>
                                      </p:cBhvr>
                                      <p:to>
                                        <p:strVal val="visible"/>
                                      </p:to>
                                    </p:set>
                                    <p:animEffect transition="in" filter="fade">
                                      <p:cBhvr>
                                        <p:cTn id="57" dur="1000"/>
                                        <p:tgtEl>
                                          <p:spTgt spid="4100"/>
                                        </p:tgtEl>
                                      </p:cBhvr>
                                    </p:animEffect>
                                    <p:anim calcmode="lin" valueType="num">
                                      <p:cBhvr>
                                        <p:cTn id="58" dur="1000" fill="hold"/>
                                        <p:tgtEl>
                                          <p:spTgt spid="4100"/>
                                        </p:tgtEl>
                                        <p:attrNameLst>
                                          <p:attrName>ppt_x</p:attrName>
                                        </p:attrNameLst>
                                      </p:cBhvr>
                                      <p:tavLst>
                                        <p:tav tm="0">
                                          <p:val>
                                            <p:strVal val="#ppt_x"/>
                                          </p:val>
                                        </p:tav>
                                        <p:tav tm="100000">
                                          <p:val>
                                            <p:strVal val="#ppt_x"/>
                                          </p:val>
                                        </p:tav>
                                      </p:tavLst>
                                    </p:anim>
                                    <p:anim calcmode="lin" valueType="num">
                                      <p:cBhvr>
                                        <p:cTn id="59" dur="1000" fill="hold"/>
                                        <p:tgtEl>
                                          <p:spTgt spid="410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150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1000"/>
                                        <p:tgtEl>
                                          <p:spTgt spid="7"/>
                                        </p:tgtEl>
                                      </p:cBhvr>
                                    </p:animEffect>
                                    <p:anim calcmode="lin" valueType="num">
                                      <p:cBhvr>
                                        <p:cTn id="63" dur="1000" fill="hold"/>
                                        <p:tgtEl>
                                          <p:spTgt spid="7"/>
                                        </p:tgtEl>
                                        <p:attrNameLst>
                                          <p:attrName>ppt_x</p:attrName>
                                        </p:attrNameLst>
                                      </p:cBhvr>
                                      <p:tavLst>
                                        <p:tav tm="0">
                                          <p:val>
                                            <p:strVal val="#ppt_x"/>
                                          </p:val>
                                        </p:tav>
                                        <p:tav tm="100000">
                                          <p:val>
                                            <p:strVal val="#ppt_x"/>
                                          </p:val>
                                        </p:tav>
                                      </p:tavLst>
                                    </p:anim>
                                    <p:anim calcmode="lin" valueType="num">
                                      <p:cBhvr>
                                        <p:cTn id="6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P spid="7"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lèche droite rayée 32"/>
          <p:cNvSpPr/>
          <p:nvPr/>
        </p:nvSpPr>
        <p:spPr>
          <a:xfrm flipH="1">
            <a:off x="-1213945" y="102598"/>
            <a:ext cx="4011736"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graphicFrame>
        <p:nvGraphicFramePr>
          <p:cNvPr id="4" name="Diagramme 3"/>
          <p:cNvGraphicFramePr/>
          <p:nvPr>
            <p:extLst>
              <p:ext uri="{D42A27DB-BD31-4B8C-83A1-F6EECF244321}">
                <p14:modId xmlns:p14="http://schemas.microsoft.com/office/powerpoint/2010/main" val="2198987889"/>
              </p:ext>
            </p:extLst>
          </p:nvPr>
        </p:nvGraphicFramePr>
        <p:xfrm>
          <a:off x="240564" y="3105150"/>
          <a:ext cx="8640960" cy="1314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me 4"/>
          <p:cNvGraphicFramePr/>
          <p:nvPr>
            <p:extLst>
              <p:ext uri="{D42A27DB-BD31-4B8C-83A1-F6EECF244321}">
                <p14:modId xmlns:p14="http://schemas.microsoft.com/office/powerpoint/2010/main" val="1758698434"/>
              </p:ext>
            </p:extLst>
          </p:nvPr>
        </p:nvGraphicFramePr>
        <p:xfrm>
          <a:off x="3159634" y="1600199"/>
          <a:ext cx="2745171" cy="99159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Titre 1"/>
          <p:cNvSpPr>
            <a:spLocks noGrp="1"/>
          </p:cNvSpPr>
          <p:nvPr>
            <p:ph type="title"/>
          </p:nvPr>
        </p:nvSpPr>
        <p:spPr>
          <a:xfrm>
            <a:off x="-28743" y="430396"/>
            <a:ext cx="2649113" cy="443064"/>
          </a:xfrm>
        </p:spPr>
        <p:txBody>
          <a:bodyPr/>
          <a:lstStyle/>
          <a:p>
            <a:r>
              <a:rPr lang="fr-FR" sz="2800" dirty="0" smtClean="0">
                <a:solidFill>
                  <a:schemeClr val="bg1"/>
                </a:solidFill>
                <a:latin typeface="Calibri" pitchFamily="34" charset="0"/>
                <a:cs typeface="Calibri" pitchFamily="34" charset="0"/>
              </a:rPr>
              <a:t>Communication</a:t>
            </a:r>
            <a:endParaRPr lang="fr-FR" sz="2800" dirty="0">
              <a:solidFill>
                <a:schemeClr val="bg1"/>
              </a:solidFill>
              <a:latin typeface="Calibri" pitchFamily="34" charset="0"/>
              <a:cs typeface="Calibri" pitchFamily="34" charset="0"/>
            </a:endParaRPr>
          </a:p>
        </p:txBody>
      </p:sp>
      <p:pic>
        <p:nvPicPr>
          <p:cNvPr id="7" name="Picture 2" descr="http://www.demainlemail.com/wp-content/uploads/2012/04/gmail_logo.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3545487" y="2575400"/>
            <a:ext cx="470196" cy="4680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BENTALBAK\Desktop\telephone_black.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21940" y="2586904"/>
            <a:ext cx="512948" cy="5129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Diagramme 8"/>
          <p:cNvGraphicFramePr/>
          <p:nvPr>
            <p:extLst>
              <p:ext uri="{D42A27DB-BD31-4B8C-83A1-F6EECF244321}">
                <p14:modId xmlns:p14="http://schemas.microsoft.com/office/powerpoint/2010/main" val="3341184913"/>
              </p:ext>
            </p:extLst>
          </p:nvPr>
        </p:nvGraphicFramePr>
        <p:xfrm>
          <a:off x="3188458" y="5316997"/>
          <a:ext cx="2745171" cy="116483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10" name="Picture 3" descr="C:\Users\BENTALBAK\Desktop\meeting-icon.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74654" y="4501488"/>
            <a:ext cx="1143258" cy="88194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eur en angle 13"/>
          <p:cNvCxnSpPr>
            <a:endCxn id="10" idx="1"/>
          </p:cNvCxnSpPr>
          <p:nvPr/>
        </p:nvCxnSpPr>
        <p:spPr>
          <a:xfrm>
            <a:off x="1760561" y="4394579"/>
            <a:ext cx="2214093" cy="547880"/>
          </a:xfrm>
          <a:prstGeom prst="bentConnector3">
            <a:avLst>
              <a:gd name="adj1" fmla="val -545"/>
            </a:avLst>
          </a:prstGeom>
          <a:ln>
            <a:tailEnd type="arrow"/>
          </a:ln>
        </p:spPr>
        <p:style>
          <a:lnRef idx="2">
            <a:schemeClr val="dk1"/>
          </a:lnRef>
          <a:fillRef idx="0">
            <a:schemeClr val="dk1"/>
          </a:fillRef>
          <a:effectRef idx="1">
            <a:schemeClr val="dk1"/>
          </a:effectRef>
          <a:fontRef idx="minor">
            <a:schemeClr val="tx1"/>
          </a:fontRef>
        </p:style>
      </p:cxnSp>
      <p:cxnSp>
        <p:nvCxnSpPr>
          <p:cNvPr id="18" name="Connecteur en angle 17"/>
          <p:cNvCxnSpPr>
            <a:endCxn id="10" idx="3"/>
          </p:cNvCxnSpPr>
          <p:nvPr/>
        </p:nvCxnSpPr>
        <p:spPr>
          <a:xfrm rot="10800000" flipV="1">
            <a:off x="5117913" y="4394579"/>
            <a:ext cx="2606721" cy="547880"/>
          </a:xfrm>
          <a:prstGeom prst="bentConnector3">
            <a:avLst>
              <a:gd name="adj1" fmla="val 262"/>
            </a:avLst>
          </a:prstGeom>
          <a:ln>
            <a:tailEnd type="arrow"/>
          </a:ln>
        </p:spPr>
        <p:style>
          <a:lnRef idx="2">
            <a:schemeClr val="dk1"/>
          </a:lnRef>
          <a:fillRef idx="0">
            <a:schemeClr val="dk1"/>
          </a:fillRef>
          <a:effectRef idx="1">
            <a:schemeClr val="dk1"/>
          </a:effectRef>
          <a:fontRef idx="minor">
            <a:schemeClr val="tx1"/>
          </a:fontRef>
        </p:style>
      </p:cxnSp>
      <p:pic>
        <p:nvPicPr>
          <p:cNvPr id="24" name="Picture 2" descr="http://www.demainlemail.com/wp-content/uploads/2012/04/gmail_logo.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1406408" y="4706617"/>
            <a:ext cx="452980" cy="4509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BENTALBAK\Desktop\telephone_black.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19278" y="4746573"/>
            <a:ext cx="494166" cy="49416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http://www.demainlemail.com/wp-content/uploads/2012/04/gmail_logo.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266726" y="4734729"/>
            <a:ext cx="498850" cy="49657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Users\BENTALBAK\Desktop\telephone_black.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25510" y="4714275"/>
            <a:ext cx="544208" cy="54420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BENTALBAK\Desktop\Présentation stage de fin d'etudes\fichier plat.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96258" y="2629795"/>
            <a:ext cx="481554" cy="48701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C:\Users\BENTALBAK\Desktop\Présentation stage de fin d'etudes\fichier plat.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622434" y="4750013"/>
            <a:ext cx="463920" cy="46917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C:\Users\BENTALBAK\Desktop\Présentation stage de fin d'etudes\fichier plat.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959266" y="4743717"/>
            <a:ext cx="510898" cy="51668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marwan\Desktop\administrator.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336948" y="2511189"/>
            <a:ext cx="807052" cy="852424"/>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descr="user_f002-20111112123348-00005.png"/>
          <p:cNvPicPr/>
          <p:nvPr/>
        </p:nvPicPr>
        <p:blipFill>
          <a:blip r:embed="rId23" cstate="print"/>
          <a:stretch>
            <a:fillRect/>
          </a:stretch>
        </p:blipFill>
        <p:spPr>
          <a:xfrm>
            <a:off x="5593913" y="3990373"/>
            <a:ext cx="609600" cy="609600"/>
          </a:xfrm>
          <a:prstGeom prst="rect">
            <a:avLst/>
          </a:prstGeom>
        </p:spPr>
      </p:pic>
      <p:pic>
        <p:nvPicPr>
          <p:cNvPr id="12289" name="Picture 1" descr="G:\Présentation stage de fin d'etudes\1347050968_User.png"/>
          <p:cNvPicPr>
            <a:picLocks noChangeAspect="1" noChangeArrowheads="1"/>
          </p:cNvPicPr>
          <p:nvPr/>
        </p:nvPicPr>
        <p:blipFill>
          <a:blip r:embed="rId24"/>
          <a:srcRect/>
          <a:stretch>
            <a:fillRect/>
          </a:stretch>
        </p:blipFill>
        <p:spPr bwMode="auto">
          <a:xfrm>
            <a:off x="5600131" y="1127077"/>
            <a:ext cx="691488" cy="691488"/>
          </a:xfrm>
          <a:prstGeom prst="rect">
            <a:avLst/>
          </a:prstGeom>
          <a:noFill/>
        </p:spPr>
      </p:pic>
      <p:pic>
        <p:nvPicPr>
          <p:cNvPr id="23" name="Picture 3" descr="C:\Users\marwan\Desktop\administrator.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29742" y="2513464"/>
            <a:ext cx="807052" cy="85242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C:\Users\marwan\Desktop\administrator.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71002" y="5818497"/>
            <a:ext cx="807052" cy="852424"/>
          </a:xfrm>
          <a:prstGeom prst="rect">
            <a:avLst/>
          </a:prstGeom>
          <a:noFill/>
          <a:extLst>
            <a:ext uri="{909E8E84-426E-40DD-AFC4-6F175D3DCCD1}">
              <a14:hiddenFill xmlns:a14="http://schemas.microsoft.com/office/drawing/2010/main">
                <a:solidFill>
                  <a:srgbClr val="FFFFFF"/>
                </a:solidFill>
              </a14:hiddenFill>
            </a:ext>
          </a:extLst>
        </p:spPr>
      </p:pic>
      <p:sp>
        <p:nvSpPr>
          <p:cNvPr id="30" name="Espace réservé du numéro de diapositive 29"/>
          <p:cNvSpPr>
            <a:spLocks noGrp="1"/>
          </p:cNvSpPr>
          <p:nvPr>
            <p:ph type="sldNum" sz="quarter" idx="12"/>
          </p:nvPr>
        </p:nvSpPr>
        <p:spPr/>
        <p:txBody>
          <a:bodyPr/>
          <a:lstStyle/>
          <a:p>
            <a:fld id="{D57F1E4F-1CFF-5643-939E-217C01CDF565}" type="slidenum">
              <a:rPr lang="fr-FR" b="1" smtClean="0">
                <a:solidFill>
                  <a:schemeClr val="bg1"/>
                </a:solidFill>
              </a:rPr>
              <a:pPr/>
              <a:t>33</a:t>
            </a:fld>
            <a:endParaRPr lang="fr-FR" b="1" dirty="0">
              <a:solidFill>
                <a:schemeClr val="bg1"/>
              </a:solidFill>
            </a:endParaRPr>
          </a:p>
        </p:txBody>
      </p:sp>
      <p:sp>
        <p:nvSpPr>
          <p:cNvPr id="28" name="Rectangle 27"/>
          <p:cNvSpPr/>
          <p:nvPr/>
        </p:nvSpPr>
        <p:spPr>
          <a:xfrm>
            <a:off x="4339712" y="365847"/>
            <a:ext cx="2707474"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29" name="Rectangle 28"/>
          <p:cNvSpPr/>
          <p:nvPr/>
        </p:nvSpPr>
        <p:spPr>
          <a:xfrm>
            <a:off x="4532765" y="12403"/>
            <a:ext cx="2407519" cy="369332"/>
          </a:xfrm>
          <a:prstGeom prst="rect">
            <a:avLst/>
          </a:prstGeom>
        </p:spPr>
        <p:txBody>
          <a:bodyPr wrap="none">
            <a:spAutoFit/>
          </a:bodyPr>
          <a:lstStyle/>
          <a:p>
            <a:pPr algn="ctr"/>
            <a:r>
              <a:rPr lang="fr-FR" b="1" i="1" dirty="0">
                <a:solidFill>
                  <a:schemeClr val="bg1"/>
                </a:solidFill>
                <a:latin typeface="Calibri" pitchFamily="34" charset="0"/>
                <a:cs typeface="Calibri" pitchFamily="34" charset="0"/>
              </a:rPr>
              <a:t>Management de Projet</a:t>
            </a:r>
          </a:p>
        </p:txBody>
      </p:sp>
      <p:pic>
        <p:nvPicPr>
          <p:cNvPr id="27" name="Picture 1" descr="C:\Users\zineb\Desktop\miage.png"/>
          <p:cNvPicPr>
            <a:picLocks noChangeAspect="1" noChangeArrowheads="1"/>
          </p:cNvPicPr>
          <p:nvPr/>
        </p:nvPicPr>
        <p:blipFill>
          <a:blip r:embed="rId25" cstate="print"/>
          <a:srcRect/>
          <a:stretch>
            <a:fillRect/>
          </a:stretch>
        </p:blipFill>
        <p:spPr bwMode="auto">
          <a:xfrm>
            <a:off x="7993115" y="6356035"/>
            <a:ext cx="1081573" cy="463939"/>
          </a:xfrm>
          <a:prstGeom prst="rect">
            <a:avLst/>
          </a:prstGeom>
          <a:noFill/>
        </p:spPr>
      </p:pic>
    </p:spTree>
    <p:extLst>
      <p:ext uri="{BB962C8B-B14F-4D97-AF65-F5344CB8AC3E}">
        <p14:creationId xmlns:p14="http://schemas.microsoft.com/office/powerpoint/2010/main" val="41216797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2289"/>
                                        </p:tgtEl>
                                        <p:attrNameLst>
                                          <p:attrName>style.visibility</p:attrName>
                                        </p:attrNameLst>
                                      </p:cBhvr>
                                      <p:to>
                                        <p:strVal val="visible"/>
                                      </p:to>
                                    </p:set>
                                    <p:animEffect transition="in" filter="fade">
                                      <p:cBhvr>
                                        <p:cTn id="7" dur="1000"/>
                                        <p:tgtEl>
                                          <p:spTgt spid="12289"/>
                                        </p:tgtEl>
                                      </p:cBhvr>
                                    </p:animEffect>
                                    <p:anim calcmode="lin" valueType="num">
                                      <p:cBhvr>
                                        <p:cTn id="8" dur="1000" fill="hold"/>
                                        <p:tgtEl>
                                          <p:spTgt spid="12289"/>
                                        </p:tgtEl>
                                        <p:attrNameLst>
                                          <p:attrName>ppt_x</p:attrName>
                                        </p:attrNameLst>
                                      </p:cBhvr>
                                      <p:tavLst>
                                        <p:tav tm="0">
                                          <p:val>
                                            <p:strVal val="#ppt_x"/>
                                          </p:val>
                                        </p:tav>
                                        <p:tav tm="100000">
                                          <p:val>
                                            <p:strVal val="#ppt_x"/>
                                          </p:val>
                                        </p:tav>
                                      </p:tavLst>
                                    </p:anim>
                                    <p:anim calcmode="lin" valueType="num">
                                      <p:cBhvr>
                                        <p:cTn id="9" dur="900" decel="100000" fill="hold"/>
                                        <p:tgtEl>
                                          <p:spTgt spid="1228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289"/>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900" decel="100000" fill="hold"/>
                                        <p:tgtEl>
                                          <p:spTgt spid="23"/>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900" decel="100000" fill="hold"/>
                                        <p:tgtEl>
                                          <p:spTgt spid="21"/>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75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anim calcmode="lin" valueType="num">
                                      <p:cBhvr>
                                        <p:cTn id="26" dur="1000" fill="hold"/>
                                        <p:tgtEl>
                                          <p:spTgt spid="26"/>
                                        </p:tgtEl>
                                        <p:attrNameLst>
                                          <p:attrName>ppt_x</p:attrName>
                                        </p:attrNameLst>
                                      </p:cBhvr>
                                      <p:tavLst>
                                        <p:tav tm="0">
                                          <p:val>
                                            <p:strVal val="#ppt_x"/>
                                          </p:val>
                                        </p:tav>
                                        <p:tav tm="100000">
                                          <p:val>
                                            <p:strVal val="#ppt_x"/>
                                          </p:val>
                                        </p:tav>
                                      </p:tavLst>
                                    </p:anim>
                                    <p:anim calcmode="lin" valueType="num">
                                      <p:cBhvr>
                                        <p:cTn id="27" dur="900" decel="100000" fill="hold"/>
                                        <p:tgtEl>
                                          <p:spTgt spid="2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100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anim calcmode="lin" valueType="num">
                                      <p:cBhvr>
                                        <p:cTn id="32" dur="1000" fill="hold"/>
                                        <p:tgtEl>
                                          <p:spTgt spid="20"/>
                                        </p:tgtEl>
                                        <p:attrNameLst>
                                          <p:attrName>ppt_x</p:attrName>
                                        </p:attrNameLst>
                                      </p:cBhvr>
                                      <p:tavLst>
                                        <p:tav tm="0">
                                          <p:val>
                                            <p:strVal val="#ppt_x"/>
                                          </p:val>
                                        </p:tav>
                                        <p:tav tm="100000">
                                          <p:val>
                                            <p:strVal val="#ppt_x"/>
                                          </p:val>
                                        </p:tav>
                                      </p:tavLst>
                                    </p:anim>
                                    <p:anim calcmode="lin" valueType="num">
                                      <p:cBhvr>
                                        <p:cTn id="33" dur="900" decel="100000" fill="hold"/>
                                        <p:tgtEl>
                                          <p:spTgt spid="20"/>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5660" y="5896303"/>
            <a:ext cx="6755642" cy="258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le 1"/>
          <p:cNvSpPr txBox="1">
            <a:spLocks/>
          </p:cNvSpPr>
          <p:nvPr/>
        </p:nvSpPr>
        <p:spPr>
          <a:xfrm>
            <a:off x="13648" y="4976080"/>
            <a:ext cx="6399960" cy="756479"/>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sz="4800" b="1" dirty="0" smtClean="0">
                <a:solidFill>
                  <a:schemeClr val="bg1"/>
                </a:solidFill>
                <a:latin typeface="Calibri" pitchFamily="34" charset="0"/>
                <a:cs typeface="Calibri" pitchFamily="34" charset="0"/>
              </a:rPr>
              <a:t>Analyse  &amp; Modélisation</a:t>
            </a:r>
            <a:endParaRPr lang="fr-FR" sz="4800" b="1" dirty="0">
              <a:solidFill>
                <a:schemeClr val="bg1"/>
              </a:solidFill>
              <a:latin typeface="Calibri" pitchFamily="34" charset="0"/>
              <a:cs typeface="Calibri" pitchFamily="34" charset="0"/>
            </a:endParaRPr>
          </a:p>
          <a:p>
            <a:endParaRPr lang="fr-FR" sz="4800" b="1" dirty="0">
              <a:solidFill>
                <a:schemeClr val="bg1"/>
              </a:solidFill>
              <a:latin typeface="Calibri" pitchFamily="34" charset="0"/>
              <a:cs typeface="Calibri" pitchFamily="34" charset="0"/>
            </a:endParaRPr>
          </a:p>
        </p:txBody>
      </p:sp>
      <p:sp>
        <p:nvSpPr>
          <p:cNvPr id="9" name="ZoneTexte 8"/>
          <p:cNvSpPr txBox="1"/>
          <p:nvPr/>
        </p:nvSpPr>
        <p:spPr>
          <a:xfrm>
            <a:off x="1642863" y="2249153"/>
            <a:ext cx="4771585" cy="461665"/>
          </a:xfrm>
          <a:prstGeom prst="rect">
            <a:avLst/>
          </a:prstGeom>
          <a:noFill/>
        </p:spPr>
        <p:txBody>
          <a:bodyPr wrap="square" rtlCol="0">
            <a:spAutoFit/>
          </a:bodyPr>
          <a:lstStyle/>
          <a:p>
            <a:r>
              <a:rPr lang="fr-FR" sz="2400" b="1" dirty="0" smtClean="0">
                <a:solidFill>
                  <a:schemeClr val="bg1"/>
                </a:solidFill>
                <a:latin typeface="Calibri" pitchFamily="34" charset="0"/>
                <a:cs typeface="Calibri" pitchFamily="34" charset="0"/>
              </a:rPr>
              <a:t>Modélisation Multidimensionnelle </a:t>
            </a:r>
            <a:endParaRPr lang="fr-FR" sz="2400" b="1" dirty="0">
              <a:solidFill>
                <a:schemeClr val="bg1"/>
              </a:solidFill>
              <a:latin typeface="Calibri" pitchFamily="34" charset="0"/>
              <a:cs typeface="Calibri" pitchFamily="34" charset="0"/>
            </a:endParaRPr>
          </a:p>
        </p:txBody>
      </p:sp>
      <p:sp>
        <p:nvSpPr>
          <p:cNvPr id="6" name="ZoneTexte 5"/>
          <p:cNvSpPr txBox="1"/>
          <p:nvPr/>
        </p:nvSpPr>
        <p:spPr>
          <a:xfrm>
            <a:off x="1642864" y="2786705"/>
            <a:ext cx="2656181" cy="461665"/>
          </a:xfrm>
          <a:prstGeom prst="rect">
            <a:avLst/>
          </a:prstGeom>
          <a:noFill/>
        </p:spPr>
        <p:txBody>
          <a:bodyPr wrap="square" rtlCol="0">
            <a:spAutoFit/>
          </a:bodyPr>
          <a:lstStyle/>
          <a:p>
            <a:r>
              <a:rPr lang="fr-FR" sz="2400" b="1" dirty="0" smtClean="0">
                <a:solidFill>
                  <a:schemeClr val="bg1"/>
                </a:solidFill>
                <a:latin typeface="Calibri" pitchFamily="34" charset="0"/>
                <a:cs typeface="Calibri" pitchFamily="34" charset="0"/>
              </a:rPr>
              <a:t>Schéma en Etoile</a:t>
            </a:r>
            <a:endParaRPr lang="fr-FR" sz="2400" b="1" dirty="0">
              <a:solidFill>
                <a:schemeClr val="bg1"/>
              </a:solidFill>
              <a:latin typeface="Calibri" pitchFamily="34" charset="0"/>
              <a:cs typeface="Calibri" pitchFamily="34" charset="0"/>
            </a:endParaRPr>
          </a:p>
        </p:txBody>
      </p:sp>
      <p:pic>
        <p:nvPicPr>
          <p:cNvPr id="4098" name="Picture 2" descr="C:\Users\BENTALBAK\Desktop\3d_modell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8605" y="2961564"/>
            <a:ext cx="1789660" cy="178966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BENTALBAK\Desktop\3d_modelling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0210" y="4077386"/>
            <a:ext cx="2132030" cy="213203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p:cNvSpPr txBox="1"/>
          <p:nvPr/>
        </p:nvSpPr>
        <p:spPr>
          <a:xfrm>
            <a:off x="1642412" y="3281436"/>
            <a:ext cx="4125589" cy="461665"/>
          </a:xfrm>
          <a:prstGeom prst="rect">
            <a:avLst/>
          </a:prstGeom>
          <a:noFill/>
        </p:spPr>
        <p:txBody>
          <a:bodyPr wrap="square" rtlCol="0">
            <a:spAutoFit/>
          </a:bodyPr>
          <a:lstStyle/>
          <a:p>
            <a:r>
              <a:rPr lang="fr-FR" sz="2400" b="1" dirty="0" smtClean="0">
                <a:solidFill>
                  <a:schemeClr val="bg1"/>
                </a:solidFill>
                <a:latin typeface="Calibri" pitchFamily="34" charset="0"/>
                <a:cs typeface="Calibri" pitchFamily="34" charset="0"/>
              </a:rPr>
              <a:t>Axes et indicateurs des Cubes</a:t>
            </a:r>
            <a:endParaRPr lang="fr-FR" sz="2400" b="1" dirty="0">
              <a:solidFill>
                <a:schemeClr val="bg1"/>
              </a:solidFill>
              <a:latin typeface="Calibri" pitchFamily="34" charset="0"/>
              <a:cs typeface="Calibri" pitchFamily="34" charset="0"/>
            </a:endParaRPr>
          </a:p>
        </p:txBody>
      </p:sp>
      <p:sp>
        <p:nvSpPr>
          <p:cNvPr id="16" name="ZoneTexte 15"/>
          <p:cNvSpPr txBox="1"/>
          <p:nvPr/>
        </p:nvSpPr>
        <p:spPr>
          <a:xfrm>
            <a:off x="1642412" y="1672342"/>
            <a:ext cx="4950374" cy="461665"/>
          </a:xfrm>
          <a:prstGeom prst="rect">
            <a:avLst/>
          </a:prstGeom>
          <a:noFill/>
        </p:spPr>
        <p:txBody>
          <a:bodyPr wrap="square" rtlCol="0">
            <a:spAutoFit/>
          </a:bodyPr>
          <a:lstStyle/>
          <a:p>
            <a:r>
              <a:rPr lang="fr-FR" sz="2400" b="1" dirty="0" smtClean="0">
                <a:solidFill>
                  <a:schemeClr val="bg1"/>
                </a:solidFill>
                <a:latin typeface="Calibri" pitchFamily="34" charset="0"/>
                <a:cs typeface="Calibri" pitchFamily="34" charset="0"/>
              </a:rPr>
              <a:t>Processus Achats  LYDEC</a:t>
            </a:r>
            <a:endParaRPr lang="fr-FR" sz="2400" b="1" dirty="0">
              <a:solidFill>
                <a:schemeClr val="bg1"/>
              </a:solidFill>
              <a:latin typeface="Calibri" pitchFamily="34" charset="0"/>
              <a:cs typeface="Calibri" pitchFamily="34" charset="0"/>
            </a:endParaRPr>
          </a:p>
        </p:txBody>
      </p:sp>
      <p:sp>
        <p:nvSpPr>
          <p:cNvPr id="17" name="ZoneTexte 16"/>
          <p:cNvSpPr txBox="1"/>
          <p:nvPr/>
        </p:nvSpPr>
        <p:spPr>
          <a:xfrm>
            <a:off x="1656060" y="1122594"/>
            <a:ext cx="4950374" cy="461665"/>
          </a:xfrm>
          <a:prstGeom prst="rect">
            <a:avLst/>
          </a:prstGeom>
          <a:noFill/>
        </p:spPr>
        <p:txBody>
          <a:bodyPr wrap="square" rtlCol="0">
            <a:spAutoFit/>
          </a:bodyPr>
          <a:lstStyle/>
          <a:p>
            <a:r>
              <a:rPr lang="fr-FR" sz="2400" b="1" dirty="0" smtClean="0">
                <a:solidFill>
                  <a:schemeClr val="bg1"/>
                </a:solidFill>
                <a:latin typeface="Calibri" pitchFamily="34" charset="0"/>
                <a:cs typeface="Calibri" pitchFamily="34" charset="0"/>
              </a:rPr>
              <a:t>Processus SAP MM</a:t>
            </a:r>
            <a:endParaRPr lang="fr-FR" sz="2400" b="1"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val="36463895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750"/>
                                  </p:stCondLst>
                                  <p:childTnLst>
                                    <p:set>
                                      <p:cBhvr>
                                        <p:cTn id="14" dur="1" fill="hold">
                                          <p:stCondLst>
                                            <p:cond delay="0"/>
                                          </p:stCondLst>
                                        </p:cTn>
                                        <p:tgtEl>
                                          <p:spTgt spid="4098"/>
                                        </p:tgtEl>
                                        <p:attrNameLst>
                                          <p:attrName>style.visibility</p:attrName>
                                        </p:attrNameLst>
                                      </p:cBhvr>
                                      <p:to>
                                        <p:strVal val="visible"/>
                                      </p:to>
                                    </p:set>
                                    <p:anim calcmode="lin" valueType="num">
                                      <p:cBhvr additive="base">
                                        <p:cTn id="15" dur="500" fill="hold"/>
                                        <p:tgtEl>
                                          <p:spTgt spid="4098"/>
                                        </p:tgtEl>
                                        <p:attrNameLst>
                                          <p:attrName>ppt_x</p:attrName>
                                        </p:attrNameLst>
                                      </p:cBhvr>
                                      <p:tavLst>
                                        <p:tav tm="0">
                                          <p:val>
                                            <p:strVal val="#ppt_x"/>
                                          </p:val>
                                        </p:tav>
                                        <p:tav tm="100000">
                                          <p:val>
                                            <p:strVal val="#ppt_x"/>
                                          </p:val>
                                        </p:tav>
                                      </p:tavLst>
                                    </p:anim>
                                    <p:anim calcmode="lin" valueType="num">
                                      <p:cBhvr additive="base">
                                        <p:cTn id="16" dur="500" fill="hold"/>
                                        <p:tgtEl>
                                          <p:spTgt spid="409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750"/>
                                  </p:stCondLst>
                                  <p:childTnLst>
                                    <p:set>
                                      <p:cBhvr>
                                        <p:cTn id="18" dur="1" fill="hold">
                                          <p:stCondLst>
                                            <p:cond delay="0"/>
                                          </p:stCondLst>
                                        </p:cTn>
                                        <p:tgtEl>
                                          <p:spTgt spid="4099"/>
                                        </p:tgtEl>
                                        <p:attrNameLst>
                                          <p:attrName>style.visibility</p:attrName>
                                        </p:attrNameLst>
                                      </p:cBhvr>
                                      <p:to>
                                        <p:strVal val="visible"/>
                                      </p:to>
                                    </p:set>
                                    <p:anim calcmode="lin" valueType="num">
                                      <p:cBhvr additive="base">
                                        <p:cTn id="19" dur="500" fill="hold"/>
                                        <p:tgtEl>
                                          <p:spTgt spid="4099"/>
                                        </p:tgtEl>
                                        <p:attrNameLst>
                                          <p:attrName>ppt_x</p:attrName>
                                        </p:attrNameLst>
                                      </p:cBhvr>
                                      <p:tavLst>
                                        <p:tav tm="0">
                                          <p:val>
                                            <p:strVal val="#ppt_x"/>
                                          </p:val>
                                        </p:tav>
                                        <p:tav tm="100000">
                                          <p:val>
                                            <p:strVal val="#ppt_x"/>
                                          </p:val>
                                        </p:tav>
                                      </p:tavLst>
                                    </p:anim>
                                    <p:anim calcmode="lin" valueType="num">
                                      <p:cBhvr additive="base">
                                        <p:cTn id="20" dur="500" fill="hold"/>
                                        <p:tgtEl>
                                          <p:spTgt spid="4099"/>
                                        </p:tgtEl>
                                        <p:attrNameLst>
                                          <p:attrName>ppt_y</p:attrName>
                                        </p:attrNameLst>
                                      </p:cBhvr>
                                      <p:tavLst>
                                        <p:tav tm="0">
                                          <p:val>
                                            <p:strVal val="1+#ppt_h/2"/>
                                          </p:val>
                                        </p:tav>
                                        <p:tav tm="100000">
                                          <p:val>
                                            <p:strVal val="#ppt_y"/>
                                          </p:val>
                                        </p:tav>
                                      </p:tavLst>
                                    </p:anim>
                                  </p:childTnLst>
                                </p:cTn>
                              </p:par>
                              <p:par>
                                <p:cTn id="21" presetID="2" presetClass="entr" presetSubtype="8" fill="hold" grpId="0" nodeType="withEffect">
                                  <p:stCondLst>
                                    <p:cond delay="7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0-#ppt_w/2"/>
                                          </p:val>
                                        </p:tav>
                                        <p:tav tm="100000">
                                          <p:val>
                                            <p:strVal val="#ppt_x"/>
                                          </p:val>
                                        </p:tav>
                                      </p:tavLst>
                                    </p:anim>
                                    <p:anim calcmode="lin" valueType="num">
                                      <p:cBhvr additive="base">
                                        <p:cTn id="24" dur="50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125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0-#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150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0-#ppt_w/2"/>
                                          </p:val>
                                        </p:tav>
                                        <p:tav tm="100000">
                                          <p:val>
                                            <p:strVal val="#ppt_x"/>
                                          </p:val>
                                        </p:tav>
                                      </p:tavLst>
                                    </p:anim>
                                    <p:anim calcmode="lin" valueType="num">
                                      <p:cBhvr additive="base">
                                        <p:cTn id="36" dur="500" fill="hold"/>
                                        <p:tgtEl>
                                          <p:spTgt spid="6"/>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175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0-#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p:bldP spid="6" grpId="0"/>
      <p:bldP spid="10" grpId="0"/>
      <p:bldP spid="16" grpId="0"/>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lèche droite rayée 36"/>
          <p:cNvSpPr/>
          <p:nvPr/>
        </p:nvSpPr>
        <p:spPr>
          <a:xfrm flipH="1">
            <a:off x="-1213946" y="102598"/>
            <a:ext cx="5390160"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le 1"/>
          <p:cNvSpPr>
            <a:spLocks noGrp="1"/>
          </p:cNvSpPr>
          <p:nvPr>
            <p:ph type="title"/>
          </p:nvPr>
        </p:nvSpPr>
        <p:spPr>
          <a:xfrm>
            <a:off x="-17570" y="405900"/>
            <a:ext cx="4002714" cy="467560"/>
          </a:xfrm>
        </p:spPr>
        <p:txBody>
          <a:bodyPr/>
          <a:lstStyle/>
          <a:p>
            <a:r>
              <a:rPr lang="fr-FR" sz="2800" dirty="0" smtClean="0">
                <a:solidFill>
                  <a:schemeClr val="bg1"/>
                </a:solidFill>
                <a:latin typeface="Calibri" pitchFamily="34" charset="0"/>
                <a:cs typeface="Calibri" pitchFamily="34" charset="0"/>
              </a:rPr>
              <a:t>Les Processus de SAP MM</a:t>
            </a:r>
            <a:endParaRPr lang="fr-FR" sz="2800" dirty="0">
              <a:solidFill>
                <a:schemeClr val="bg1"/>
              </a:solidFill>
              <a:latin typeface="Calibri" pitchFamily="34" charset="0"/>
              <a:cs typeface="Calibri" pitchFamily="34" charset="0"/>
            </a:endParaRPr>
          </a:p>
        </p:txBody>
      </p:sp>
      <p:graphicFrame>
        <p:nvGraphicFramePr>
          <p:cNvPr id="4" name="Diagramme 3"/>
          <p:cNvGraphicFramePr>
            <a:graphicFrameLocks/>
          </p:cNvGraphicFramePr>
          <p:nvPr>
            <p:extLst>
              <p:ext uri="{D42A27DB-BD31-4B8C-83A1-F6EECF244321}">
                <p14:modId xmlns:p14="http://schemas.microsoft.com/office/powerpoint/2010/main" val="286539911"/>
              </p:ext>
            </p:extLst>
          </p:nvPr>
        </p:nvGraphicFramePr>
        <p:xfrm>
          <a:off x="515834" y="2002689"/>
          <a:ext cx="8169624" cy="45590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AutoShape 2213"/>
          <p:cNvSpPr>
            <a:spLocks noChangeArrowheads="1"/>
          </p:cNvSpPr>
          <p:nvPr/>
        </p:nvSpPr>
        <p:spPr bwMode="auto">
          <a:xfrm>
            <a:off x="2329886" y="3115920"/>
            <a:ext cx="417314" cy="2693418"/>
          </a:xfrm>
          <a:prstGeom prst="roundRect">
            <a:avLst>
              <a:gd name="adj" fmla="val 16667"/>
            </a:avLst>
          </a:prstGeom>
          <a:ln>
            <a:headEnd/>
            <a:tailEnd/>
          </a:ln>
        </p:spPr>
        <p:style>
          <a:lnRef idx="0">
            <a:schemeClr val="accent5"/>
          </a:lnRef>
          <a:fillRef idx="3">
            <a:schemeClr val="accent5"/>
          </a:fillRef>
          <a:effectRef idx="3">
            <a:schemeClr val="accent5"/>
          </a:effectRef>
          <a:fontRef idx="minor">
            <a:schemeClr val="lt1"/>
          </a:fontRef>
        </p:style>
        <p:txBody>
          <a:bodyPr rot="0" vert="horz" wrap="square" lIns="91440" tIns="45720" rIns="91440" bIns="45720" anchor="t" anchorCtr="0" upright="1">
            <a:noAutofit/>
          </a:bodyPr>
          <a:lstStyle/>
          <a:p>
            <a:pPr algn="ctr">
              <a:spcAft>
                <a:spcPts val="0"/>
              </a:spcAft>
            </a:pPr>
            <a:r>
              <a:rPr lang="fr-FR" dirty="0">
                <a:solidFill>
                  <a:schemeClr val="bg1"/>
                </a:solidFill>
                <a:effectLst/>
                <a:latin typeface="Times New Roman"/>
                <a:ea typeface="Batang"/>
              </a:rPr>
              <a:t>RECEPTION</a:t>
            </a:r>
            <a:endParaRPr lang="fr-FR" sz="2800" dirty="0">
              <a:solidFill>
                <a:schemeClr val="bg1"/>
              </a:solidFill>
              <a:effectLst/>
              <a:latin typeface="Times New Roman"/>
              <a:ea typeface="Batang"/>
            </a:endParaRPr>
          </a:p>
        </p:txBody>
      </p:sp>
      <p:sp>
        <p:nvSpPr>
          <p:cNvPr id="6" name="AutoShape 2214"/>
          <p:cNvSpPr>
            <a:spLocks noChangeArrowheads="1"/>
          </p:cNvSpPr>
          <p:nvPr/>
        </p:nvSpPr>
        <p:spPr bwMode="auto">
          <a:xfrm>
            <a:off x="2983590" y="2583074"/>
            <a:ext cx="1155909" cy="532846"/>
          </a:xfrm>
          <a:prstGeom prst="roundRect">
            <a:avLst>
              <a:gd name="adj" fmla="val 16667"/>
            </a:avLst>
          </a:prstGeom>
          <a:ln>
            <a:headEnd/>
            <a:tailEnd/>
          </a:ln>
        </p:spPr>
        <p:style>
          <a:lnRef idx="0">
            <a:schemeClr val="accent5"/>
          </a:lnRef>
          <a:fillRef idx="3">
            <a:schemeClr val="accent5"/>
          </a:fillRef>
          <a:effectRef idx="3">
            <a:schemeClr val="accent5"/>
          </a:effectRef>
          <a:fontRef idx="minor">
            <a:schemeClr val="lt1"/>
          </a:fontRef>
        </p:style>
        <p:txBody>
          <a:bodyPr rot="0" vert="horz" wrap="square" lIns="91440" tIns="45720" rIns="91440" bIns="45720" anchor="t" anchorCtr="0" upright="1">
            <a:noAutofit/>
          </a:bodyPr>
          <a:lstStyle/>
          <a:p>
            <a:pPr algn="ctr">
              <a:spcAft>
                <a:spcPts val="0"/>
              </a:spcAft>
            </a:pPr>
            <a:r>
              <a:rPr lang="fr-FR" dirty="0">
                <a:solidFill>
                  <a:schemeClr val="bg1"/>
                </a:solidFill>
                <a:effectLst/>
                <a:latin typeface="Times New Roman"/>
                <a:ea typeface="Batang"/>
              </a:rPr>
              <a:t>Achat</a:t>
            </a:r>
            <a:endParaRPr lang="fr-FR" sz="2800" dirty="0">
              <a:solidFill>
                <a:schemeClr val="bg1"/>
              </a:solidFill>
              <a:effectLst/>
              <a:latin typeface="Times New Roman"/>
              <a:ea typeface="Batang"/>
            </a:endParaRPr>
          </a:p>
        </p:txBody>
      </p:sp>
      <p:sp>
        <p:nvSpPr>
          <p:cNvPr id="7" name="AutoShape 2215"/>
          <p:cNvSpPr>
            <a:spLocks noChangeArrowheads="1"/>
          </p:cNvSpPr>
          <p:nvPr/>
        </p:nvSpPr>
        <p:spPr bwMode="auto">
          <a:xfrm>
            <a:off x="3311885" y="3705259"/>
            <a:ext cx="1288761" cy="635441"/>
          </a:xfrm>
          <a:prstGeom prst="roundRect">
            <a:avLst>
              <a:gd name="adj" fmla="val 16667"/>
            </a:avLst>
          </a:prstGeom>
          <a:ln>
            <a:headEnd/>
            <a:tailEnd/>
          </a:ln>
        </p:spPr>
        <p:style>
          <a:lnRef idx="0">
            <a:schemeClr val="accent5"/>
          </a:lnRef>
          <a:fillRef idx="3">
            <a:schemeClr val="accent5"/>
          </a:fillRef>
          <a:effectRef idx="3">
            <a:schemeClr val="accent5"/>
          </a:effectRef>
          <a:fontRef idx="minor">
            <a:schemeClr val="lt1"/>
          </a:fontRef>
        </p:style>
        <p:txBody>
          <a:bodyPr rot="0" vert="horz" wrap="square" lIns="91440" tIns="45720" rIns="91440" bIns="45720" anchor="t" anchorCtr="0" upright="1">
            <a:noAutofit/>
          </a:bodyPr>
          <a:lstStyle/>
          <a:p>
            <a:pPr algn="ctr">
              <a:spcAft>
                <a:spcPts val="0"/>
              </a:spcAft>
            </a:pPr>
            <a:r>
              <a:rPr lang="fr-FR" sz="1200" dirty="0">
                <a:solidFill>
                  <a:schemeClr val="bg1"/>
                </a:solidFill>
                <a:effectLst/>
                <a:latin typeface="Times New Roman"/>
                <a:ea typeface="Batang"/>
              </a:rPr>
              <a:t>Stock matières premières</a:t>
            </a:r>
            <a:endParaRPr lang="fr-FR" dirty="0">
              <a:solidFill>
                <a:schemeClr val="bg1"/>
              </a:solidFill>
              <a:effectLst/>
              <a:latin typeface="Times New Roman"/>
              <a:ea typeface="Batang"/>
            </a:endParaRPr>
          </a:p>
        </p:txBody>
      </p:sp>
      <p:sp>
        <p:nvSpPr>
          <p:cNvPr id="8" name="AutoShape 2216"/>
          <p:cNvSpPr>
            <a:spLocks noChangeArrowheads="1"/>
          </p:cNvSpPr>
          <p:nvPr/>
        </p:nvSpPr>
        <p:spPr bwMode="auto">
          <a:xfrm>
            <a:off x="3054126" y="4832876"/>
            <a:ext cx="1163073" cy="596882"/>
          </a:xfrm>
          <a:prstGeom prst="roundRect">
            <a:avLst>
              <a:gd name="adj" fmla="val 16667"/>
            </a:avLst>
          </a:prstGeom>
          <a:ln>
            <a:headEnd/>
            <a:tailEnd/>
          </a:ln>
        </p:spPr>
        <p:style>
          <a:lnRef idx="0">
            <a:schemeClr val="accent5"/>
          </a:lnRef>
          <a:fillRef idx="3">
            <a:schemeClr val="accent5"/>
          </a:fillRef>
          <a:effectRef idx="3">
            <a:schemeClr val="accent5"/>
          </a:effectRef>
          <a:fontRef idx="minor">
            <a:schemeClr val="lt1"/>
          </a:fontRef>
        </p:style>
        <p:txBody>
          <a:bodyPr rot="0" vert="horz" wrap="square" lIns="91440" tIns="45720" rIns="91440" bIns="45720" anchor="t" anchorCtr="0" upright="1">
            <a:noAutofit/>
          </a:bodyPr>
          <a:lstStyle/>
          <a:p>
            <a:pPr algn="ctr">
              <a:spcAft>
                <a:spcPts val="0"/>
              </a:spcAft>
            </a:pPr>
            <a:r>
              <a:rPr lang="fr-FR" sz="1200" dirty="0">
                <a:solidFill>
                  <a:schemeClr val="bg1"/>
                </a:solidFill>
                <a:effectLst/>
                <a:latin typeface="Times New Roman"/>
                <a:ea typeface="Batang"/>
              </a:rPr>
              <a:t>Processus de transformation</a:t>
            </a:r>
            <a:endParaRPr lang="fr-FR" dirty="0">
              <a:solidFill>
                <a:schemeClr val="bg1"/>
              </a:solidFill>
              <a:effectLst/>
              <a:latin typeface="Times New Roman"/>
              <a:ea typeface="Batang"/>
            </a:endParaRPr>
          </a:p>
        </p:txBody>
      </p:sp>
      <p:sp>
        <p:nvSpPr>
          <p:cNvPr id="9" name="AutoShape 2217"/>
          <p:cNvSpPr>
            <a:spLocks noChangeArrowheads="1"/>
          </p:cNvSpPr>
          <p:nvPr/>
        </p:nvSpPr>
        <p:spPr bwMode="auto">
          <a:xfrm>
            <a:off x="4966066" y="5171090"/>
            <a:ext cx="1116723" cy="682580"/>
          </a:xfrm>
          <a:prstGeom prst="roundRect">
            <a:avLst>
              <a:gd name="adj" fmla="val 16667"/>
            </a:avLst>
          </a:prstGeom>
          <a:ln>
            <a:headEnd/>
            <a:tailEnd/>
          </a:ln>
        </p:spPr>
        <p:style>
          <a:lnRef idx="0">
            <a:schemeClr val="accent5"/>
          </a:lnRef>
          <a:fillRef idx="3">
            <a:schemeClr val="accent5"/>
          </a:fillRef>
          <a:effectRef idx="3">
            <a:schemeClr val="accent5"/>
          </a:effectRef>
          <a:fontRef idx="minor">
            <a:schemeClr val="lt1"/>
          </a:fontRef>
        </p:style>
        <p:txBody>
          <a:bodyPr rot="0" vert="horz" wrap="square" lIns="91440" tIns="45720" rIns="91440" bIns="45720" anchor="t" anchorCtr="0" upright="1">
            <a:noAutofit/>
          </a:bodyPr>
          <a:lstStyle/>
          <a:p>
            <a:pPr algn="ctr">
              <a:spcAft>
                <a:spcPts val="0"/>
              </a:spcAft>
            </a:pPr>
            <a:r>
              <a:rPr lang="fr-FR" sz="1400" dirty="0">
                <a:solidFill>
                  <a:schemeClr val="bg1"/>
                </a:solidFill>
                <a:effectLst/>
                <a:latin typeface="Times New Roman"/>
                <a:ea typeface="Batang"/>
              </a:rPr>
              <a:t>Processus de stockage</a:t>
            </a:r>
            <a:endParaRPr lang="fr-FR" sz="2000" dirty="0">
              <a:solidFill>
                <a:schemeClr val="bg1"/>
              </a:solidFill>
              <a:effectLst/>
              <a:latin typeface="Times New Roman"/>
              <a:ea typeface="Batang"/>
            </a:endParaRPr>
          </a:p>
        </p:txBody>
      </p:sp>
      <p:sp>
        <p:nvSpPr>
          <p:cNvPr id="10" name="AutoShape 2218"/>
          <p:cNvSpPr>
            <a:spLocks noChangeArrowheads="1"/>
          </p:cNvSpPr>
          <p:nvPr/>
        </p:nvSpPr>
        <p:spPr bwMode="auto">
          <a:xfrm>
            <a:off x="4600646" y="2571611"/>
            <a:ext cx="1131791" cy="801812"/>
          </a:xfrm>
          <a:prstGeom prst="roundRect">
            <a:avLst>
              <a:gd name="adj" fmla="val 16667"/>
            </a:avLst>
          </a:prstGeom>
          <a:ln>
            <a:headEnd/>
            <a:tailEnd/>
          </a:ln>
        </p:spPr>
        <p:style>
          <a:lnRef idx="0">
            <a:schemeClr val="accent5"/>
          </a:lnRef>
          <a:fillRef idx="3">
            <a:schemeClr val="accent5"/>
          </a:fillRef>
          <a:effectRef idx="3">
            <a:schemeClr val="accent5"/>
          </a:effectRef>
          <a:fontRef idx="minor">
            <a:schemeClr val="lt1"/>
          </a:fontRef>
        </p:style>
        <p:txBody>
          <a:bodyPr rot="0" vert="horz" wrap="square" lIns="91440" tIns="45720" rIns="91440" bIns="45720" anchor="t" anchorCtr="0" upright="1">
            <a:noAutofit/>
          </a:bodyPr>
          <a:lstStyle/>
          <a:p>
            <a:pPr algn="ctr">
              <a:spcAft>
                <a:spcPts val="0"/>
              </a:spcAft>
            </a:pPr>
            <a:r>
              <a:rPr lang="fr-FR" sz="1400" dirty="0">
                <a:solidFill>
                  <a:schemeClr val="bg1"/>
                </a:solidFill>
                <a:effectLst/>
                <a:latin typeface="Times New Roman"/>
                <a:ea typeface="Batang"/>
              </a:rPr>
              <a:t>Stockage Produits Finis</a:t>
            </a:r>
            <a:endParaRPr lang="fr-FR" sz="2000" dirty="0">
              <a:solidFill>
                <a:schemeClr val="bg1"/>
              </a:solidFill>
              <a:effectLst/>
              <a:latin typeface="Times New Roman"/>
              <a:ea typeface="Batang"/>
            </a:endParaRPr>
          </a:p>
        </p:txBody>
      </p:sp>
      <p:sp>
        <p:nvSpPr>
          <p:cNvPr id="11" name="AutoShape 2219"/>
          <p:cNvSpPr>
            <a:spLocks noChangeArrowheads="1"/>
          </p:cNvSpPr>
          <p:nvPr/>
        </p:nvSpPr>
        <p:spPr bwMode="auto">
          <a:xfrm>
            <a:off x="6445012" y="2380593"/>
            <a:ext cx="367672" cy="3418632"/>
          </a:xfrm>
          <a:prstGeom prst="roundRect">
            <a:avLst>
              <a:gd name="adj" fmla="val 16667"/>
            </a:avLst>
          </a:prstGeom>
          <a:ln>
            <a:headEnd/>
            <a:tailEnd/>
          </a:ln>
        </p:spPr>
        <p:style>
          <a:lnRef idx="0">
            <a:schemeClr val="accent5"/>
          </a:lnRef>
          <a:fillRef idx="3">
            <a:schemeClr val="accent5"/>
          </a:fillRef>
          <a:effectRef idx="3">
            <a:schemeClr val="accent5"/>
          </a:effectRef>
          <a:fontRef idx="minor">
            <a:schemeClr val="lt1"/>
          </a:fontRef>
        </p:style>
        <p:txBody>
          <a:bodyPr rot="0" vert="horz" wrap="square" lIns="91440" tIns="45720" rIns="91440" bIns="45720" anchor="t" anchorCtr="0" upright="1">
            <a:noAutofit/>
          </a:bodyPr>
          <a:lstStyle/>
          <a:p>
            <a:pPr algn="ctr">
              <a:spcAft>
                <a:spcPts val="0"/>
              </a:spcAft>
            </a:pPr>
            <a:r>
              <a:rPr lang="fr-FR" dirty="0">
                <a:solidFill>
                  <a:schemeClr val="bg1"/>
                </a:solidFill>
                <a:effectLst/>
                <a:latin typeface="Times New Roman"/>
                <a:ea typeface="Batang"/>
              </a:rPr>
              <a:t>DISTRIBUTION</a:t>
            </a:r>
            <a:endParaRPr lang="fr-FR" sz="2800" dirty="0">
              <a:solidFill>
                <a:schemeClr val="bg1"/>
              </a:solidFill>
              <a:effectLst/>
              <a:latin typeface="Times New Roman"/>
              <a:ea typeface="Batang"/>
            </a:endParaRPr>
          </a:p>
        </p:txBody>
      </p:sp>
      <p:cxnSp>
        <p:nvCxnSpPr>
          <p:cNvPr id="12" name="AutoShape 2220"/>
          <p:cNvCxnSpPr>
            <a:cxnSpLocks noChangeShapeType="1"/>
          </p:cNvCxnSpPr>
          <p:nvPr/>
        </p:nvCxnSpPr>
        <p:spPr bwMode="auto">
          <a:xfrm flipH="1">
            <a:off x="1352009" y="2946470"/>
            <a:ext cx="1631581"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3" name="AutoShape 2222"/>
          <p:cNvCxnSpPr>
            <a:cxnSpLocks noChangeShapeType="1"/>
          </p:cNvCxnSpPr>
          <p:nvPr/>
        </p:nvCxnSpPr>
        <p:spPr bwMode="auto">
          <a:xfrm>
            <a:off x="1352643" y="4488864"/>
            <a:ext cx="977243" cy="438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 name="AutoShape 2223"/>
          <p:cNvCxnSpPr>
            <a:cxnSpLocks noChangeShapeType="1"/>
          </p:cNvCxnSpPr>
          <p:nvPr/>
        </p:nvCxnSpPr>
        <p:spPr bwMode="auto">
          <a:xfrm>
            <a:off x="1352008" y="4645709"/>
            <a:ext cx="977878"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 name="AutoShape 2224"/>
          <p:cNvCxnSpPr>
            <a:cxnSpLocks noChangeShapeType="1"/>
          </p:cNvCxnSpPr>
          <p:nvPr/>
        </p:nvCxnSpPr>
        <p:spPr bwMode="auto">
          <a:xfrm>
            <a:off x="1352008" y="4812079"/>
            <a:ext cx="977878" cy="2079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6" name="AutoShape 2225"/>
          <p:cNvCxnSpPr>
            <a:cxnSpLocks noChangeShapeType="1"/>
          </p:cNvCxnSpPr>
          <p:nvPr/>
        </p:nvCxnSpPr>
        <p:spPr bwMode="auto">
          <a:xfrm>
            <a:off x="2747200" y="3983788"/>
            <a:ext cx="60506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7" name="AutoShape 2226"/>
          <p:cNvCxnSpPr>
            <a:cxnSpLocks noChangeShapeType="1"/>
          </p:cNvCxnSpPr>
          <p:nvPr/>
        </p:nvCxnSpPr>
        <p:spPr bwMode="auto">
          <a:xfrm flipV="1">
            <a:off x="2747200" y="4153505"/>
            <a:ext cx="605065" cy="173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8" name="AutoShape 2227"/>
          <p:cNvCxnSpPr>
            <a:cxnSpLocks noChangeShapeType="1"/>
          </p:cNvCxnSpPr>
          <p:nvPr/>
        </p:nvCxnSpPr>
        <p:spPr bwMode="auto">
          <a:xfrm flipH="1">
            <a:off x="3632952" y="4305077"/>
            <a:ext cx="2710" cy="56106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 name="AutoShape 2228"/>
          <p:cNvCxnSpPr>
            <a:cxnSpLocks noChangeShapeType="1"/>
          </p:cNvCxnSpPr>
          <p:nvPr/>
        </p:nvCxnSpPr>
        <p:spPr bwMode="auto">
          <a:xfrm>
            <a:off x="3784732" y="4305077"/>
            <a:ext cx="24197" cy="56106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0" name="AutoShape 2229"/>
          <p:cNvCxnSpPr>
            <a:cxnSpLocks noChangeShapeType="1"/>
            <a:stCxn id="7" idx="2"/>
          </p:cNvCxnSpPr>
          <p:nvPr/>
        </p:nvCxnSpPr>
        <p:spPr bwMode="auto">
          <a:xfrm>
            <a:off x="3956266" y="4340700"/>
            <a:ext cx="24113" cy="52544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1" name="AutoShape 2230"/>
          <p:cNvCxnSpPr>
            <a:cxnSpLocks noChangeShapeType="1"/>
          </p:cNvCxnSpPr>
          <p:nvPr/>
        </p:nvCxnSpPr>
        <p:spPr bwMode="auto">
          <a:xfrm>
            <a:off x="4152056" y="5307123"/>
            <a:ext cx="814010" cy="340980"/>
          </a:xfrm>
          <a:prstGeom prst="bentConnector3">
            <a:avLst>
              <a:gd name="adj1" fmla="val 40316"/>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22" name="AutoShape 2231"/>
          <p:cNvCxnSpPr>
            <a:cxnSpLocks noChangeShapeType="1"/>
          </p:cNvCxnSpPr>
          <p:nvPr/>
        </p:nvCxnSpPr>
        <p:spPr bwMode="auto">
          <a:xfrm>
            <a:off x="4217199" y="5131317"/>
            <a:ext cx="748867" cy="211043"/>
          </a:xfrm>
          <a:prstGeom prst="bentConnector3">
            <a:avLst>
              <a:gd name="adj1" fmla="val 5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23" name="AutoShape 2232"/>
          <p:cNvCxnSpPr>
            <a:cxnSpLocks noChangeShapeType="1"/>
          </p:cNvCxnSpPr>
          <p:nvPr/>
        </p:nvCxnSpPr>
        <p:spPr bwMode="auto">
          <a:xfrm flipV="1">
            <a:off x="5428051" y="3373424"/>
            <a:ext cx="0" cy="1797666"/>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 name="AutoShape 2233"/>
          <p:cNvCxnSpPr>
            <a:cxnSpLocks noChangeShapeType="1"/>
          </p:cNvCxnSpPr>
          <p:nvPr/>
        </p:nvCxnSpPr>
        <p:spPr bwMode="auto">
          <a:xfrm flipV="1">
            <a:off x="5542986" y="3373423"/>
            <a:ext cx="969" cy="179766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5" name="AutoShape 2234"/>
          <p:cNvCxnSpPr>
            <a:cxnSpLocks noChangeShapeType="1"/>
          </p:cNvCxnSpPr>
          <p:nvPr/>
        </p:nvCxnSpPr>
        <p:spPr bwMode="auto">
          <a:xfrm>
            <a:off x="5720567" y="2801595"/>
            <a:ext cx="72444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6" name="AutoShape 2235"/>
          <p:cNvCxnSpPr>
            <a:cxnSpLocks noChangeShapeType="1"/>
          </p:cNvCxnSpPr>
          <p:nvPr/>
        </p:nvCxnSpPr>
        <p:spPr bwMode="auto">
          <a:xfrm>
            <a:off x="5720567" y="2963520"/>
            <a:ext cx="72444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7" name="AutoShape 2236"/>
          <p:cNvCxnSpPr>
            <a:cxnSpLocks noChangeShapeType="1"/>
          </p:cNvCxnSpPr>
          <p:nvPr/>
        </p:nvCxnSpPr>
        <p:spPr bwMode="auto">
          <a:xfrm>
            <a:off x="5720567" y="3115920"/>
            <a:ext cx="72444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8" name="AutoShape 2237"/>
          <p:cNvCxnSpPr>
            <a:cxnSpLocks noChangeShapeType="1"/>
          </p:cNvCxnSpPr>
          <p:nvPr/>
        </p:nvCxnSpPr>
        <p:spPr bwMode="auto">
          <a:xfrm>
            <a:off x="6812684" y="4019328"/>
            <a:ext cx="1155295" cy="365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9" name="AutoShape 2238"/>
          <p:cNvCxnSpPr>
            <a:cxnSpLocks noChangeShapeType="1"/>
          </p:cNvCxnSpPr>
          <p:nvPr/>
        </p:nvCxnSpPr>
        <p:spPr bwMode="auto">
          <a:xfrm flipV="1">
            <a:off x="6812684" y="4153505"/>
            <a:ext cx="1155295" cy="451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30" name="AutoShape 2239"/>
          <p:cNvCxnSpPr>
            <a:cxnSpLocks noChangeShapeType="1"/>
          </p:cNvCxnSpPr>
          <p:nvPr/>
        </p:nvCxnSpPr>
        <p:spPr bwMode="auto">
          <a:xfrm>
            <a:off x="6812684" y="4305077"/>
            <a:ext cx="115529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34" name="Espace réservé du numéro de diapositive 33"/>
          <p:cNvSpPr>
            <a:spLocks noGrp="1"/>
          </p:cNvSpPr>
          <p:nvPr>
            <p:ph type="sldNum" sz="quarter" idx="12"/>
          </p:nvPr>
        </p:nvSpPr>
        <p:spPr/>
        <p:txBody>
          <a:bodyPr/>
          <a:lstStyle/>
          <a:p>
            <a:fld id="{D57F1E4F-1CFF-5643-939E-217C01CDF565}" type="slidenum">
              <a:rPr lang="fr-FR" b="1" smtClean="0">
                <a:solidFill>
                  <a:schemeClr val="bg1"/>
                </a:solidFill>
              </a:rPr>
              <a:pPr/>
              <a:t>35</a:t>
            </a:fld>
            <a:endParaRPr lang="fr-FR" b="1" dirty="0">
              <a:solidFill>
                <a:schemeClr val="bg1"/>
              </a:solidFill>
            </a:endParaRPr>
          </a:p>
        </p:txBody>
      </p:sp>
      <p:sp>
        <p:nvSpPr>
          <p:cNvPr id="33" name="Rectangle 32"/>
          <p:cNvSpPr/>
          <p:nvPr/>
        </p:nvSpPr>
        <p:spPr>
          <a:xfrm>
            <a:off x="4544670" y="365847"/>
            <a:ext cx="2707474"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35" name="Rectangle 34"/>
          <p:cNvSpPr/>
          <p:nvPr/>
        </p:nvSpPr>
        <p:spPr>
          <a:xfrm>
            <a:off x="4706209" y="12403"/>
            <a:ext cx="2470548" cy="369332"/>
          </a:xfrm>
          <a:prstGeom prst="rect">
            <a:avLst/>
          </a:prstGeom>
        </p:spPr>
        <p:txBody>
          <a:bodyPr wrap="none">
            <a:spAutoFit/>
          </a:bodyPr>
          <a:lstStyle/>
          <a:p>
            <a:pPr lvl="0" algn="ctr"/>
            <a:r>
              <a:rPr lang="fr-FR" b="1" i="1" dirty="0">
                <a:solidFill>
                  <a:schemeClr val="bg1"/>
                </a:solidFill>
                <a:latin typeface="Calibri" pitchFamily="34" charset="0"/>
                <a:cs typeface="Calibri" pitchFamily="34" charset="0"/>
              </a:rPr>
              <a:t>Analyse &amp; Modélisation</a:t>
            </a:r>
          </a:p>
        </p:txBody>
      </p:sp>
      <p:pic>
        <p:nvPicPr>
          <p:cNvPr id="36" name="Picture 1" descr="C:\Users\zineb\Desktop\miage.png"/>
          <p:cNvPicPr>
            <a:picLocks noChangeAspect="1" noChangeArrowheads="1"/>
          </p:cNvPicPr>
          <p:nvPr/>
        </p:nvPicPr>
        <p:blipFill>
          <a:blip r:embed="rId8" cstate="print"/>
          <a:srcRect/>
          <a:stretch>
            <a:fillRect/>
          </a:stretch>
        </p:blipFill>
        <p:spPr bwMode="auto">
          <a:xfrm>
            <a:off x="7993115" y="6356035"/>
            <a:ext cx="1081573" cy="463939"/>
          </a:xfrm>
          <a:prstGeom prst="rect">
            <a:avLst/>
          </a:prstGeom>
          <a:noFill/>
        </p:spPr>
      </p:pic>
    </p:spTree>
    <p:extLst>
      <p:ext uri="{BB962C8B-B14F-4D97-AF65-F5344CB8AC3E}">
        <p14:creationId xmlns:p14="http://schemas.microsoft.com/office/powerpoint/2010/main" val="31831940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C62CAB5E-6AE9-4AD4-91B6-7F34534E696C}"/>
                                            </p:graphicEl>
                                          </p:spTgt>
                                        </p:tgtEl>
                                        <p:attrNameLst>
                                          <p:attrName>style.visibility</p:attrName>
                                        </p:attrNameLst>
                                      </p:cBhvr>
                                      <p:to>
                                        <p:strVal val="visible"/>
                                      </p:to>
                                    </p:set>
                                    <p:anim calcmode="lin" valueType="num">
                                      <p:cBhvr additive="base">
                                        <p:cTn id="7" dur="500" fill="hold"/>
                                        <p:tgtEl>
                                          <p:spTgt spid="4">
                                            <p:graphicEl>
                                              <a:dgm id="{C62CAB5E-6AE9-4AD4-91B6-7F34534E696C}"/>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C62CAB5E-6AE9-4AD4-91B6-7F34534E696C}"/>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graphicEl>
                                              <a:dgm id="{897E900E-A694-45A7-9939-7C265966250F}"/>
                                            </p:graphicEl>
                                          </p:spTgt>
                                        </p:tgtEl>
                                        <p:attrNameLst>
                                          <p:attrName>style.visibility</p:attrName>
                                        </p:attrNameLst>
                                      </p:cBhvr>
                                      <p:to>
                                        <p:strVal val="visible"/>
                                      </p:to>
                                    </p:set>
                                    <p:anim calcmode="lin" valueType="num">
                                      <p:cBhvr additive="base">
                                        <p:cTn id="13" dur="500" fill="hold"/>
                                        <p:tgtEl>
                                          <p:spTgt spid="4">
                                            <p:graphicEl>
                                              <a:dgm id="{897E900E-A694-45A7-9939-7C265966250F}"/>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graphicEl>
                                              <a:dgm id="{897E900E-A694-45A7-9939-7C265966250F}"/>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graphicEl>
                                              <a:dgm id="{B8EA9181-2E61-40F9-9730-21A8516F981D}"/>
                                            </p:graphicEl>
                                          </p:spTgt>
                                        </p:tgtEl>
                                        <p:attrNameLst>
                                          <p:attrName>style.visibility</p:attrName>
                                        </p:attrNameLst>
                                      </p:cBhvr>
                                      <p:to>
                                        <p:strVal val="visible"/>
                                      </p:to>
                                    </p:set>
                                    <p:anim calcmode="lin" valueType="num">
                                      <p:cBhvr additive="base">
                                        <p:cTn id="19" dur="500" fill="hold"/>
                                        <p:tgtEl>
                                          <p:spTgt spid="4">
                                            <p:graphicEl>
                                              <a:dgm id="{B8EA9181-2E61-40F9-9730-21A8516F981D}"/>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graphicEl>
                                              <a:dgm id="{B8EA9181-2E61-40F9-9730-21A8516F981D}"/>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ppt_x"/>
                                          </p:val>
                                        </p:tav>
                                        <p:tav tm="100000">
                                          <p:val>
                                            <p:strVal val="#ppt_x"/>
                                          </p:val>
                                        </p:tav>
                                      </p:tavLst>
                                    </p:anim>
                                    <p:anim calcmode="lin" valueType="num">
                                      <p:cBhvr additive="base">
                                        <p:cTn id="54" dur="500" fill="hold"/>
                                        <p:tgtEl>
                                          <p:spTgt spid="12"/>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ppt_x"/>
                                          </p:val>
                                        </p:tav>
                                        <p:tav tm="100000">
                                          <p:val>
                                            <p:strVal val="#ppt_x"/>
                                          </p:val>
                                        </p:tav>
                                      </p:tavLst>
                                    </p:anim>
                                    <p:anim calcmode="lin" valueType="num">
                                      <p:cBhvr additive="base">
                                        <p:cTn id="58" dur="500" fill="hold"/>
                                        <p:tgtEl>
                                          <p:spTgt spid="13"/>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500" fill="hold"/>
                                        <p:tgtEl>
                                          <p:spTgt spid="15"/>
                                        </p:tgtEl>
                                        <p:attrNameLst>
                                          <p:attrName>ppt_x</p:attrName>
                                        </p:attrNameLst>
                                      </p:cBhvr>
                                      <p:tavLst>
                                        <p:tav tm="0">
                                          <p:val>
                                            <p:strVal val="#ppt_x"/>
                                          </p:val>
                                        </p:tav>
                                        <p:tav tm="100000">
                                          <p:val>
                                            <p:strVal val="#ppt_x"/>
                                          </p:val>
                                        </p:tav>
                                      </p:tavLst>
                                    </p:anim>
                                    <p:anim calcmode="lin" valueType="num">
                                      <p:cBhvr additive="base">
                                        <p:cTn id="66" dur="500" fill="hold"/>
                                        <p:tgtEl>
                                          <p:spTgt spid="15"/>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additive="base">
                                        <p:cTn id="69" dur="500" fill="hold"/>
                                        <p:tgtEl>
                                          <p:spTgt spid="16"/>
                                        </p:tgtEl>
                                        <p:attrNameLst>
                                          <p:attrName>ppt_x</p:attrName>
                                        </p:attrNameLst>
                                      </p:cBhvr>
                                      <p:tavLst>
                                        <p:tav tm="0">
                                          <p:val>
                                            <p:strVal val="#ppt_x"/>
                                          </p:val>
                                        </p:tav>
                                        <p:tav tm="100000">
                                          <p:val>
                                            <p:strVal val="#ppt_x"/>
                                          </p:val>
                                        </p:tav>
                                      </p:tavLst>
                                    </p:anim>
                                    <p:anim calcmode="lin" valueType="num">
                                      <p:cBhvr additive="base">
                                        <p:cTn id="70" dur="500" fill="hold"/>
                                        <p:tgtEl>
                                          <p:spTgt spid="16"/>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fill="hold"/>
                                        <p:tgtEl>
                                          <p:spTgt spid="17"/>
                                        </p:tgtEl>
                                        <p:attrNameLst>
                                          <p:attrName>ppt_x</p:attrName>
                                        </p:attrNameLst>
                                      </p:cBhvr>
                                      <p:tavLst>
                                        <p:tav tm="0">
                                          <p:val>
                                            <p:strVal val="#ppt_x"/>
                                          </p:val>
                                        </p:tav>
                                        <p:tav tm="100000">
                                          <p:val>
                                            <p:strVal val="#ppt_x"/>
                                          </p:val>
                                        </p:tav>
                                      </p:tavLst>
                                    </p:anim>
                                    <p:anim calcmode="lin" valueType="num">
                                      <p:cBhvr additive="base">
                                        <p:cTn id="74" dur="500" fill="hold"/>
                                        <p:tgtEl>
                                          <p:spTgt spid="17"/>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additive="base">
                                        <p:cTn id="77" dur="500" fill="hold"/>
                                        <p:tgtEl>
                                          <p:spTgt spid="18"/>
                                        </p:tgtEl>
                                        <p:attrNameLst>
                                          <p:attrName>ppt_x</p:attrName>
                                        </p:attrNameLst>
                                      </p:cBhvr>
                                      <p:tavLst>
                                        <p:tav tm="0">
                                          <p:val>
                                            <p:strVal val="#ppt_x"/>
                                          </p:val>
                                        </p:tav>
                                        <p:tav tm="100000">
                                          <p:val>
                                            <p:strVal val="#ppt_x"/>
                                          </p:val>
                                        </p:tav>
                                      </p:tavLst>
                                    </p:anim>
                                    <p:anim calcmode="lin" valueType="num">
                                      <p:cBhvr additive="base">
                                        <p:cTn id="78" dur="500" fill="hold"/>
                                        <p:tgtEl>
                                          <p:spTgt spid="18"/>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19"/>
                                        </p:tgtEl>
                                        <p:attrNameLst>
                                          <p:attrName>style.visibility</p:attrName>
                                        </p:attrNameLst>
                                      </p:cBhvr>
                                      <p:to>
                                        <p:strVal val="visible"/>
                                      </p:to>
                                    </p:set>
                                    <p:anim calcmode="lin" valueType="num">
                                      <p:cBhvr additive="base">
                                        <p:cTn id="81" dur="500" fill="hold"/>
                                        <p:tgtEl>
                                          <p:spTgt spid="19"/>
                                        </p:tgtEl>
                                        <p:attrNameLst>
                                          <p:attrName>ppt_x</p:attrName>
                                        </p:attrNameLst>
                                      </p:cBhvr>
                                      <p:tavLst>
                                        <p:tav tm="0">
                                          <p:val>
                                            <p:strVal val="#ppt_x"/>
                                          </p:val>
                                        </p:tav>
                                        <p:tav tm="100000">
                                          <p:val>
                                            <p:strVal val="#ppt_x"/>
                                          </p:val>
                                        </p:tav>
                                      </p:tavLst>
                                    </p:anim>
                                    <p:anim calcmode="lin" valueType="num">
                                      <p:cBhvr additive="base">
                                        <p:cTn id="82" dur="500" fill="hold"/>
                                        <p:tgtEl>
                                          <p:spTgt spid="1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20"/>
                                        </p:tgtEl>
                                        <p:attrNameLst>
                                          <p:attrName>style.visibility</p:attrName>
                                        </p:attrNameLst>
                                      </p:cBhvr>
                                      <p:to>
                                        <p:strVal val="visible"/>
                                      </p:to>
                                    </p:set>
                                    <p:anim calcmode="lin" valueType="num">
                                      <p:cBhvr additive="base">
                                        <p:cTn id="85" dur="500" fill="hold"/>
                                        <p:tgtEl>
                                          <p:spTgt spid="20"/>
                                        </p:tgtEl>
                                        <p:attrNameLst>
                                          <p:attrName>ppt_x</p:attrName>
                                        </p:attrNameLst>
                                      </p:cBhvr>
                                      <p:tavLst>
                                        <p:tav tm="0">
                                          <p:val>
                                            <p:strVal val="#ppt_x"/>
                                          </p:val>
                                        </p:tav>
                                        <p:tav tm="100000">
                                          <p:val>
                                            <p:strVal val="#ppt_x"/>
                                          </p:val>
                                        </p:tav>
                                      </p:tavLst>
                                    </p:anim>
                                    <p:anim calcmode="lin" valueType="num">
                                      <p:cBhvr additive="base">
                                        <p:cTn id="86" dur="500" fill="hold"/>
                                        <p:tgtEl>
                                          <p:spTgt spid="20"/>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additive="base">
                                        <p:cTn id="89" dur="500" fill="hold"/>
                                        <p:tgtEl>
                                          <p:spTgt spid="21"/>
                                        </p:tgtEl>
                                        <p:attrNameLst>
                                          <p:attrName>ppt_x</p:attrName>
                                        </p:attrNameLst>
                                      </p:cBhvr>
                                      <p:tavLst>
                                        <p:tav tm="0">
                                          <p:val>
                                            <p:strVal val="#ppt_x"/>
                                          </p:val>
                                        </p:tav>
                                        <p:tav tm="100000">
                                          <p:val>
                                            <p:strVal val="#ppt_x"/>
                                          </p:val>
                                        </p:tav>
                                      </p:tavLst>
                                    </p:anim>
                                    <p:anim calcmode="lin" valueType="num">
                                      <p:cBhvr additive="base">
                                        <p:cTn id="90" dur="500" fill="hold"/>
                                        <p:tgtEl>
                                          <p:spTgt spid="2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22"/>
                                        </p:tgtEl>
                                        <p:attrNameLst>
                                          <p:attrName>style.visibility</p:attrName>
                                        </p:attrNameLst>
                                      </p:cBhvr>
                                      <p:to>
                                        <p:strVal val="visible"/>
                                      </p:to>
                                    </p:set>
                                    <p:anim calcmode="lin" valueType="num">
                                      <p:cBhvr additive="base">
                                        <p:cTn id="93" dur="500" fill="hold"/>
                                        <p:tgtEl>
                                          <p:spTgt spid="22"/>
                                        </p:tgtEl>
                                        <p:attrNameLst>
                                          <p:attrName>ppt_x</p:attrName>
                                        </p:attrNameLst>
                                      </p:cBhvr>
                                      <p:tavLst>
                                        <p:tav tm="0">
                                          <p:val>
                                            <p:strVal val="#ppt_x"/>
                                          </p:val>
                                        </p:tav>
                                        <p:tav tm="100000">
                                          <p:val>
                                            <p:strVal val="#ppt_x"/>
                                          </p:val>
                                        </p:tav>
                                      </p:tavLst>
                                    </p:anim>
                                    <p:anim calcmode="lin" valueType="num">
                                      <p:cBhvr additive="base">
                                        <p:cTn id="94" dur="500" fill="hold"/>
                                        <p:tgtEl>
                                          <p:spTgt spid="22"/>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23"/>
                                        </p:tgtEl>
                                        <p:attrNameLst>
                                          <p:attrName>style.visibility</p:attrName>
                                        </p:attrNameLst>
                                      </p:cBhvr>
                                      <p:to>
                                        <p:strVal val="visible"/>
                                      </p:to>
                                    </p:set>
                                    <p:anim calcmode="lin" valueType="num">
                                      <p:cBhvr additive="base">
                                        <p:cTn id="97" dur="500" fill="hold"/>
                                        <p:tgtEl>
                                          <p:spTgt spid="23"/>
                                        </p:tgtEl>
                                        <p:attrNameLst>
                                          <p:attrName>ppt_x</p:attrName>
                                        </p:attrNameLst>
                                      </p:cBhvr>
                                      <p:tavLst>
                                        <p:tav tm="0">
                                          <p:val>
                                            <p:strVal val="#ppt_x"/>
                                          </p:val>
                                        </p:tav>
                                        <p:tav tm="100000">
                                          <p:val>
                                            <p:strVal val="#ppt_x"/>
                                          </p:val>
                                        </p:tav>
                                      </p:tavLst>
                                    </p:anim>
                                    <p:anim calcmode="lin" valueType="num">
                                      <p:cBhvr additive="base">
                                        <p:cTn id="98" dur="500" fill="hold"/>
                                        <p:tgtEl>
                                          <p:spTgt spid="23"/>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24"/>
                                        </p:tgtEl>
                                        <p:attrNameLst>
                                          <p:attrName>style.visibility</p:attrName>
                                        </p:attrNameLst>
                                      </p:cBhvr>
                                      <p:to>
                                        <p:strVal val="visible"/>
                                      </p:to>
                                    </p:set>
                                    <p:anim calcmode="lin" valueType="num">
                                      <p:cBhvr additive="base">
                                        <p:cTn id="101" dur="500" fill="hold"/>
                                        <p:tgtEl>
                                          <p:spTgt spid="24"/>
                                        </p:tgtEl>
                                        <p:attrNameLst>
                                          <p:attrName>ppt_x</p:attrName>
                                        </p:attrNameLst>
                                      </p:cBhvr>
                                      <p:tavLst>
                                        <p:tav tm="0">
                                          <p:val>
                                            <p:strVal val="#ppt_x"/>
                                          </p:val>
                                        </p:tav>
                                        <p:tav tm="100000">
                                          <p:val>
                                            <p:strVal val="#ppt_x"/>
                                          </p:val>
                                        </p:tav>
                                      </p:tavLst>
                                    </p:anim>
                                    <p:anim calcmode="lin" valueType="num">
                                      <p:cBhvr additive="base">
                                        <p:cTn id="102" dur="500" fill="hold"/>
                                        <p:tgtEl>
                                          <p:spTgt spid="24"/>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25"/>
                                        </p:tgtEl>
                                        <p:attrNameLst>
                                          <p:attrName>style.visibility</p:attrName>
                                        </p:attrNameLst>
                                      </p:cBhvr>
                                      <p:to>
                                        <p:strVal val="visible"/>
                                      </p:to>
                                    </p:set>
                                    <p:anim calcmode="lin" valueType="num">
                                      <p:cBhvr additive="base">
                                        <p:cTn id="105" dur="500" fill="hold"/>
                                        <p:tgtEl>
                                          <p:spTgt spid="25"/>
                                        </p:tgtEl>
                                        <p:attrNameLst>
                                          <p:attrName>ppt_x</p:attrName>
                                        </p:attrNameLst>
                                      </p:cBhvr>
                                      <p:tavLst>
                                        <p:tav tm="0">
                                          <p:val>
                                            <p:strVal val="#ppt_x"/>
                                          </p:val>
                                        </p:tav>
                                        <p:tav tm="100000">
                                          <p:val>
                                            <p:strVal val="#ppt_x"/>
                                          </p:val>
                                        </p:tav>
                                      </p:tavLst>
                                    </p:anim>
                                    <p:anim calcmode="lin" valueType="num">
                                      <p:cBhvr additive="base">
                                        <p:cTn id="106" dur="500" fill="hold"/>
                                        <p:tgtEl>
                                          <p:spTgt spid="25"/>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26"/>
                                        </p:tgtEl>
                                        <p:attrNameLst>
                                          <p:attrName>style.visibility</p:attrName>
                                        </p:attrNameLst>
                                      </p:cBhvr>
                                      <p:to>
                                        <p:strVal val="visible"/>
                                      </p:to>
                                    </p:set>
                                    <p:anim calcmode="lin" valueType="num">
                                      <p:cBhvr additive="base">
                                        <p:cTn id="109" dur="500" fill="hold"/>
                                        <p:tgtEl>
                                          <p:spTgt spid="26"/>
                                        </p:tgtEl>
                                        <p:attrNameLst>
                                          <p:attrName>ppt_x</p:attrName>
                                        </p:attrNameLst>
                                      </p:cBhvr>
                                      <p:tavLst>
                                        <p:tav tm="0">
                                          <p:val>
                                            <p:strVal val="#ppt_x"/>
                                          </p:val>
                                        </p:tav>
                                        <p:tav tm="100000">
                                          <p:val>
                                            <p:strVal val="#ppt_x"/>
                                          </p:val>
                                        </p:tav>
                                      </p:tavLst>
                                    </p:anim>
                                    <p:anim calcmode="lin" valueType="num">
                                      <p:cBhvr additive="base">
                                        <p:cTn id="110" dur="500" fill="hold"/>
                                        <p:tgtEl>
                                          <p:spTgt spid="26"/>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27"/>
                                        </p:tgtEl>
                                        <p:attrNameLst>
                                          <p:attrName>style.visibility</p:attrName>
                                        </p:attrNameLst>
                                      </p:cBhvr>
                                      <p:to>
                                        <p:strVal val="visible"/>
                                      </p:to>
                                    </p:set>
                                    <p:anim calcmode="lin" valueType="num">
                                      <p:cBhvr additive="base">
                                        <p:cTn id="113" dur="500" fill="hold"/>
                                        <p:tgtEl>
                                          <p:spTgt spid="27"/>
                                        </p:tgtEl>
                                        <p:attrNameLst>
                                          <p:attrName>ppt_x</p:attrName>
                                        </p:attrNameLst>
                                      </p:cBhvr>
                                      <p:tavLst>
                                        <p:tav tm="0">
                                          <p:val>
                                            <p:strVal val="#ppt_x"/>
                                          </p:val>
                                        </p:tav>
                                        <p:tav tm="100000">
                                          <p:val>
                                            <p:strVal val="#ppt_x"/>
                                          </p:val>
                                        </p:tav>
                                      </p:tavLst>
                                    </p:anim>
                                    <p:anim calcmode="lin" valueType="num">
                                      <p:cBhvr additive="base">
                                        <p:cTn id="114" dur="500" fill="hold"/>
                                        <p:tgtEl>
                                          <p:spTgt spid="27"/>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28"/>
                                        </p:tgtEl>
                                        <p:attrNameLst>
                                          <p:attrName>style.visibility</p:attrName>
                                        </p:attrNameLst>
                                      </p:cBhvr>
                                      <p:to>
                                        <p:strVal val="visible"/>
                                      </p:to>
                                    </p:set>
                                    <p:anim calcmode="lin" valueType="num">
                                      <p:cBhvr additive="base">
                                        <p:cTn id="117" dur="500" fill="hold"/>
                                        <p:tgtEl>
                                          <p:spTgt spid="28"/>
                                        </p:tgtEl>
                                        <p:attrNameLst>
                                          <p:attrName>ppt_x</p:attrName>
                                        </p:attrNameLst>
                                      </p:cBhvr>
                                      <p:tavLst>
                                        <p:tav tm="0">
                                          <p:val>
                                            <p:strVal val="#ppt_x"/>
                                          </p:val>
                                        </p:tav>
                                        <p:tav tm="100000">
                                          <p:val>
                                            <p:strVal val="#ppt_x"/>
                                          </p:val>
                                        </p:tav>
                                      </p:tavLst>
                                    </p:anim>
                                    <p:anim calcmode="lin" valueType="num">
                                      <p:cBhvr additive="base">
                                        <p:cTn id="118" dur="500" fill="hold"/>
                                        <p:tgtEl>
                                          <p:spTgt spid="28"/>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29"/>
                                        </p:tgtEl>
                                        <p:attrNameLst>
                                          <p:attrName>style.visibility</p:attrName>
                                        </p:attrNameLst>
                                      </p:cBhvr>
                                      <p:to>
                                        <p:strVal val="visible"/>
                                      </p:to>
                                    </p:set>
                                    <p:anim calcmode="lin" valueType="num">
                                      <p:cBhvr additive="base">
                                        <p:cTn id="121" dur="500" fill="hold"/>
                                        <p:tgtEl>
                                          <p:spTgt spid="29"/>
                                        </p:tgtEl>
                                        <p:attrNameLst>
                                          <p:attrName>ppt_x</p:attrName>
                                        </p:attrNameLst>
                                      </p:cBhvr>
                                      <p:tavLst>
                                        <p:tav tm="0">
                                          <p:val>
                                            <p:strVal val="#ppt_x"/>
                                          </p:val>
                                        </p:tav>
                                        <p:tav tm="100000">
                                          <p:val>
                                            <p:strVal val="#ppt_x"/>
                                          </p:val>
                                        </p:tav>
                                      </p:tavLst>
                                    </p:anim>
                                    <p:anim calcmode="lin" valueType="num">
                                      <p:cBhvr additive="base">
                                        <p:cTn id="122" dur="500" fill="hold"/>
                                        <p:tgtEl>
                                          <p:spTgt spid="29"/>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30"/>
                                        </p:tgtEl>
                                        <p:attrNameLst>
                                          <p:attrName>style.visibility</p:attrName>
                                        </p:attrNameLst>
                                      </p:cBhvr>
                                      <p:to>
                                        <p:strVal val="visible"/>
                                      </p:to>
                                    </p:set>
                                    <p:anim calcmode="lin" valueType="num">
                                      <p:cBhvr additive="base">
                                        <p:cTn id="125" dur="500" fill="hold"/>
                                        <p:tgtEl>
                                          <p:spTgt spid="30"/>
                                        </p:tgtEl>
                                        <p:attrNameLst>
                                          <p:attrName>ppt_x</p:attrName>
                                        </p:attrNameLst>
                                      </p:cBhvr>
                                      <p:tavLst>
                                        <p:tav tm="0">
                                          <p:val>
                                            <p:strVal val="#ppt_x"/>
                                          </p:val>
                                        </p:tav>
                                        <p:tav tm="100000">
                                          <p:val>
                                            <p:strVal val="#ppt_x"/>
                                          </p:val>
                                        </p:tav>
                                      </p:tavLst>
                                    </p:anim>
                                    <p:anim calcmode="lin" valueType="num">
                                      <p:cBhvr additive="base">
                                        <p:cTn id="12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5" grpId="0" animBg="1"/>
      <p:bldP spid="6" grpId="0" animBg="1"/>
      <p:bldP spid="7" grpId="0" animBg="1"/>
      <p:bldP spid="8" grpId="0" animBg="1"/>
      <p:bldP spid="9" grpId="0" animBg="1"/>
      <p:bldP spid="10"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lèche droite rayée 21"/>
          <p:cNvSpPr/>
          <p:nvPr/>
        </p:nvSpPr>
        <p:spPr>
          <a:xfrm flipH="1">
            <a:off x="-1213945" y="102598"/>
            <a:ext cx="4271044"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graphicFrame>
        <p:nvGraphicFramePr>
          <p:cNvPr id="4" name="Diagramme 3"/>
          <p:cNvGraphicFramePr>
            <a:graphicFrameLocks/>
          </p:cNvGraphicFramePr>
          <p:nvPr>
            <p:extLst>
              <p:ext uri="{D42A27DB-BD31-4B8C-83A1-F6EECF244321}">
                <p14:modId xmlns:p14="http://schemas.microsoft.com/office/powerpoint/2010/main" val="305945274"/>
              </p:ext>
            </p:extLst>
          </p:nvPr>
        </p:nvGraphicFramePr>
        <p:xfrm>
          <a:off x="762725" y="1592092"/>
          <a:ext cx="3495118" cy="4883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re 1"/>
          <p:cNvSpPr>
            <a:spLocks noGrp="1"/>
          </p:cNvSpPr>
          <p:nvPr>
            <p:ph type="title"/>
          </p:nvPr>
        </p:nvSpPr>
        <p:spPr>
          <a:xfrm>
            <a:off x="0" y="402514"/>
            <a:ext cx="3070746" cy="498241"/>
          </a:xfrm>
        </p:spPr>
        <p:txBody>
          <a:bodyPr/>
          <a:lstStyle/>
          <a:p>
            <a:pPr lvl="0"/>
            <a:r>
              <a:rPr lang="fr-FR" sz="2800" dirty="0">
                <a:solidFill>
                  <a:schemeClr val="bg1"/>
                </a:solidFill>
                <a:latin typeface="Calibri" pitchFamily="34" charset="0"/>
                <a:cs typeface="Calibri" pitchFamily="34" charset="0"/>
              </a:rPr>
              <a:t>Processus </a:t>
            </a:r>
            <a:r>
              <a:rPr lang="fr-FR" sz="2800" dirty="0" smtClean="0">
                <a:solidFill>
                  <a:schemeClr val="bg1"/>
                </a:solidFill>
                <a:latin typeface="Calibri" pitchFamily="34" charset="0"/>
                <a:cs typeface="Calibri" pitchFamily="34" charset="0"/>
              </a:rPr>
              <a:t>Achats</a:t>
            </a:r>
            <a:endParaRPr lang="fr-FR" sz="2800" dirty="0">
              <a:solidFill>
                <a:schemeClr val="bg1"/>
              </a:solidFill>
              <a:latin typeface="Calibri" pitchFamily="34" charset="0"/>
              <a:cs typeface="Calibri" pitchFamily="34" charset="0"/>
            </a:endParaRPr>
          </a:p>
        </p:txBody>
      </p:sp>
      <p:sp>
        <p:nvSpPr>
          <p:cNvPr id="9" name="ZoneTexte 8"/>
          <p:cNvSpPr txBox="1"/>
          <p:nvPr/>
        </p:nvSpPr>
        <p:spPr>
          <a:xfrm>
            <a:off x="4765618" y="1584081"/>
            <a:ext cx="3616342" cy="338554"/>
          </a:xfrm>
          <a:prstGeom prst="rect">
            <a:avLst/>
          </a:prstGeom>
          <a:noFill/>
        </p:spPr>
        <p:txBody>
          <a:bodyPr wrap="square" rtlCol="0">
            <a:spAutoFit/>
          </a:bodyPr>
          <a:lstStyle/>
          <a:p>
            <a:r>
              <a:rPr lang="fr-FR" sz="1600" b="1" dirty="0" smtClean="0">
                <a:solidFill>
                  <a:schemeClr val="bg1"/>
                </a:solidFill>
                <a:latin typeface="Calibri" pitchFamily="34" charset="0"/>
                <a:cs typeface="Calibri" pitchFamily="34" charset="0"/>
              </a:rPr>
              <a:t>besoins pas bien identifiés</a:t>
            </a:r>
            <a:endParaRPr lang="fr-FR" sz="1600" b="1" dirty="0">
              <a:solidFill>
                <a:schemeClr val="bg1"/>
              </a:solidFill>
              <a:latin typeface="Calibri" pitchFamily="34" charset="0"/>
              <a:cs typeface="Calibri" pitchFamily="34" charset="0"/>
            </a:endParaRPr>
          </a:p>
        </p:txBody>
      </p:sp>
      <p:sp>
        <p:nvSpPr>
          <p:cNvPr id="10" name="ZoneTexte 9"/>
          <p:cNvSpPr txBox="1"/>
          <p:nvPr/>
        </p:nvSpPr>
        <p:spPr>
          <a:xfrm>
            <a:off x="4765618" y="3447304"/>
            <a:ext cx="3915886" cy="338554"/>
          </a:xfrm>
          <a:prstGeom prst="rect">
            <a:avLst/>
          </a:prstGeom>
          <a:noFill/>
        </p:spPr>
        <p:txBody>
          <a:bodyPr wrap="square" rtlCol="0">
            <a:spAutoFit/>
          </a:bodyPr>
          <a:lstStyle/>
          <a:p>
            <a:r>
              <a:rPr lang="fr-FR" sz="1600" b="1" dirty="0" smtClean="0">
                <a:solidFill>
                  <a:schemeClr val="bg1"/>
                </a:solidFill>
                <a:latin typeface="Calibri" pitchFamily="34" charset="0"/>
                <a:cs typeface="Calibri" pitchFamily="34" charset="0"/>
              </a:rPr>
              <a:t>Traitement de la  Commande Très lent.</a:t>
            </a:r>
            <a:endParaRPr lang="fr-FR" sz="1600" b="1" dirty="0">
              <a:solidFill>
                <a:schemeClr val="bg1"/>
              </a:solidFill>
              <a:latin typeface="Calibri" pitchFamily="34" charset="0"/>
              <a:cs typeface="Calibri" pitchFamily="34" charset="0"/>
            </a:endParaRPr>
          </a:p>
        </p:txBody>
      </p:sp>
      <p:sp>
        <p:nvSpPr>
          <p:cNvPr id="11" name="ZoneTexte 10"/>
          <p:cNvSpPr txBox="1"/>
          <p:nvPr/>
        </p:nvSpPr>
        <p:spPr>
          <a:xfrm>
            <a:off x="4822768" y="4683699"/>
            <a:ext cx="3637403" cy="584775"/>
          </a:xfrm>
          <a:prstGeom prst="rect">
            <a:avLst/>
          </a:prstGeom>
          <a:noFill/>
        </p:spPr>
        <p:txBody>
          <a:bodyPr wrap="square" rtlCol="0">
            <a:spAutoFit/>
          </a:bodyPr>
          <a:lstStyle/>
          <a:p>
            <a:r>
              <a:rPr lang="fr-FR" sz="1600" b="1" dirty="0" smtClean="0">
                <a:solidFill>
                  <a:schemeClr val="bg1"/>
                </a:solidFill>
                <a:latin typeface="Calibri" pitchFamily="34" charset="0"/>
                <a:cs typeface="Calibri" pitchFamily="34" charset="0"/>
              </a:rPr>
              <a:t>Délai de livraison non maitrisé/</a:t>
            </a:r>
          </a:p>
          <a:p>
            <a:r>
              <a:rPr lang="fr-FR" sz="1600" b="1" dirty="0" smtClean="0">
                <a:solidFill>
                  <a:schemeClr val="bg1"/>
                </a:solidFill>
                <a:latin typeface="Calibri" pitchFamily="34" charset="0"/>
                <a:cs typeface="Calibri" pitchFamily="34" charset="0"/>
              </a:rPr>
              <a:t>Qualité du service non appréciée.</a:t>
            </a:r>
            <a:endParaRPr lang="fr-FR" sz="1600" b="1" dirty="0">
              <a:solidFill>
                <a:schemeClr val="bg1"/>
              </a:solidFill>
              <a:latin typeface="Calibri" pitchFamily="34" charset="0"/>
              <a:cs typeface="Calibri" pitchFamily="34" charset="0"/>
            </a:endParaRPr>
          </a:p>
        </p:txBody>
      </p:sp>
      <p:pic>
        <p:nvPicPr>
          <p:cNvPr id="12" name="Picture 2" descr="C:\Users\BENTALBAK\Desktop\error-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3806" y="1565603"/>
            <a:ext cx="471878" cy="39446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BENTALBAK\Desktop\error-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420" y="3487485"/>
            <a:ext cx="471878" cy="3944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BENTALBAK\Desktop\error-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2793" y="4767517"/>
            <a:ext cx="471878" cy="394460"/>
          </a:xfrm>
          <a:prstGeom prst="rect">
            <a:avLst/>
          </a:prstGeom>
          <a:noFill/>
          <a:extLst>
            <a:ext uri="{909E8E84-426E-40DD-AFC4-6F175D3DCCD1}">
              <a14:hiddenFill xmlns:a14="http://schemas.microsoft.com/office/drawing/2010/main">
                <a:solidFill>
                  <a:srgbClr val="FFFFFF"/>
                </a:solidFill>
              </a14:hiddenFill>
            </a:ext>
          </a:extLst>
        </p:spPr>
      </p:pic>
      <p:sp>
        <p:nvSpPr>
          <p:cNvPr id="19" name="Espace réservé du numéro de diapositive 18"/>
          <p:cNvSpPr>
            <a:spLocks noGrp="1"/>
          </p:cNvSpPr>
          <p:nvPr>
            <p:ph type="sldNum" sz="quarter" idx="12"/>
          </p:nvPr>
        </p:nvSpPr>
        <p:spPr/>
        <p:txBody>
          <a:bodyPr/>
          <a:lstStyle/>
          <a:p>
            <a:fld id="{D57F1E4F-1CFF-5643-939E-217C01CDF565}" type="slidenum">
              <a:rPr lang="fr-FR" b="1" smtClean="0">
                <a:solidFill>
                  <a:schemeClr val="bg1"/>
                </a:solidFill>
              </a:rPr>
              <a:pPr/>
              <a:t>36</a:t>
            </a:fld>
            <a:endParaRPr lang="fr-FR" b="1" dirty="0">
              <a:solidFill>
                <a:schemeClr val="bg1"/>
              </a:solidFill>
            </a:endParaRPr>
          </a:p>
        </p:txBody>
      </p:sp>
      <p:sp>
        <p:nvSpPr>
          <p:cNvPr id="16" name="Rectangle 15"/>
          <p:cNvSpPr/>
          <p:nvPr/>
        </p:nvSpPr>
        <p:spPr>
          <a:xfrm>
            <a:off x="4544670" y="365847"/>
            <a:ext cx="2707474"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17" name="Rectangle 16"/>
          <p:cNvSpPr/>
          <p:nvPr/>
        </p:nvSpPr>
        <p:spPr>
          <a:xfrm>
            <a:off x="4706209" y="12403"/>
            <a:ext cx="2470548" cy="369332"/>
          </a:xfrm>
          <a:prstGeom prst="rect">
            <a:avLst/>
          </a:prstGeom>
        </p:spPr>
        <p:txBody>
          <a:bodyPr wrap="none">
            <a:spAutoFit/>
          </a:bodyPr>
          <a:lstStyle/>
          <a:p>
            <a:pPr lvl="0" algn="ctr"/>
            <a:r>
              <a:rPr lang="fr-FR" b="1" i="1" dirty="0">
                <a:solidFill>
                  <a:schemeClr val="bg1"/>
                </a:solidFill>
                <a:latin typeface="Calibri" pitchFamily="34" charset="0"/>
                <a:cs typeface="Calibri" pitchFamily="34" charset="0"/>
              </a:rPr>
              <a:t>Analyse &amp; Modélisation</a:t>
            </a:r>
          </a:p>
        </p:txBody>
      </p:sp>
      <p:pic>
        <p:nvPicPr>
          <p:cNvPr id="18" name="Picture 1" descr="C:\Users\zineb\Desktop\miage.png"/>
          <p:cNvPicPr>
            <a:picLocks noChangeAspect="1" noChangeArrowheads="1"/>
          </p:cNvPicPr>
          <p:nvPr/>
        </p:nvPicPr>
        <p:blipFill>
          <a:blip r:embed="rId9" cstate="print"/>
          <a:srcRect/>
          <a:stretch>
            <a:fillRect/>
          </a:stretch>
        </p:blipFill>
        <p:spPr bwMode="auto">
          <a:xfrm>
            <a:off x="7993115" y="6356035"/>
            <a:ext cx="1081573" cy="463939"/>
          </a:xfrm>
          <a:prstGeom prst="rect">
            <a:avLst/>
          </a:prstGeom>
          <a:noFill/>
        </p:spPr>
      </p:pic>
      <p:sp>
        <p:nvSpPr>
          <p:cNvPr id="20" name="ZoneTexte 19"/>
          <p:cNvSpPr txBox="1"/>
          <p:nvPr/>
        </p:nvSpPr>
        <p:spPr>
          <a:xfrm>
            <a:off x="4804284" y="2912464"/>
            <a:ext cx="4334419" cy="307777"/>
          </a:xfrm>
          <a:prstGeom prst="rect">
            <a:avLst/>
          </a:prstGeom>
          <a:noFill/>
        </p:spPr>
        <p:txBody>
          <a:bodyPr wrap="square" rtlCol="0">
            <a:spAutoFit/>
          </a:bodyPr>
          <a:lstStyle/>
          <a:p>
            <a:r>
              <a:rPr lang="fr-FR" sz="1400" b="1" dirty="0" smtClean="0">
                <a:solidFill>
                  <a:schemeClr val="bg1"/>
                </a:solidFill>
                <a:latin typeface="Calibri" pitchFamily="34" charset="0"/>
                <a:cs typeface="Calibri" pitchFamily="34" charset="0"/>
              </a:rPr>
              <a:t>Retard transformation </a:t>
            </a:r>
            <a:r>
              <a:rPr lang="fr-FR" sz="1400" b="1" dirty="0">
                <a:solidFill>
                  <a:schemeClr val="bg1"/>
                </a:solidFill>
                <a:latin typeface="Calibri" pitchFamily="34" charset="0"/>
                <a:cs typeface="Calibri" pitchFamily="34" charset="0"/>
              </a:rPr>
              <a:t>d</a:t>
            </a:r>
            <a:r>
              <a:rPr lang="fr-FR" sz="1400" b="1" dirty="0" smtClean="0">
                <a:solidFill>
                  <a:schemeClr val="bg1"/>
                </a:solidFill>
                <a:latin typeface="Calibri" pitchFamily="34" charset="0"/>
                <a:cs typeface="Calibri" pitchFamily="34" charset="0"/>
              </a:rPr>
              <a:t>emande d’achat en  Commande.</a:t>
            </a:r>
            <a:endParaRPr lang="fr-FR" sz="1400" b="1" dirty="0">
              <a:solidFill>
                <a:schemeClr val="bg1"/>
              </a:solidFill>
              <a:latin typeface="Calibri" pitchFamily="34" charset="0"/>
              <a:cs typeface="Calibri" pitchFamily="34" charset="0"/>
            </a:endParaRPr>
          </a:p>
        </p:txBody>
      </p:sp>
      <p:pic>
        <p:nvPicPr>
          <p:cNvPr id="21" name="Picture 2" descr="C:\Users\BENTALBAK\Desktop\error-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1906" y="2861003"/>
            <a:ext cx="471878" cy="39446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Users\BENTALBAK\Desktop\error-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2856" y="2213303"/>
            <a:ext cx="471878" cy="394460"/>
          </a:xfrm>
          <a:prstGeom prst="rect">
            <a:avLst/>
          </a:prstGeom>
          <a:noFill/>
          <a:extLst>
            <a:ext uri="{909E8E84-426E-40DD-AFC4-6F175D3DCCD1}">
              <a14:hiddenFill xmlns:a14="http://schemas.microsoft.com/office/drawing/2010/main">
                <a:solidFill>
                  <a:srgbClr val="FFFFFF"/>
                </a:solidFill>
              </a14:hiddenFill>
            </a:ext>
          </a:extLst>
        </p:spPr>
      </p:pic>
      <p:sp>
        <p:nvSpPr>
          <p:cNvPr id="28" name="ZoneTexte 27"/>
          <p:cNvSpPr txBox="1"/>
          <p:nvPr/>
        </p:nvSpPr>
        <p:spPr>
          <a:xfrm>
            <a:off x="4860868" y="2212731"/>
            <a:ext cx="1037539" cy="338554"/>
          </a:xfrm>
          <a:prstGeom prst="rect">
            <a:avLst/>
          </a:prstGeom>
          <a:noFill/>
        </p:spPr>
        <p:txBody>
          <a:bodyPr wrap="square" rtlCol="0">
            <a:spAutoFit/>
          </a:bodyPr>
          <a:lstStyle/>
          <a:p>
            <a:r>
              <a:rPr lang="fr-FR" sz="1600" b="1" dirty="0" smtClean="0">
                <a:solidFill>
                  <a:schemeClr val="bg1"/>
                </a:solidFill>
                <a:latin typeface="Calibri" pitchFamily="34" charset="0"/>
                <a:cs typeface="Calibri" pitchFamily="34" charset="0"/>
              </a:rPr>
              <a:t>Retard</a:t>
            </a:r>
            <a:endParaRPr lang="fr-FR" sz="1600" b="1"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val="12241209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graphicEl>
                                              <a:dgm id="{855B7EF1-4601-4E18-AA40-281CC6AD6DB4}"/>
                                            </p:graphicEl>
                                          </p:spTgt>
                                        </p:tgtEl>
                                        <p:attrNameLst>
                                          <p:attrName>style.visibility</p:attrName>
                                        </p:attrNameLst>
                                      </p:cBhvr>
                                      <p:to>
                                        <p:strVal val="visible"/>
                                      </p:to>
                                    </p:set>
                                    <p:animEffect transition="in" filter="fade">
                                      <p:cBhvr>
                                        <p:cTn id="7" dur="1000"/>
                                        <p:tgtEl>
                                          <p:spTgt spid="4">
                                            <p:graphicEl>
                                              <a:dgm id="{855B7EF1-4601-4E18-AA40-281CC6AD6DB4}"/>
                                            </p:graphicEl>
                                          </p:spTgt>
                                        </p:tgtEl>
                                      </p:cBhvr>
                                    </p:animEffect>
                                    <p:anim calcmode="lin" valueType="num">
                                      <p:cBhvr>
                                        <p:cTn id="8" dur="1000" fill="hold"/>
                                        <p:tgtEl>
                                          <p:spTgt spid="4">
                                            <p:graphicEl>
                                              <a:dgm id="{855B7EF1-4601-4E18-AA40-281CC6AD6DB4}"/>
                                            </p:graphicEl>
                                          </p:spTgt>
                                        </p:tgtEl>
                                        <p:attrNameLst>
                                          <p:attrName>ppt_x</p:attrName>
                                        </p:attrNameLst>
                                      </p:cBhvr>
                                      <p:tavLst>
                                        <p:tav tm="0">
                                          <p:val>
                                            <p:strVal val="#ppt_x"/>
                                          </p:val>
                                        </p:tav>
                                        <p:tav tm="100000">
                                          <p:val>
                                            <p:strVal val="#ppt_x"/>
                                          </p:val>
                                        </p:tav>
                                      </p:tavLst>
                                    </p:anim>
                                    <p:anim calcmode="lin" valueType="num">
                                      <p:cBhvr>
                                        <p:cTn id="9" dur="1000" fill="hold"/>
                                        <p:tgtEl>
                                          <p:spTgt spid="4">
                                            <p:graphicEl>
                                              <a:dgm id="{855B7EF1-4601-4E18-AA40-281CC6AD6DB4}"/>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4">
                                            <p:graphicEl>
                                              <a:dgm id="{1099AFAD-9C16-4567-AE6E-660121A5D8DC}"/>
                                            </p:graphicEl>
                                          </p:spTgt>
                                        </p:tgtEl>
                                        <p:attrNameLst>
                                          <p:attrName>style.visibility</p:attrName>
                                        </p:attrNameLst>
                                      </p:cBhvr>
                                      <p:to>
                                        <p:strVal val="visible"/>
                                      </p:to>
                                    </p:set>
                                    <p:animEffect transition="in" filter="fade">
                                      <p:cBhvr>
                                        <p:cTn id="12" dur="1000"/>
                                        <p:tgtEl>
                                          <p:spTgt spid="4">
                                            <p:graphicEl>
                                              <a:dgm id="{1099AFAD-9C16-4567-AE6E-660121A5D8DC}"/>
                                            </p:graphicEl>
                                          </p:spTgt>
                                        </p:tgtEl>
                                      </p:cBhvr>
                                    </p:animEffect>
                                    <p:anim calcmode="lin" valueType="num">
                                      <p:cBhvr>
                                        <p:cTn id="13" dur="1000" fill="hold"/>
                                        <p:tgtEl>
                                          <p:spTgt spid="4">
                                            <p:graphicEl>
                                              <a:dgm id="{1099AFAD-9C16-4567-AE6E-660121A5D8DC}"/>
                                            </p:graphicEl>
                                          </p:spTgt>
                                        </p:tgtEl>
                                        <p:attrNameLst>
                                          <p:attrName>ppt_x</p:attrName>
                                        </p:attrNameLst>
                                      </p:cBhvr>
                                      <p:tavLst>
                                        <p:tav tm="0">
                                          <p:val>
                                            <p:strVal val="#ppt_x"/>
                                          </p:val>
                                        </p:tav>
                                        <p:tav tm="100000">
                                          <p:val>
                                            <p:strVal val="#ppt_x"/>
                                          </p:val>
                                        </p:tav>
                                      </p:tavLst>
                                    </p:anim>
                                    <p:anim calcmode="lin" valueType="num">
                                      <p:cBhvr>
                                        <p:cTn id="14" dur="1000" fill="hold"/>
                                        <p:tgtEl>
                                          <p:spTgt spid="4">
                                            <p:graphicEl>
                                              <a:dgm id="{1099AFAD-9C16-4567-AE6E-660121A5D8DC}"/>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4">
                                            <p:graphicEl>
                                              <a:dgm id="{F22DECA6-DC97-497C-BBD4-0ABD97016408}"/>
                                            </p:graphicEl>
                                          </p:spTgt>
                                        </p:tgtEl>
                                        <p:attrNameLst>
                                          <p:attrName>style.visibility</p:attrName>
                                        </p:attrNameLst>
                                      </p:cBhvr>
                                      <p:to>
                                        <p:strVal val="visible"/>
                                      </p:to>
                                    </p:set>
                                    <p:animEffect transition="in" filter="fade">
                                      <p:cBhvr>
                                        <p:cTn id="17" dur="1000"/>
                                        <p:tgtEl>
                                          <p:spTgt spid="4">
                                            <p:graphicEl>
                                              <a:dgm id="{F22DECA6-DC97-497C-BBD4-0ABD97016408}"/>
                                            </p:graphicEl>
                                          </p:spTgt>
                                        </p:tgtEl>
                                      </p:cBhvr>
                                    </p:animEffect>
                                    <p:anim calcmode="lin" valueType="num">
                                      <p:cBhvr>
                                        <p:cTn id="18" dur="1000" fill="hold"/>
                                        <p:tgtEl>
                                          <p:spTgt spid="4">
                                            <p:graphicEl>
                                              <a:dgm id="{F22DECA6-DC97-497C-BBD4-0ABD97016408}"/>
                                            </p:graphicEl>
                                          </p:spTgt>
                                        </p:tgtEl>
                                        <p:attrNameLst>
                                          <p:attrName>ppt_x</p:attrName>
                                        </p:attrNameLst>
                                      </p:cBhvr>
                                      <p:tavLst>
                                        <p:tav tm="0">
                                          <p:val>
                                            <p:strVal val="#ppt_x"/>
                                          </p:val>
                                        </p:tav>
                                        <p:tav tm="100000">
                                          <p:val>
                                            <p:strVal val="#ppt_x"/>
                                          </p:val>
                                        </p:tav>
                                      </p:tavLst>
                                    </p:anim>
                                    <p:anim calcmode="lin" valueType="num">
                                      <p:cBhvr>
                                        <p:cTn id="19" dur="1000" fill="hold"/>
                                        <p:tgtEl>
                                          <p:spTgt spid="4">
                                            <p:graphicEl>
                                              <a:dgm id="{F22DECA6-DC97-497C-BBD4-0ABD97016408}"/>
                                            </p:graphic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4">
                                            <p:graphicEl>
                                              <a:dgm id="{E424FD10-9D8D-497A-B56B-E1F567D5472A}"/>
                                            </p:graphicEl>
                                          </p:spTgt>
                                        </p:tgtEl>
                                        <p:attrNameLst>
                                          <p:attrName>style.visibility</p:attrName>
                                        </p:attrNameLst>
                                      </p:cBhvr>
                                      <p:to>
                                        <p:strVal val="visible"/>
                                      </p:to>
                                    </p:set>
                                    <p:animEffect transition="in" filter="fade">
                                      <p:cBhvr>
                                        <p:cTn id="22" dur="1000"/>
                                        <p:tgtEl>
                                          <p:spTgt spid="4">
                                            <p:graphicEl>
                                              <a:dgm id="{E424FD10-9D8D-497A-B56B-E1F567D5472A}"/>
                                            </p:graphicEl>
                                          </p:spTgt>
                                        </p:tgtEl>
                                      </p:cBhvr>
                                    </p:animEffect>
                                    <p:anim calcmode="lin" valueType="num">
                                      <p:cBhvr>
                                        <p:cTn id="23" dur="1000" fill="hold"/>
                                        <p:tgtEl>
                                          <p:spTgt spid="4">
                                            <p:graphicEl>
                                              <a:dgm id="{E424FD10-9D8D-497A-B56B-E1F567D5472A}"/>
                                            </p:graphicEl>
                                          </p:spTgt>
                                        </p:tgtEl>
                                        <p:attrNameLst>
                                          <p:attrName>ppt_x</p:attrName>
                                        </p:attrNameLst>
                                      </p:cBhvr>
                                      <p:tavLst>
                                        <p:tav tm="0">
                                          <p:val>
                                            <p:strVal val="#ppt_x"/>
                                          </p:val>
                                        </p:tav>
                                        <p:tav tm="100000">
                                          <p:val>
                                            <p:strVal val="#ppt_x"/>
                                          </p:val>
                                        </p:tav>
                                      </p:tavLst>
                                    </p:anim>
                                    <p:anim calcmode="lin" valueType="num">
                                      <p:cBhvr>
                                        <p:cTn id="24" dur="1000" fill="hold"/>
                                        <p:tgtEl>
                                          <p:spTgt spid="4">
                                            <p:graphicEl>
                                              <a:dgm id="{E424FD10-9D8D-497A-B56B-E1F567D5472A}"/>
                                            </p:graphic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4">
                                            <p:graphicEl>
                                              <a:dgm id="{A70FE2C4-1090-442F-92CD-02B635F0260E}"/>
                                            </p:graphicEl>
                                          </p:spTgt>
                                        </p:tgtEl>
                                        <p:attrNameLst>
                                          <p:attrName>style.visibility</p:attrName>
                                        </p:attrNameLst>
                                      </p:cBhvr>
                                      <p:to>
                                        <p:strVal val="visible"/>
                                      </p:to>
                                    </p:set>
                                    <p:animEffect transition="in" filter="fade">
                                      <p:cBhvr>
                                        <p:cTn id="27" dur="1000"/>
                                        <p:tgtEl>
                                          <p:spTgt spid="4">
                                            <p:graphicEl>
                                              <a:dgm id="{A70FE2C4-1090-442F-92CD-02B635F0260E}"/>
                                            </p:graphicEl>
                                          </p:spTgt>
                                        </p:tgtEl>
                                      </p:cBhvr>
                                    </p:animEffect>
                                    <p:anim calcmode="lin" valueType="num">
                                      <p:cBhvr>
                                        <p:cTn id="28" dur="1000" fill="hold"/>
                                        <p:tgtEl>
                                          <p:spTgt spid="4">
                                            <p:graphicEl>
                                              <a:dgm id="{A70FE2C4-1090-442F-92CD-02B635F0260E}"/>
                                            </p:graphicEl>
                                          </p:spTgt>
                                        </p:tgtEl>
                                        <p:attrNameLst>
                                          <p:attrName>ppt_x</p:attrName>
                                        </p:attrNameLst>
                                      </p:cBhvr>
                                      <p:tavLst>
                                        <p:tav tm="0">
                                          <p:val>
                                            <p:strVal val="#ppt_x"/>
                                          </p:val>
                                        </p:tav>
                                        <p:tav tm="100000">
                                          <p:val>
                                            <p:strVal val="#ppt_x"/>
                                          </p:val>
                                        </p:tav>
                                      </p:tavLst>
                                    </p:anim>
                                    <p:anim calcmode="lin" valueType="num">
                                      <p:cBhvr>
                                        <p:cTn id="29" dur="1000" fill="hold"/>
                                        <p:tgtEl>
                                          <p:spTgt spid="4">
                                            <p:graphicEl>
                                              <a:dgm id="{A70FE2C4-1090-442F-92CD-02B635F0260E}"/>
                                            </p:graphic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250"/>
                                  </p:stCondLst>
                                  <p:childTnLst>
                                    <p:set>
                                      <p:cBhvr>
                                        <p:cTn id="31" dur="1" fill="hold">
                                          <p:stCondLst>
                                            <p:cond delay="0"/>
                                          </p:stCondLst>
                                        </p:cTn>
                                        <p:tgtEl>
                                          <p:spTgt spid="4">
                                            <p:graphicEl>
                                              <a:dgm id="{1C010305-E75C-4A51-918C-61BEA8E623F5}"/>
                                            </p:graphicEl>
                                          </p:spTgt>
                                        </p:tgtEl>
                                        <p:attrNameLst>
                                          <p:attrName>style.visibility</p:attrName>
                                        </p:attrNameLst>
                                      </p:cBhvr>
                                      <p:to>
                                        <p:strVal val="visible"/>
                                      </p:to>
                                    </p:set>
                                    <p:animEffect transition="in" filter="fade">
                                      <p:cBhvr>
                                        <p:cTn id="32" dur="1000"/>
                                        <p:tgtEl>
                                          <p:spTgt spid="4">
                                            <p:graphicEl>
                                              <a:dgm id="{1C010305-E75C-4A51-918C-61BEA8E623F5}"/>
                                            </p:graphicEl>
                                          </p:spTgt>
                                        </p:tgtEl>
                                      </p:cBhvr>
                                    </p:animEffect>
                                    <p:anim calcmode="lin" valueType="num">
                                      <p:cBhvr>
                                        <p:cTn id="33" dur="1000" fill="hold"/>
                                        <p:tgtEl>
                                          <p:spTgt spid="4">
                                            <p:graphicEl>
                                              <a:dgm id="{1C010305-E75C-4A51-918C-61BEA8E623F5}"/>
                                            </p:graphicEl>
                                          </p:spTgt>
                                        </p:tgtEl>
                                        <p:attrNameLst>
                                          <p:attrName>ppt_x</p:attrName>
                                        </p:attrNameLst>
                                      </p:cBhvr>
                                      <p:tavLst>
                                        <p:tav tm="0">
                                          <p:val>
                                            <p:strVal val="#ppt_x"/>
                                          </p:val>
                                        </p:tav>
                                        <p:tav tm="100000">
                                          <p:val>
                                            <p:strVal val="#ppt_x"/>
                                          </p:val>
                                        </p:tav>
                                      </p:tavLst>
                                    </p:anim>
                                    <p:anim calcmode="lin" valueType="num">
                                      <p:cBhvr>
                                        <p:cTn id="34" dur="1000" fill="hold"/>
                                        <p:tgtEl>
                                          <p:spTgt spid="4">
                                            <p:graphicEl>
                                              <a:dgm id="{1C010305-E75C-4A51-918C-61BEA8E623F5}"/>
                                            </p:graphic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500"/>
                                  </p:stCondLst>
                                  <p:childTnLst>
                                    <p:set>
                                      <p:cBhvr>
                                        <p:cTn id="36" dur="1" fill="hold">
                                          <p:stCondLst>
                                            <p:cond delay="0"/>
                                          </p:stCondLst>
                                        </p:cTn>
                                        <p:tgtEl>
                                          <p:spTgt spid="4">
                                            <p:graphicEl>
                                              <a:dgm id="{F3D77872-11F6-438C-B209-46E33B20BEA8}"/>
                                            </p:graphicEl>
                                          </p:spTgt>
                                        </p:tgtEl>
                                        <p:attrNameLst>
                                          <p:attrName>style.visibility</p:attrName>
                                        </p:attrNameLst>
                                      </p:cBhvr>
                                      <p:to>
                                        <p:strVal val="visible"/>
                                      </p:to>
                                    </p:set>
                                    <p:animEffect transition="in" filter="fade">
                                      <p:cBhvr>
                                        <p:cTn id="37" dur="1000"/>
                                        <p:tgtEl>
                                          <p:spTgt spid="4">
                                            <p:graphicEl>
                                              <a:dgm id="{F3D77872-11F6-438C-B209-46E33B20BEA8}"/>
                                            </p:graphicEl>
                                          </p:spTgt>
                                        </p:tgtEl>
                                      </p:cBhvr>
                                    </p:animEffect>
                                    <p:anim calcmode="lin" valueType="num">
                                      <p:cBhvr>
                                        <p:cTn id="38" dur="1000" fill="hold"/>
                                        <p:tgtEl>
                                          <p:spTgt spid="4">
                                            <p:graphicEl>
                                              <a:dgm id="{F3D77872-11F6-438C-B209-46E33B20BEA8}"/>
                                            </p:graphicEl>
                                          </p:spTgt>
                                        </p:tgtEl>
                                        <p:attrNameLst>
                                          <p:attrName>ppt_x</p:attrName>
                                        </p:attrNameLst>
                                      </p:cBhvr>
                                      <p:tavLst>
                                        <p:tav tm="0">
                                          <p:val>
                                            <p:strVal val="#ppt_x"/>
                                          </p:val>
                                        </p:tav>
                                        <p:tav tm="100000">
                                          <p:val>
                                            <p:strVal val="#ppt_x"/>
                                          </p:val>
                                        </p:tav>
                                      </p:tavLst>
                                    </p:anim>
                                    <p:anim calcmode="lin" valueType="num">
                                      <p:cBhvr>
                                        <p:cTn id="39" dur="1000" fill="hold"/>
                                        <p:tgtEl>
                                          <p:spTgt spid="4">
                                            <p:graphicEl>
                                              <a:dgm id="{F3D77872-11F6-438C-B209-46E33B20BEA8}"/>
                                            </p:graphic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1750"/>
                                  </p:stCondLst>
                                  <p:childTnLst>
                                    <p:set>
                                      <p:cBhvr>
                                        <p:cTn id="41" dur="1" fill="hold">
                                          <p:stCondLst>
                                            <p:cond delay="0"/>
                                          </p:stCondLst>
                                        </p:cTn>
                                        <p:tgtEl>
                                          <p:spTgt spid="4">
                                            <p:graphicEl>
                                              <a:dgm id="{D7895397-DD09-4543-B33F-604512F3627F}"/>
                                            </p:graphicEl>
                                          </p:spTgt>
                                        </p:tgtEl>
                                        <p:attrNameLst>
                                          <p:attrName>style.visibility</p:attrName>
                                        </p:attrNameLst>
                                      </p:cBhvr>
                                      <p:to>
                                        <p:strVal val="visible"/>
                                      </p:to>
                                    </p:set>
                                    <p:animEffect transition="in" filter="fade">
                                      <p:cBhvr>
                                        <p:cTn id="42" dur="1000"/>
                                        <p:tgtEl>
                                          <p:spTgt spid="4">
                                            <p:graphicEl>
                                              <a:dgm id="{D7895397-DD09-4543-B33F-604512F3627F}"/>
                                            </p:graphicEl>
                                          </p:spTgt>
                                        </p:tgtEl>
                                      </p:cBhvr>
                                    </p:animEffect>
                                    <p:anim calcmode="lin" valueType="num">
                                      <p:cBhvr>
                                        <p:cTn id="43" dur="1000" fill="hold"/>
                                        <p:tgtEl>
                                          <p:spTgt spid="4">
                                            <p:graphicEl>
                                              <a:dgm id="{D7895397-DD09-4543-B33F-604512F3627F}"/>
                                            </p:graphicEl>
                                          </p:spTgt>
                                        </p:tgtEl>
                                        <p:attrNameLst>
                                          <p:attrName>ppt_x</p:attrName>
                                        </p:attrNameLst>
                                      </p:cBhvr>
                                      <p:tavLst>
                                        <p:tav tm="0">
                                          <p:val>
                                            <p:strVal val="#ppt_x"/>
                                          </p:val>
                                        </p:tav>
                                        <p:tav tm="100000">
                                          <p:val>
                                            <p:strVal val="#ppt_x"/>
                                          </p:val>
                                        </p:tav>
                                      </p:tavLst>
                                    </p:anim>
                                    <p:anim calcmode="lin" valueType="num">
                                      <p:cBhvr>
                                        <p:cTn id="44" dur="1000" fill="hold"/>
                                        <p:tgtEl>
                                          <p:spTgt spid="4">
                                            <p:graphicEl>
                                              <a:dgm id="{D7895397-DD09-4543-B33F-604512F3627F}"/>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7"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900" decel="100000" fill="hold"/>
                                        <p:tgtEl>
                                          <p:spTgt spid="11"/>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1000"/>
                                        <p:tgtEl>
                                          <p:spTgt spid="10"/>
                                        </p:tgtEl>
                                      </p:cBhvr>
                                    </p:animEffect>
                                    <p:anim calcmode="lin" valueType="num">
                                      <p:cBhvr>
                                        <p:cTn id="56" dur="1000" fill="hold"/>
                                        <p:tgtEl>
                                          <p:spTgt spid="10"/>
                                        </p:tgtEl>
                                        <p:attrNameLst>
                                          <p:attrName>ppt_x</p:attrName>
                                        </p:attrNameLst>
                                      </p:cBhvr>
                                      <p:tavLst>
                                        <p:tav tm="0">
                                          <p:val>
                                            <p:strVal val="#ppt_x"/>
                                          </p:val>
                                        </p:tav>
                                        <p:tav tm="100000">
                                          <p:val>
                                            <p:strVal val="#ppt_x"/>
                                          </p:val>
                                        </p:tav>
                                      </p:tavLst>
                                    </p:anim>
                                    <p:anim calcmode="lin" valueType="num">
                                      <p:cBhvr>
                                        <p:cTn id="57" dur="900" decel="100000" fill="hold"/>
                                        <p:tgtEl>
                                          <p:spTgt spid="10"/>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59" presetID="37" presetClass="entr" presetSubtype="0"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1000"/>
                                        <p:tgtEl>
                                          <p:spTgt spid="9"/>
                                        </p:tgtEl>
                                      </p:cBhvr>
                                    </p:animEffect>
                                    <p:anim calcmode="lin" valueType="num">
                                      <p:cBhvr>
                                        <p:cTn id="62" dur="1000" fill="hold"/>
                                        <p:tgtEl>
                                          <p:spTgt spid="9"/>
                                        </p:tgtEl>
                                        <p:attrNameLst>
                                          <p:attrName>ppt_x</p:attrName>
                                        </p:attrNameLst>
                                      </p:cBhvr>
                                      <p:tavLst>
                                        <p:tav tm="0">
                                          <p:val>
                                            <p:strVal val="#ppt_x"/>
                                          </p:val>
                                        </p:tav>
                                        <p:tav tm="100000">
                                          <p:val>
                                            <p:strVal val="#ppt_x"/>
                                          </p:val>
                                        </p:tav>
                                      </p:tavLst>
                                    </p:anim>
                                    <p:anim calcmode="lin" valueType="num">
                                      <p:cBhvr>
                                        <p:cTn id="63" dur="900" decel="100000" fill="hold"/>
                                        <p:tgtEl>
                                          <p:spTgt spid="9"/>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65" presetID="37" presetClass="entr" presetSubtype="0" fill="hold"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1000"/>
                                        <p:tgtEl>
                                          <p:spTgt spid="12"/>
                                        </p:tgtEl>
                                      </p:cBhvr>
                                    </p:animEffect>
                                    <p:anim calcmode="lin" valueType="num">
                                      <p:cBhvr>
                                        <p:cTn id="68" dur="1000" fill="hold"/>
                                        <p:tgtEl>
                                          <p:spTgt spid="12"/>
                                        </p:tgtEl>
                                        <p:attrNameLst>
                                          <p:attrName>ppt_x</p:attrName>
                                        </p:attrNameLst>
                                      </p:cBhvr>
                                      <p:tavLst>
                                        <p:tav tm="0">
                                          <p:val>
                                            <p:strVal val="#ppt_x"/>
                                          </p:val>
                                        </p:tav>
                                        <p:tav tm="100000">
                                          <p:val>
                                            <p:strVal val="#ppt_x"/>
                                          </p:val>
                                        </p:tav>
                                      </p:tavLst>
                                    </p:anim>
                                    <p:anim calcmode="lin" valueType="num">
                                      <p:cBhvr>
                                        <p:cTn id="69" dur="900" decel="100000" fill="hold"/>
                                        <p:tgtEl>
                                          <p:spTgt spid="12"/>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71" presetID="37" presetClass="entr" presetSubtype="0" fill="hold" nodeType="with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1000"/>
                                        <p:tgtEl>
                                          <p:spTgt spid="14"/>
                                        </p:tgtEl>
                                      </p:cBhvr>
                                    </p:animEffect>
                                    <p:anim calcmode="lin" valueType="num">
                                      <p:cBhvr>
                                        <p:cTn id="74" dur="1000" fill="hold"/>
                                        <p:tgtEl>
                                          <p:spTgt spid="14"/>
                                        </p:tgtEl>
                                        <p:attrNameLst>
                                          <p:attrName>ppt_x</p:attrName>
                                        </p:attrNameLst>
                                      </p:cBhvr>
                                      <p:tavLst>
                                        <p:tav tm="0">
                                          <p:val>
                                            <p:strVal val="#ppt_x"/>
                                          </p:val>
                                        </p:tav>
                                        <p:tav tm="100000">
                                          <p:val>
                                            <p:strVal val="#ppt_x"/>
                                          </p:val>
                                        </p:tav>
                                      </p:tavLst>
                                    </p:anim>
                                    <p:anim calcmode="lin" valueType="num">
                                      <p:cBhvr>
                                        <p:cTn id="75" dur="900" decel="100000" fill="hold"/>
                                        <p:tgtEl>
                                          <p:spTgt spid="14"/>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77" presetID="37" presetClass="entr" presetSubtype="0" fill="hold" nodeType="with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fade">
                                      <p:cBhvr>
                                        <p:cTn id="79" dur="1000"/>
                                        <p:tgtEl>
                                          <p:spTgt spid="15"/>
                                        </p:tgtEl>
                                      </p:cBhvr>
                                    </p:animEffect>
                                    <p:anim calcmode="lin" valueType="num">
                                      <p:cBhvr>
                                        <p:cTn id="80" dur="1000" fill="hold"/>
                                        <p:tgtEl>
                                          <p:spTgt spid="15"/>
                                        </p:tgtEl>
                                        <p:attrNameLst>
                                          <p:attrName>ppt_x</p:attrName>
                                        </p:attrNameLst>
                                      </p:cBhvr>
                                      <p:tavLst>
                                        <p:tav tm="0">
                                          <p:val>
                                            <p:strVal val="#ppt_x"/>
                                          </p:val>
                                        </p:tav>
                                        <p:tav tm="100000">
                                          <p:val>
                                            <p:strVal val="#ppt_x"/>
                                          </p:val>
                                        </p:tav>
                                      </p:tavLst>
                                    </p:anim>
                                    <p:anim calcmode="lin" valueType="num">
                                      <p:cBhvr>
                                        <p:cTn id="81" dur="900" decel="100000" fill="hold"/>
                                        <p:tgtEl>
                                          <p:spTgt spid="15"/>
                                        </p:tgtEl>
                                        <p:attrNameLst>
                                          <p:attrName>ppt_y</p:attrName>
                                        </p:attrNameLst>
                                      </p:cBhvr>
                                      <p:tavLst>
                                        <p:tav tm="0">
                                          <p:val>
                                            <p:strVal val="#ppt_y+1"/>
                                          </p:val>
                                        </p:tav>
                                        <p:tav tm="100000">
                                          <p:val>
                                            <p:strVal val="#ppt_y-.03"/>
                                          </p:val>
                                        </p:tav>
                                      </p:tavLst>
                                    </p:anim>
                                    <p:anim calcmode="lin" valueType="num">
                                      <p:cBhvr>
                                        <p:cTn id="8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83" presetID="32" presetClass="emph" presetSubtype="0" repeatCount="indefinite" fill="hold" nodeType="withEffect">
                                  <p:stCondLst>
                                    <p:cond delay="0"/>
                                  </p:stCondLst>
                                  <p:childTnLst>
                                    <p:animRot by="120000">
                                      <p:cBhvr>
                                        <p:cTn id="84" dur="100" fill="hold">
                                          <p:stCondLst>
                                            <p:cond delay="0"/>
                                          </p:stCondLst>
                                        </p:cTn>
                                        <p:tgtEl>
                                          <p:spTgt spid="12"/>
                                        </p:tgtEl>
                                        <p:attrNameLst>
                                          <p:attrName>r</p:attrName>
                                        </p:attrNameLst>
                                      </p:cBhvr>
                                    </p:animRot>
                                    <p:animRot by="-240000">
                                      <p:cBhvr>
                                        <p:cTn id="85" dur="200" fill="hold">
                                          <p:stCondLst>
                                            <p:cond delay="200"/>
                                          </p:stCondLst>
                                        </p:cTn>
                                        <p:tgtEl>
                                          <p:spTgt spid="12"/>
                                        </p:tgtEl>
                                        <p:attrNameLst>
                                          <p:attrName>r</p:attrName>
                                        </p:attrNameLst>
                                      </p:cBhvr>
                                    </p:animRot>
                                    <p:animRot by="240000">
                                      <p:cBhvr>
                                        <p:cTn id="86" dur="200" fill="hold">
                                          <p:stCondLst>
                                            <p:cond delay="400"/>
                                          </p:stCondLst>
                                        </p:cTn>
                                        <p:tgtEl>
                                          <p:spTgt spid="12"/>
                                        </p:tgtEl>
                                        <p:attrNameLst>
                                          <p:attrName>r</p:attrName>
                                        </p:attrNameLst>
                                      </p:cBhvr>
                                    </p:animRot>
                                    <p:animRot by="-240000">
                                      <p:cBhvr>
                                        <p:cTn id="87" dur="200" fill="hold">
                                          <p:stCondLst>
                                            <p:cond delay="600"/>
                                          </p:stCondLst>
                                        </p:cTn>
                                        <p:tgtEl>
                                          <p:spTgt spid="12"/>
                                        </p:tgtEl>
                                        <p:attrNameLst>
                                          <p:attrName>r</p:attrName>
                                        </p:attrNameLst>
                                      </p:cBhvr>
                                    </p:animRot>
                                    <p:animRot by="120000">
                                      <p:cBhvr>
                                        <p:cTn id="88" dur="200" fill="hold">
                                          <p:stCondLst>
                                            <p:cond delay="800"/>
                                          </p:stCondLst>
                                        </p:cTn>
                                        <p:tgtEl>
                                          <p:spTgt spid="12"/>
                                        </p:tgtEl>
                                        <p:attrNameLst>
                                          <p:attrName>r</p:attrName>
                                        </p:attrNameLst>
                                      </p:cBhvr>
                                    </p:animRot>
                                  </p:childTnLst>
                                </p:cTn>
                              </p:par>
                              <p:par>
                                <p:cTn id="89" presetID="32" presetClass="emph" presetSubtype="0" repeatCount="indefinite" fill="hold" nodeType="withEffect">
                                  <p:stCondLst>
                                    <p:cond delay="0"/>
                                  </p:stCondLst>
                                  <p:childTnLst>
                                    <p:animRot by="120000">
                                      <p:cBhvr>
                                        <p:cTn id="90" dur="100" fill="hold">
                                          <p:stCondLst>
                                            <p:cond delay="0"/>
                                          </p:stCondLst>
                                        </p:cTn>
                                        <p:tgtEl>
                                          <p:spTgt spid="14"/>
                                        </p:tgtEl>
                                        <p:attrNameLst>
                                          <p:attrName>r</p:attrName>
                                        </p:attrNameLst>
                                      </p:cBhvr>
                                    </p:animRot>
                                    <p:animRot by="-240000">
                                      <p:cBhvr>
                                        <p:cTn id="91" dur="200" fill="hold">
                                          <p:stCondLst>
                                            <p:cond delay="200"/>
                                          </p:stCondLst>
                                        </p:cTn>
                                        <p:tgtEl>
                                          <p:spTgt spid="14"/>
                                        </p:tgtEl>
                                        <p:attrNameLst>
                                          <p:attrName>r</p:attrName>
                                        </p:attrNameLst>
                                      </p:cBhvr>
                                    </p:animRot>
                                    <p:animRot by="240000">
                                      <p:cBhvr>
                                        <p:cTn id="92" dur="200" fill="hold">
                                          <p:stCondLst>
                                            <p:cond delay="400"/>
                                          </p:stCondLst>
                                        </p:cTn>
                                        <p:tgtEl>
                                          <p:spTgt spid="14"/>
                                        </p:tgtEl>
                                        <p:attrNameLst>
                                          <p:attrName>r</p:attrName>
                                        </p:attrNameLst>
                                      </p:cBhvr>
                                    </p:animRot>
                                    <p:animRot by="-240000">
                                      <p:cBhvr>
                                        <p:cTn id="93" dur="200" fill="hold">
                                          <p:stCondLst>
                                            <p:cond delay="600"/>
                                          </p:stCondLst>
                                        </p:cTn>
                                        <p:tgtEl>
                                          <p:spTgt spid="14"/>
                                        </p:tgtEl>
                                        <p:attrNameLst>
                                          <p:attrName>r</p:attrName>
                                        </p:attrNameLst>
                                      </p:cBhvr>
                                    </p:animRot>
                                    <p:animRot by="120000">
                                      <p:cBhvr>
                                        <p:cTn id="94" dur="200" fill="hold">
                                          <p:stCondLst>
                                            <p:cond delay="800"/>
                                          </p:stCondLst>
                                        </p:cTn>
                                        <p:tgtEl>
                                          <p:spTgt spid="14"/>
                                        </p:tgtEl>
                                        <p:attrNameLst>
                                          <p:attrName>r</p:attrName>
                                        </p:attrNameLst>
                                      </p:cBhvr>
                                    </p:animRot>
                                  </p:childTnLst>
                                </p:cTn>
                              </p:par>
                              <p:par>
                                <p:cTn id="95" presetID="32" presetClass="emph" presetSubtype="0" repeatCount="indefinite" fill="hold" nodeType="withEffect">
                                  <p:stCondLst>
                                    <p:cond delay="0"/>
                                  </p:stCondLst>
                                  <p:childTnLst>
                                    <p:animRot by="120000">
                                      <p:cBhvr>
                                        <p:cTn id="96" dur="100" fill="hold">
                                          <p:stCondLst>
                                            <p:cond delay="0"/>
                                          </p:stCondLst>
                                        </p:cTn>
                                        <p:tgtEl>
                                          <p:spTgt spid="15"/>
                                        </p:tgtEl>
                                        <p:attrNameLst>
                                          <p:attrName>r</p:attrName>
                                        </p:attrNameLst>
                                      </p:cBhvr>
                                    </p:animRot>
                                    <p:animRot by="-240000">
                                      <p:cBhvr>
                                        <p:cTn id="97" dur="200" fill="hold">
                                          <p:stCondLst>
                                            <p:cond delay="200"/>
                                          </p:stCondLst>
                                        </p:cTn>
                                        <p:tgtEl>
                                          <p:spTgt spid="15"/>
                                        </p:tgtEl>
                                        <p:attrNameLst>
                                          <p:attrName>r</p:attrName>
                                        </p:attrNameLst>
                                      </p:cBhvr>
                                    </p:animRot>
                                    <p:animRot by="240000">
                                      <p:cBhvr>
                                        <p:cTn id="98" dur="200" fill="hold">
                                          <p:stCondLst>
                                            <p:cond delay="400"/>
                                          </p:stCondLst>
                                        </p:cTn>
                                        <p:tgtEl>
                                          <p:spTgt spid="15"/>
                                        </p:tgtEl>
                                        <p:attrNameLst>
                                          <p:attrName>r</p:attrName>
                                        </p:attrNameLst>
                                      </p:cBhvr>
                                    </p:animRot>
                                    <p:animRot by="-240000">
                                      <p:cBhvr>
                                        <p:cTn id="99" dur="200" fill="hold">
                                          <p:stCondLst>
                                            <p:cond delay="600"/>
                                          </p:stCondLst>
                                        </p:cTn>
                                        <p:tgtEl>
                                          <p:spTgt spid="15"/>
                                        </p:tgtEl>
                                        <p:attrNameLst>
                                          <p:attrName>r</p:attrName>
                                        </p:attrNameLst>
                                      </p:cBhvr>
                                    </p:animRot>
                                    <p:animRot by="120000">
                                      <p:cBhvr>
                                        <p:cTn id="100" dur="200" fill="hold">
                                          <p:stCondLst>
                                            <p:cond delay="800"/>
                                          </p:stCondLst>
                                        </p:cTn>
                                        <p:tgtEl>
                                          <p:spTgt spid="15"/>
                                        </p:tgtEl>
                                        <p:attrNameLst>
                                          <p:attrName>r</p:attrName>
                                        </p:attrNameLst>
                                      </p:cBhvr>
                                    </p:animRot>
                                  </p:childTnLst>
                                </p:cTn>
                              </p:par>
                              <p:par>
                                <p:cTn id="101" presetID="37" presetClass="entr" presetSubtype="0" fill="hold" grpId="0" nodeType="withEffect">
                                  <p:stCondLst>
                                    <p:cond delay="0"/>
                                  </p:stCondLst>
                                  <p:childTnLst>
                                    <p:set>
                                      <p:cBhvr>
                                        <p:cTn id="102" dur="1" fill="hold">
                                          <p:stCondLst>
                                            <p:cond delay="0"/>
                                          </p:stCondLst>
                                        </p:cTn>
                                        <p:tgtEl>
                                          <p:spTgt spid="20"/>
                                        </p:tgtEl>
                                        <p:attrNameLst>
                                          <p:attrName>style.visibility</p:attrName>
                                        </p:attrNameLst>
                                      </p:cBhvr>
                                      <p:to>
                                        <p:strVal val="visible"/>
                                      </p:to>
                                    </p:set>
                                    <p:animEffect transition="in" filter="fade">
                                      <p:cBhvr>
                                        <p:cTn id="103" dur="1000"/>
                                        <p:tgtEl>
                                          <p:spTgt spid="20"/>
                                        </p:tgtEl>
                                      </p:cBhvr>
                                    </p:animEffect>
                                    <p:anim calcmode="lin" valueType="num">
                                      <p:cBhvr>
                                        <p:cTn id="104" dur="1000" fill="hold"/>
                                        <p:tgtEl>
                                          <p:spTgt spid="20"/>
                                        </p:tgtEl>
                                        <p:attrNameLst>
                                          <p:attrName>ppt_x</p:attrName>
                                        </p:attrNameLst>
                                      </p:cBhvr>
                                      <p:tavLst>
                                        <p:tav tm="0">
                                          <p:val>
                                            <p:strVal val="#ppt_x"/>
                                          </p:val>
                                        </p:tav>
                                        <p:tav tm="100000">
                                          <p:val>
                                            <p:strVal val="#ppt_x"/>
                                          </p:val>
                                        </p:tav>
                                      </p:tavLst>
                                    </p:anim>
                                    <p:anim calcmode="lin" valueType="num">
                                      <p:cBhvr>
                                        <p:cTn id="105" dur="900" decel="100000" fill="hold"/>
                                        <p:tgtEl>
                                          <p:spTgt spid="20"/>
                                        </p:tgtEl>
                                        <p:attrNameLst>
                                          <p:attrName>ppt_y</p:attrName>
                                        </p:attrNameLst>
                                      </p:cBhvr>
                                      <p:tavLst>
                                        <p:tav tm="0">
                                          <p:val>
                                            <p:strVal val="#ppt_y+1"/>
                                          </p:val>
                                        </p:tav>
                                        <p:tav tm="100000">
                                          <p:val>
                                            <p:strVal val="#ppt_y-.03"/>
                                          </p:val>
                                        </p:tav>
                                      </p:tavLst>
                                    </p:anim>
                                    <p:anim calcmode="lin" valueType="num">
                                      <p:cBhvr>
                                        <p:cTn id="106"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107" presetID="37" presetClass="entr" presetSubtype="0" fill="hold" nodeType="withEffect">
                                  <p:stCondLst>
                                    <p:cond delay="0"/>
                                  </p:stCondLst>
                                  <p:childTnLst>
                                    <p:set>
                                      <p:cBhvr>
                                        <p:cTn id="108" dur="1" fill="hold">
                                          <p:stCondLst>
                                            <p:cond delay="0"/>
                                          </p:stCondLst>
                                        </p:cTn>
                                        <p:tgtEl>
                                          <p:spTgt spid="21"/>
                                        </p:tgtEl>
                                        <p:attrNameLst>
                                          <p:attrName>style.visibility</p:attrName>
                                        </p:attrNameLst>
                                      </p:cBhvr>
                                      <p:to>
                                        <p:strVal val="visible"/>
                                      </p:to>
                                    </p:set>
                                    <p:animEffect transition="in" filter="fade">
                                      <p:cBhvr>
                                        <p:cTn id="109" dur="1000"/>
                                        <p:tgtEl>
                                          <p:spTgt spid="21"/>
                                        </p:tgtEl>
                                      </p:cBhvr>
                                    </p:animEffect>
                                    <p:anim calcmode="lin" valueType="num">
                                      <p:cBhvr>
                                        <p:cTn id="110" dur="1000" fill="hold"/>
                                        <p:tgtEl>
                                          <p:spTgt spid="21"/>
                                        </p:tgtEl>
                                        <p:attrNameLst>
                                          <p:attrName>ppt_x</p:attrName>
                                        </p:attrNameLst>
                                      </p:cBhvr>
                                      <p:tavLst>
                                        <p:tav tm="0">
                                          <p:val>
                                            <p:strVal val="#ppt_x"/>
                                          </p:val>
                                        </p:tav>
                                        <p:tav tm="100000">
                                          <p:val>
                                            <p:strVal val="#ppt_x"/>
                                          </p:val>
                                        </p:tav>
                                      </p:tavLst>
                                    </p:anim>
                                    <p:anim calcmode="lin" valueType="num">
                                      <p:cBhvr>
                                        <p:cTn id="111" dur="900" decel="100000" fill="hold"/>
                                        <p:tgtEl>
                                          <p:spTgt spid="21"/>
                                        </p:tgtEl>
                                        <p:attrNameLst>
                                          <p:attrName>ppt_y</p:attrName>
                                        </p:attrNameLst>
                                      </p:cBhvr>
                                      <p:tavLst>
                                        <p:tav tm="0">
                                          <p:val>
                                            <p:strVal val="#ppt_y+1"/>
                                          </p:val>
                                        </p:tav>
                                        <p:tav tm="100000">
                                          <p:val>
                                            <p:strVal val="#ppt_y-.03"/>
                                          </p:val>
                                        </p:tav>
                                      </p:tavLst>
                                    </p:anim>
                                    <p:anim calcmode="lin" valueType="num">
                                      <p:cBhvr>
                                        <p:cTn id="112"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par>
                                <p:cTn id="113" presetID="32" presetClass="emph" presetSubtype="0" repeatCount="indefinite" fill="hold" nodeType="withEffect">
                                  <p:stCondLst>
                                    <p:cond delay="0"/>
                                  </p:stCondLst>
                                  <p:childTnLst>
                                    <p:animRot by="120000">
                                      <p:cBhvr>
                                        <p:cTn id="114" dur="100" fill="hold">
                                          <p:stCondLst>
                                            <p:cond delay="0"/>
                                          </p:stCondLst>
                                        </p:cTn>
                                        <p:tgtEl>
                                          <p:spTgt spid="21"/>
                                        </p:tgtEl>
                                        <p:attrNameLst>
                                          <p:attrName>r</p:attrName>
                                        </p:attrNameLst>
                                      </p:cBhvr>
                                    </p:animRot>
                                    <p:animRot by="-240000">
                                      <p:cBhvr>
                                        <p:cTn id="115" dur="200" fill="hold">
                                          <p:stCondLst>
                                            <p:cond delay="200"/>
                                          </p:stCondLst>
                                        </p:cTn>
                                        <p:tgtEl>
                                          <p:spTgt spid="21"/>
                                        </p:tgtEl>
                                        <p:attrNameLst>
                                          <p:attrName>r</p:attrName>
                                        </p:attrNameLst>
                                      </p:cBhvr>
                                    </p:animRot>
                                    <p:animRot by="240000">
                                      <p:cBhvr>
                                        <p:cTn id="116" dur="200" fill="hold">
                                          <p:stCondLst>
                                            <p:cond delay="400"/>
                                          </p:stCondLst>
                                        </p:cTn>
                                        <p:tgtEl>
                                          <p:spTgt spid="21"/>
                                        </p:tgtEl>
                                        <p:attrNameLst>
                                          <p:attrName>r</p:attrName>
                                        </p:attrNameLst>
                                      </p:cBhvr>
                                    </p:animRot>
                                    <p:animRot by="-240000">
                                      <p:cBhvr>
                                        <p:cTn id="117" dur="200" fill="hold">
                                          <p:stCondLst>
                                            <p:cond delay="600"/>
                                          </p:stCondLst>
                                        </p:cTn>
                                        <p:tgtEl>
                                          <p:spTgt spid="21"/>
                                        </p:tgtEl>
                                        <p:attrNameLst>
                                          <p:attrName>r</p:attrName>
                                        </p:attrNameLst>
                                      </p:cBhvr>
                                    </p:animRot>
                                    <p:animRot by="120000">
                                      <p:cBhvr>
                                        <p:cTn id="118" dur="200" fill="hold">
                                          <p:stCondLst>
                                            <p:cond delay="800"/>
                                          </p:stCondLst>
                                        </p:cTn>
                                        <p:tgtEl>
                                          <p:spTgt spid="21"/>
                                        </p:tgtEl>
                                        <p:attrNameLst>
                                          <p:attrName>r</p:attrName>
                                        </p:attrNameLst>
                                      </p:cBhvr>
                                    </p:animRot>
                                  </p:childTnLst>
                                </p:cTn>
                              </p:par>
                              <p:par>
                                <p:cTn id="119" presetID="37" presetClass="entr" presetSubtype="0" fill="hold" nodeType="withEffect">
                                  <p:stCondLst>
                                    <p:cond delay="0"/>
                                  </p:stCondLst>
                                  <p:childTnLst>
                                    <p:set>
                                      <p:cBhvr>
                                        <p:cTn id="120" dur="1" fill="hold">
                                          <p:stCondLst>
                                            <p:cond delay="0"/>
                                          </p:stCondLst>
                                        </p:cTn>
                                        <p:tgtEl>
                                          <p:spTgt spid="27"/>
                                        </p:tgtEl>
                                        <p:attrNameLst>
                                          <p:attrName>style.visibility</p:attrName>
                                        </p:attrNameLst>
                                      </p:cBhvr>
                                      <p:to>
                                        <p:strVal val="visible"/>
                                      </p:to>
                                    </p:set>
                                    <p:animEffect transition="in" filter="fade">
                                      <p:cBhvr>
                                        <p:cTn id="121" dur="1000"/>
                                        <p:tgtEl>
                                          <p:spTgt spid="27"/>
                                        </p:tgtEl>
                                      </p:cBhvr>
                                    </p:animEffect>
                                    <p:anim calcmode="lin" valueType="num">
                                      <p:cBhvr>
                                        <p:cTn id="122" dur="1000" fill="hold"/>
                                        <p:tgtEl>
                                          <p:spTgt spid="27"/>
                                        </p:tgtEl>
                                        <p:attrNameLst>
                                          <p:attrName>ppt_x</p:attrName>
                                        </p:attrNameLst>
                                      </p:cBhvr>
                                      <p:tavLst>
                                        <p:tav tm="0">
                                          <p:val>
                                            <p:strVal val="#ppt_x"/>
                                          </p:val>
                                        </p:tav>
                                        <p:tav tm="100000">
                                          <p:val>
                                            <p:strVal val="#ppt_x"/>
                                          </p:val>
                                        </p:tav>
                                      </p:tavLst>
                                    </p:anim>
                                    <p:anim calcmode="lin" valueType="num">
                                      <p:cBhvr>
                                        <p:cTn id="123" dur="900" decel="100000" fill="hold"/>
                                        <p:tgtEl>
                                          <p:spTgt spid="27"/>
                                        </p:tgtEl>
                                        <p:attrNameLst>
                                          <p:attrName>ppt_y</p:attrName>
                                        </p:attrNameLst>
                                      </p:cBhvr>
                                      <p:tavLst>
                                        <p:tav tm="0">
                                          <p:val>
                                            <p:strVal val="#ppt_y+1"/>
                                          </p:val>
                                        </p:tav>
                                        <p:tav tm="100000">
                                          <p:val>
                                            <p:strVal val="#ppt_y-.03"/>
                                          </p:val>
                                        </p:tav>
                                      </p:tavLst>
                                    </p:anim>
                                    <p:anim calcmode="lin" valueType="num">
                                      <p:cBhvr>
                                        <p:cTn id="124"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par>
                                <p:cTn id="125" presetID="32" presetClass="emph" presetSubtype="0" repeatCount="indefinite" fill="hold" nodeType="withEffect">
                                  <p:stCondLst>
                                    <p:cond delay="0"/>
                                  </p:stCondLst>
                                  <p:childTnLst>
                                    <p:animRot by="120000">
                                      <p:cBhvr>
                                        <p:cTn id="126" dur="100" fill="hold">
                                          <p:stCondLst>
                                            <p:cond delay="0"/>
                                          </p:stCondLst>
                                        </p:cTn>
                                        <p:tgtEl>
                                          <p:spTgt spid="27"/>
                                        </p:tgtEl>
                                        <p:attrNameLst>
                                          <p:attrName>r</p:attrName>
                                        </p:attrNameLst>
                                      </p:cBhvr>
                                    </p:animRot>
                                    <p:animRot by="-240000">
                                      <p:cBhvr>
                                        <p:cTn id="127" dur="200" fill="hold">
                                          <p:stCondLst>
                                            <p:cond delay="200"/>
                                          </p:stCondLst>
                                        </p:cTn>
                                        <p:tgtEl>
                                          <p:spTgt spid="27"/>
                                        </p:tgtEl>
                                        <p:attrNameLst>
                                          <p:attrName>r</p:attrName>
                                        </p:attrNameLst>
                                      </p:cBhvr>
                                    </p:animRot>
                                    <p:animRot by="240000">
                                      <p:cBhvr>
                                        <p:cTn id="128" dur="200" fill="hold">
                                          <p:stCondLst>
                                            <p:cond delay="400"/>
                                          </p:stCondLst>
                                        </p:cTn>
                                        <p:tgtEl>
                                          <p:spTgt spid="27"/>
                                        </p:tgtEl>
                                        <p:attrNameLst>
                                          <p:attrName>r</p:attrName>
                                        </p:attrNameLst>
                                      </p:cBhvr>
                                    </p:animRot>
                                    <p:animRot by="-240000">
                                      <p:cBhvr>
                                        <p:cTn id="129" dur="200" fill="hold">
                                          <p:stCondLst>
                                            <p:cond delay="600"/>
                                          </p:stCondLst>
                                        </p:cTn>
                                        <p:tgtEl>
                                          <p:spTgt spid="27"/>
                                        </p:tgtEl>
                                        <p:attrNameLst>
                                          <p:attrName>r</p:attrName>
                                        </p:attrNameLst>
                                      </p:cBhvr>
                                    </p:animRot>
                                    <p:animRot by="120000">
                                      <p:cBhvr>
                                        <p:cTn id="130" dur="200" fill="hold">
                                          <p:stCondLst>
                                            <p:cond delay="800"/>
                                          </p:stCondLst>
                                        </p:cTn>
                                        <p:tgtEl>
                                          <p:spTgt spid="27"/>
                                        </p:tgtEl>
                                        <p:attrNameLst>
                                          <p:attrName>r</p:attrName>
                                        </p:attrNameLst>
                                      </p:cBhvr>
                                    </p:animRot>
                                  </p:childTnLst>
                                </p:cTn>
                              </p:par>
                              <p:par>
                                <p:cTn id="131" presetID="37" presetClass="entr" presetSubtype="0" fill="hold" grpId="0" nodeType="withEffect">
                                  <p:stCondLst>
                                    <p:cond delay="0"/>
                                  </p:stCondLst>
                                  <p:childTnLst>
                                    <p:set>
                                      <p:cBhvr>
                                        <p:cTn id="132" dur="1" fill="hold">
                                          <p:stCondLst>
                                            <p:cond delay="0"/>
                                          </p:stCondLst>
                                        </p:cTn>
                                        <p:tgtEl>
                                          <p:spTgt spid="28"/>
                                        </p:tgtEl>
                                        <p:attrNameLst>
                                          <p:attrName>style.visibility</p:attrName>
                                        </p:attrNameLst>
                                      </p:cBhvr>
                                      <p:to>
                                        <p:strVal val="visible"/>
                                      </p:to>
                                    </p:set>
                                    <p:animEffect transition="in" filter="fade">
                                      <p:cBhvr>
                                        <p:cTn id="133" dur="1000"/>
                                        <p:tgtEl>
                                          <p:spTgt spid="28"/>
                                        </p:tgtEl>
                                      </p:cBhvr>
                                    </p:animEffect>
                                    <p:anim calcmode="lin" valueType="num">
                                      <p:cBhvr>
                                        <p:cTn id="134" dur="1000" fill="hold"/>
                                        <p:tgtEl>
                                          <p:spTgt spid="28"/>
                                        </p:tgtEl>
                                        <p:attrNameLst>
                                          <p:attrName>ppt_x</p:attrName>
                                        </p:attrNameLst>
                                      </p:cBhvr>
                                      <p:tavLst>
                                        <p:tav tm="0">
                                          <p:val>
                                            <p:strVal val="#ppt_x"/>
                                          </p:val>
                                        </p:tav>
                                        <p:tav tm="100000">
                                          <p:val>
                                            <p:strVal val="#ppt_x"/>
                                          </p:val>
                                        </p:tav>
                                      </p:tavLst>
                                    </p:anim>
                                    <p:anim calcmode="lin" valueType="num">
                                      <p:cBhvr>
                                        <p:cTn id="135" dur="900" decel="100000" fill="hold"/>
                                        <p:tgtEl>
                                          <p:spTgt spid="28"/>
                                        </p:tgtEl>
                                        <p:attrNameLst>
                                          <p:attrName>ppt_y</p:attrName>
                                        </p:attrNameLst>
                                      </p:cBhvr>
                                      <p:tavLst>
                                        <p:tav tm="0">
                                          <p:val>
                                            <p:strVal val="#ppt_y+1"/>
                                          </p:val>
                                        </p:tav>
                                        <p:tav tm="100000">
                                          <p:val>
                                            <p:strVal val="#ppt_y-.03"/>
                                          </p:val>
                                        </p:tav>
                                      </p:tavLst>
                                    </p:anim>
                                    <p:anim calcmode="lin" valueType="num">
                                      <p:cBhvr>
                                        <p:cTn id="136"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9" grpId="0"/>
      <p:bldP spid="10" grpId="0"/>
      <p:bldP spid="11" grpId="0"/>
      <p:bldP spid="20" grpId="0"/>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lèche droite rayée 70"/>
          <p:cNvSpPr/>
          <p:nvPr/>
        </p:nvSpPr>
        <p:spPr>
          <a:xfrm flipH="1">
            <a:off x="-1213947" y="102598"/>
            <a:ext cx="6617219"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re 1"/>
          <p:cNvSpPr>
            <a:spLocks noGrp="1"/>
          </p:cNvSpPr>
          <p:nvPr>
            <p:ph type="title"/>
          </p:nvPr>
        </p:nvSpPr>
        <p:spPr>
          <a:xfrm>
            <a:off x="-30980" y="398825"/>
            <a:ext cx="5435493" cy="488282"/>
          </a:xfrm>
        </p:spPr>
        <p:txBody>
          <a:bodyPr/>
          <a:lstStyle/>
          <a:p>
            <a:r>
              <a:rPr lang="fr-FR" sz="2800" dirty="0">
                <a:solidFill>
                  <a:schemeClr val="bg1"/>
                </a:solidFill>
                <a:latin typeface="Calibri" pitchFamily="34" charset="0"/>
                <a:cs typeface="Calibri" pitchFamily="34" charset="0"/>
              </a:rPr>
              <a:t>Modélisation Multidimensionnelle </a:t>
            </a:r>
            <a:br>
              <a:rPr lang="fr-FR" sz="2800" dirty="0">
                <a:solidFill>
                  <a:schemeClr val="bg1"/>
                </a:solidFill>
                <a:latin typeface="Calibri" pitchFamily="34" charset="0"/>
                <a:cs typeface="Calibri" pitchFamily="34" charset="0"/>
              </a:rPr>
            </a:br>
            <a:endParaRPr lang="fr-FR" sz="2400" dirty="0"/>
          </a:p>
        </p:txBody>
      </p:sp>
      <p:grpSp>
        <p:nvGrpSpPr>
          <p:cNvPr id="4" name="Group 2"/>
          <p:cNvGrpSpPr>
            <a:grpSpLocks/>
          </p:cNvGrpSpPr>
          <p:nvPr/>
        </p:nvGrpSpPr>
        <p:grpSpPr bwMode="auto">
          <a:xfrm>
            <a:off x="3218613" y="2117302"/>
            <a:ext cx="2590800" cy="2590800"/>
            <a:chOff x="1248" y="1200"/>
            <a:chExt cx="1632" cy="1632"/>
          </a:xfrm>
        </p:grpSpPr>
        <p:sp>
          <p:nvSpPr>
            <p:cNvPr id="5" name="AutoShape 3"/>
            <p:cNvSpPr>
              <a:spLocks noChangeArrowheads="1"/>
            </p:cNvSpPr>
            <p:nvPr/>
          </p:nvSpPr>
          <p:spPr bwMode="auto">
            <a:xfrm>
              <a:off x="1248" y="2352"/>
              <a:ext cx="480" cy="48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6" name="AutoShape 4"/>
            <p:cNvSpPr>
              <a:spLocks noChangeArrowheads="1"/>
            </p:cNvSpPr>
            <p:nvPr/>
          </p:nvSpPr>
          <p:spPr bwMode="auto">
            <a:xfrm>
              <a:off x="1632" y="2352"/>
              <a:ext cx="480" cy="48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7" name="AutoShape 5"/>
            <p:cNvSpPr>
              <a:spLocks noChangeArrowheads="1"/>
            </p:cNvSpPr>
            <p:nvPr/>
          </p:nvSpPr>
          <p:spPr bwMode="auto">
            <a:xfrm>
              <a:off x="2016" y="2352"/>
              <a:ext cx="480" cy="48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8" name="AutoShape 6"/>
            <p:cNvSpPr>
              <a:spLocks noChangeArrowheads="1"/>
            </p:cNvSpPr>
            <p:nvPr/>
          </p:nvSpPr>
          <p:spPr bwMode="auto">
            <a:xfrm>
              <a:off x="2400" y="2352"/>
              <a:ext cx="480" cy="48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9" name="AutoShape 7"/>
            <p:cNvSpPr>
              <a:spLocks noChangeArrowheads="1"/>
            </p:cNvSpPr>
            <p:nvPr/>
          </p:nvSpPr>
          <p:spPr bwMode="auto">
            <a:xfrm>
              <a:off x="1248" y="1968"/>
              <a:ext cx="480" cy="48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10" name="AutoShape 8"/>
            <p:cNvSpPr>
              <a:spLocks noChangeArrowheads="1"/>
            </p:cNvSpPr>
            <p:nvPr/>
          </p:nvSpPr>
          <p:spPr bwMode="auto">
            <a:xfrm>
              <a:off x="1632" y="1968"/>
              <a:ext cx="480" cy="48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11" name="AutoShape 9"/>
            <p:cNvSpPr>
              <a:spLocks noChangeArrowheads="1"/>
            </p:cNvSpPr>
            <p:nvPr/>
          </p:nvSpPr>
          <p:spPr bwMode="auto">
            <a:xfrm>
              <a:off x="2016" y="1968"/>
              <a:ext cx="480" cy="48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12" name="AutoShape 10"/>
            <p:cNvSpPr>
              <a:spLocks noChangeArrowheads="1"/>
            </p:cNvSpPr>
            <p:nvPr/>
          </p:nvSpPr>
          <p:spPr bwMode="auto">
            <a:xfrm>
              <a:off x="2400" y="1968"/>
              <a:ext cx="480" cy="48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13" name="AutoShape 11"/>
            <p:cNvSpPr>
              <a:spLocks noChangeArrowheads="1"/>
            </p:cNvSpPr>
            <p:nvPr/>
          </p:nvSpPr>
          <p:spPr bwMode="auto">
            <a:xfrm>
              <a:off x="1248" y="1584"/>
              <a:ext cx="480" cy="48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14" name="AutoShape 12"/>
            <p:cNvSpPr>
              <a:spLocks noChangeArrowheads="1"/>
            </p:cNvSpPr>
            <p:nvPr/>
          </p:nvSpPr>
          <p:spPr bwMode="auto">
            <a:xfrm>
              <a:off x="1632" y="1584"/>
              <a:ext cx="480" cy="48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15" name="AutoShape 13"/>
            <p:cNvSpPr>
              <a:spLocks noChangeArrowheads="1"/>
            </p:cNvSpPr>
            <p:nvPr/>
          </p:nvSpPr>
          <p:spPr bwMode="auto">
            <a:xfrm>
              <a:off x="2016" y="1584"/>
              <a:ext cx="480" cy="48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16" name="AutoShape 14"/>
            <p:cNvSpPr>
              <a:spLocks noChangeArrowheads="1"/>
            </p:cNvSpPr>
            <p:nvPr/>
          </p:nvSpPr>
          <p:spPr bwMode="auto">
            <a:xfrm>
              <a:off x="2400" y="1584"/>
              <a:ext cx="480" cy="48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17" name="AutoShape 15"/>
            <p:cNvSpPr>
              <a:spLocks noChangeArrowheads="1"/>
            </p:cNvSpPr>
            <p:nvPr/>
          </p:nvSpPr>
          <p:spPr bwMode="auto">
            <a:xfrm>
              <a:off x="1248" y="1200"/>
              <a:ext cx="480" cy="48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18" name="AutoShape 16"/>
            <p:cNvSpPr>
              <a:spLocks noChangeArrowheads="1"/>
            </p:cNvSpPr>
            <p:nvPr/>
          </p:nvSpPr>
          <p:spPr bwMode="auto">
            <a:xfrm>
              <a:off x="1632" y="1200"/>
              <a:ext cx="480" cy="48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19" name="AutoShape 17"/>
            <p:cNvSpPr>
              <a:spLocks noChangeArrowheads="1"/>
            </p:cNvSpPr>
            <p:nvPr/>
          </p:nvSpPr>
          <p:spPr bwMode="auto">
            <a:xfrm>
              <a:off x="2016" y="1200"/>
              <a:ext cx="480" cy="48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20" name="AutoShape 18"/>
            <p:cNvSpPr>
              <a:spLocks noChangeArrowheads="1"/>
            </p:cNvSpPr>
            <p:nvPr/>
          </p:nvSpPr>
          <p:spPr bwMode="auto">
            <a:xfrm>
              <a:off x="2400" y="1200"/>
              <a:ext cx="480" cy="48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grpSp>
      <p:grpSp>
        <p:nvGrpSpPr>
          <p:cNvPr id="21" name="Group 27"/>
          <p:cNvGrpSpPr>
            <a:grpSpLocks/>
          </p:cNvGrpSpPr>
          <p:nvPr/>
        </p:nvGrpSpPr>
        <p:grpSpPr bwMode="auto">
          <a:xfrm>
            <a:off x="2990013" y="2345902"/>
            <a:ext cx="2590800" cy="2590800"/>
            <a:chOff x="1248" y="1200"/>
            <a:chExt cx="1632" cy="1632"/>
          </a:xfrm>
        </p:grpSpPr>
        <p:sp>
          <p:nvSpPr>
            <p:cNvPr id="22" name="AutoShape 28"/>
            <p:cNvSpPr>
              <a:spLocks noChangeArrowheads="1"/>
            </p:cNvSpPr>
            <p:nvPr/>
          </p:nvSpPr>
          <p:spPr bwMode="auto">
            <a:xfrm>
              <a:off x="1248" y="2352"/>
              <a:ext cx="480" cy="48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23" name="AutoShape 29"/>
            <p:cNvSpPr>
              <a:spLocks noChangeArrowheads="1"/>
            </p:cNvSpPr>
            <p:nvPr/>
          </p:nvSpPr>
          <p:spPr bwMode="auto">
            <a:xfrm>
              <a:off x="1632" y="2352"/>
              <a:ext cx="480" cy="48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24" name="AutoShape 30"/>
            <p:cNvSpPr>
              <a:spLocks noChangeArrowheads="1"/>
            </p:cNvSpPr>
            <p:nvPr/>
          </p:nvSpPr>
          <p:spPr bwMode="auto">
            <a:xfrm>
              <a:off x="2016" y="2352"/>
              <a:ext cx="480" cy="48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25" name="AutoShape 31"/>
            <p:cNvSpPr>
              <a:spLocks noChangeArrowheads="1"/>
            </p:cNvSpPr>
            <p:nvPr/>
          </p:nvSpPr>
          <p:spPr bwMode="auto">
            <a:xfrm>
              <a:off x="2400" y="2352"/>
              <a:ext cx="480" cy="48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26" name="AutoShape 32"/>
            <p:cNvSpPr>
              <a:spLocks noChangeArrowheads="1"/>
            </p:cNvSpPr>
            <p:nvPr/>
          </p:nvSpPr>
          <p:spPr bwMode="auto">
            <a:xfrm>
              <a:off x="1248" y="1968"/>
              <a:ext cx="480" cy="48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27" name="AutoShape 33"/>
            <p:cNvSpPr>
              <a:spLocks noChangeArrowheads="1"/>
            </p:cNvSpPr>
            <p:nvPr/>
          </p:nvSpPr>
          <p:spPr bwMode="auto">
            <a:xfrm>
              <a:off x="1632" y="1968"/>
              <a:ext cx="480" cy="48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28" name="AutoShape 34"/>
            <p:cNvSpPr>
              <a:spLocks noChangeArrowheads="1"/>
            </p:cNvSpPr>
            <p:nvPr/>
          </p:nvSpPr>
          <p:spPr bwMode="auto">
            <a:xfrm>
              <a:off x="2016" y="1968"/>
              <a:ext cx="480" cy="48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29" name="AutoShape 35"/>
            <p:cNvSpPr>
              <a:spLocks noChangeArrowheads="1"/>
            </p:cNvSpPr>
            <p:nvPr/>
          </p:nvSpPr>
          <p:spPr bwMode="auto">
            <a:xfrm>
              <a:off x="2400" y="1968"/>
              <a:ext cx="480" cy="48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30" name="AutoShape 36"/>
            <p:cNvSpPr>
              <a:spLocks noChangeArrowheads="1"/>
            </p:cNvSpPr>
            <p:nvPr/>
          </p:nvSpPr>
          <p:spPr bwMode="auto">
            <a:xfrm>
              <a:off x="1248" y="1584"/>
              <a:ext cx="480" cy="48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31" name="AutoShape 37"/>
            <p:cNvSpPr>
              <a:spLocks noChangeArrowheads="1"/>
            </p:cNvSpPr>
            <p:nvPr/>
          </p:nvSpPr>
          <p:spPr bwMode="auto">
            <a:xfrm>
              <a:off x="1632" y="1584"/>
              <a:ext cx="480" cy="48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32" name="AutoShape 38"/>
            <p:cNvSpPr>
              <a:spLocks noChangeArrowheads="1"/>
            </p:cNvSpPr>
            <p:nvPr/>
          </p:nvSpPr>
          <p:spPr bwMode="auto">
            <a:xfrm>
              <a:off x="2016" y="1584"/>
              <a:ext cx="480" cy="48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33" name="AutoShape 39"/>
            <p:cNvSpPr>
              <a:spLocks noChangeArrowheads="1"/>
            </p:cNvSpPr>
            <p:nvPr/>
          </p:nvSpPr>
          <p:spPr bwMode="auto">
            <a:xfrm>
              <a:off x="2400" y="1584"/>
              <a:ext cx="480" cy="48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34" name="AutoShape 40"/>
            <p:cNvSpPr>
              <a:spLocks noChangeArrowheads="1"/>
            </p:cNvSpPr>
            <p:nvPr/>
          </p:nvSpPr>
          <p:spPr bwMode="auto">
            <a:xfrm>
              <a:off x="1248" y="1200"/>
              <a:ext cx="480" cy="48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35" name="AutoShape 41"/>
            <p:cNvSpPr>
              <a:spLocks noChangeArrowheads="1"/>
            </p:cNvSpPr>
            <p:nvPr/>
          </p:nvSpPr>
          <p:spPr bwMode="auto">
            <a:xfrm>
              <a:off x="1632" y="1200"/>
              <a:ext cx="480" cy="48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36" name="AutoShape 42"/>
            <p:cNvSpPr>
              <a:spLocks noChangeArrowheads="1"/>
            </p:cNvSpPr>
            <p:nvPr/>
          </p:nvSpPr>
          <p:spPr bwMode="auto">
            <a:xfrm>
              <a:off x="2016" y="1200"/>
              <a:ext cx="480" cy="48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37" name="AutoShape 43"/>
            <p:cNvSpPr>
              <a:spLocks noChangeArrowheads="1"/>
            </p:cNvSpPr>
            <p:nvPr/>
          </p:nvSpPr>
          <p:spPr bwMode="auto">
            <a:xfrm>
              <a:off x="2400" y="1200"/>
              <a:ext cx="480" cy="48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grpSp>
      <p:sp>
        <p:nvSpPr>
          <p:cNvPr id="38" name="AutoShape 44"/>
          <p:cNvSpPr>
            <a:spLocks noChangeArrowheads="1"/>
          </p:cNvSpPr>
          <p:nvPr/>
        </p:nvSpPr>
        <p:spPr bwMode="auto">
          <a:xfrm>
            <a:off x="2761413" y="4403302"/>
            <a:ext cx="762000" cy="76200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39" name="AutoShape 45"/>
          <p:cNvSpPr>
            <a:spLocks noChangeArrowheads="1"/>
          </p:cNvSpPr>
          <p:nvPr/>
        </p:nvSpPr>
        <p:spPr bwMode="auto">
          <a:xfrm>
            <a:off x="3371013" y="4403302"/>
            <a:ext cx="762000" cy="76200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40" name="AutoShape 46"/>
          <p:cNvSpPr>
            <a:spLocks noChangeArrowheads="1"/>
          </p:cNvSpPr>
          <p:nvPr/>
        </p:nvSpPr>
        <p:spPr bwMode="auto">
          <a:xfrm>
            <a:off x="3980613" y="4403302"/>
            <a:ext cx="762000" cy="76200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41" name="AutoShape 47"/>
          <p:cNvSpPr>
            <a:spLocks noChangeArrowheads="1"/>
          </p:cNvSpPr>
          <p:nvPr/>
        </p:nvSpPr>
        <p:spPr bwMode="auto">
          <a:xfrm>
            <a:off x="4590213" y="4403302"/>
            <a:ext cx="762000" cy="762000"/>
          </a:xfrm>
          <a:prstGeom prst="cube">
            <a:avLst>
              <a:gd name="adj" fmla="val 25000"/>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defRPr/>
            </a:pPr>
            <a:r>
              <a:rPr lang="fr-FR" b="1" dirty="0"/>
              <a:t>CA</a:t>
            </a:r>
            <a:endParaRPr lang="en-US" dirty="0">
              <a:effectLst>
                <a:outerShdw blurRad="38100" dist="38100" dir="2700000" algn="tl">
                  <a:srgbClr val="000000">
                    <a:alpha val="43137"/>
                  </a:srgbClr>
                </a:outerShdw>
              </a:effectLst>
              <a:latin typeface="Arial" charset="0"/>
            </a:endParaRPr>
          </a:p>
        </p:txBody>
      </p:sp>
      <p:sp>
        <p:nvSpPr>
          <p:cNvPr id="42" name="AutoShape 48"/>
          <p:cNvSpPr>
            <a:spLocks noChangeArrowheads="1"/>
          </p:cNvSpPr>
          <p:nvPr/>
        </p:nvSpPr>
        <p:spPr bwMode="auto">
          <a:xfrm>
            <a:off x="2761413" y="3793702"/>
            <a:ext cx="762000" cy="76200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43" name="AutoShape 49"/>
          <p:cNvSpPr>
            <a:spLocks noChangeArrowheads="1"/>
          </p:cNvSpPr>
          <p:nvPr/>
        </p:nvSpPr>
        <p:spPr bwMode="auto">
          <a:xfrm>
            <a:off x="3371013" y="3793702"/>
            <a:ext cx="762000" cy="762000"/>
          </a:xfrm>
          <a:prstGeom prst="cube">
            <a:avLst>
              <a:gd name="adj" fmla="val 25000"/>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defRPr/>
            </a:pPr>
            <a:r>
              <a:rPr lang="fr-FR" b="1" dirty="0" err="1"/>
              <a:t>Nbr</a:t>
            </a:r>
            <a:endParaRPr lang="en-US" dirty="0">
              <a:effectLst>
                <a:outerShdw blurRad="38100" dist="38100" dir="2700000" algn="tl">
                  <a:srgbClr val="000000">
                    <a:alpha val="43137"/>
                  </a:srgbClr>
                </a:outerShdw>
              </a:effectLst>
              <a:latin typeface="Arial" charset="0"/>
            </a:endParaRPr>
          </a:p>
        </p:txBody>
      </p:sp>
      <p:sp>
        <p:nvSpPr>
          <p:cNvPr id="44" name="AutoShape 50"/>
          <p:cNvSpPr>
            <a:spLocks noChangeArrowheads="1"/>
          </p:cNvSpPr>
          <p:nvPr/>
        </p:nvSpPr>
        <p:spPr bwMode="auto">
          <a:xfrm>
            <a:off x="3980613" y="3793702"/>
            <a:ext cx="762000" cy="76200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45" name="AutoShape 51"/>
          <p:cNvSpPr>
            <a:spLocks noChangeArrowheads="1"/>
          </p:cNvSpPr>
          <p:nvPr/>
        </p:nvSpPr>
        <p:spPr bwMode="auto">
          <a:xfrm>
            <a:off x="4590213" y="3793702"/>
            <a:ext cx="762000" cy="76200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46" name="AutoShape 52"/>
          <p:cNvSpPr>
            <a:spLocks noChangeArrowheads="1"/>
          </p:cNvSpPr>
          <p:nvPr/>
        </p:nvSpPr>
        <p:spPr bwMode="auto">
          <a:xfrm>
            <a:off x="2761413" y="3184102"/>
            <a:ext cx="762000" cy="76200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47" name="AutoShape 53"/>
          <p:cNvSpPr>
            <a:spLocks noChangeArrowheads="1"/>
          </p:cNvSpPr>
          <p:nvPr/>
        </p:nvSpPr>
        <p:spPr bwMode="auto">
          <a:xfrm>
            <a:off x="3371013" y="3184102"/>
            <a:ext cx="762000" cy="76200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48" name="AutoShape 54"/>
          <p:cNvSpPr>
            <a:spLocks noChangeArrowheads="1"/>
          </p:cNvSpPr>
          <p:nvPr/>
        </p:nvSpPr>
        <p:spPr bwMode="auto">
          <a:xfrm>
            <a:off x="3980613" y="3184102"/>
            <a:ext cx="762000" cy="76200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49" name="AutoShape 55"/>
          <p:cNvSpPr>
            <a:spLocks noChangeArrowheads="1"/>
          </p:cNvSpPr>
          <p:nvPr/>
        </p:nvSpPr>
        <p:spPr bwMode="auto">
          <a:xfrm>
            <a:off x="4590213" y="3184102"/>
            <a:ext cx="762000" cy="76200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50" name="AutoShape 56"/>
          <p:cNvSpPr>
            <a:spLocks noChangeArrowheads="1"/>
          </p:cNvSpPr>
          <p:nvPr/>
        </p:nvSpPr>
        <p:spPr bwMode="auto">
          <a:xfrm>
            <a:off x="2761413" y="2574502"/>
            <a:ext cx="762000" cy="76200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51" name="AutoShape 57"/>
          <p:cNvSpPr>
            <a:spLocks noChangeArrowheads="1"/>
          </p:cNvSpPr>
          <p:nvPr/>
        </p:nvSpPr>
        <p:spPr bwMode="auto">
          <a:xfrm>
            <a:off x="3371013" y="2574502"/>
            <a:ext cx="762000" cy="76200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52" name="AutoShape 58"/>
          <p:cNvSpPr>
            <a:spLocks noChangeArrowheads="1"/>
          </p:cNvSpPr>
          <p:nvPr/>
        </p:nvSpPr>
        <p:spPr bwMode="auto">
          <a:xfrm>
            <a:off x="3980613" y="2574502"/>
            <a:ext cx="762000" cy="762000"/>
          </a:xfrm>
          <a:prstGeom prst="cube">
            <a:avLst>
              <a:gd name="adj" fmla="val 25000"/>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pPr>
              <a:defRPr/>
            </a:pPr>
            <a:r>
              <a:rPr lang="fr-FR" sz="1200" b="1" dirty="0">
                <a:latin typeface="Calibri" pitchFamily="34" charset="0"/>
                <a:cs typeface="Calibri" pitchFamily="34" charset="0"/>
              </a:rPr>
              <a:t>Ratios</a:t>
            </a:r>
            <a:endParaRPr lang="en-US" sz="1200" dirty="0">
              <a:effectLst>
                <a:outerShdw blurRad="38100" dist="38100" dir="2700000" algn="tl">
                  <a:srgbClr val="000000">
                    <a:alpha val="43137"/>
                  </a:srgbClr>
                </a:outerShdw>
              </a:effectLst>
              <a:latin typeface="Calibri" pitchFamily="34" charset="0"/>
              <a:cs typeface="Calibri" pitchFamily="34" charset="0"/>
            </a:endParaRPr>
          </a:p>
        </p:txBody>
      </p:sp>
      <p:sp>
        <p:nvSpPr>
          <p:cNvPr id="53" name="AutoShape 58"/>
          <p:cNvSpPr>
            <a:spLocks noChangeArrowheads="1"/>
          </p:cNvSpPr>
          <p:nvPr/>
        </p:nvSpPr>
        <p:spPr bwMode="auto">
          <a:xfrm>
            <a:off x="4590213" y="2574502"/>
            <a:ext cx="762000" cy="762000"/>
          </a:xfrm>
          <a:prstGeom prst="cube">
            <a:avLst>
              <a:gd name="adj" fmla="val 25000"/>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effectLst>
                <a:outerShdw blurRad="38100" dist="38100" dir="2700000" algn="tl">
                  <a:srgbClr val="000000">
                    <a:alpha val="43137"/>
                  </a:srgbClr>
                </a:outerShdw>
              </a:effectLst>
              <a:latin typeface="Arial" charset="0"/>
            </a:endParaRPr>
          </a:p>
        </p:txBody>
      </p:sp>
      <p:sp>
        <p:nvSpPr>
          <p:cNvPr id="55" name="Line 22"/>
          <p:cNvSpPr>
            <a:spLocks noChangeShapeType="1"/>
          </p:cNvSpPr>
          <p:nvPr/>
        </p:nvSpPr>
        <p:spPr bwMode="auto">
          <a:xfrm flipV="1">
            <a:off x="5264925" y="4577582"/>
            <a:ext cx="716039" cy="723626"/>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a:lstStyle/>
          <a:p>
            <a:pPr>
              <a:defRPr/>
            </a:pPr>
            <a:endParaRPr lang="en-US">
              <a:effectLst>
                <a:outerShdw blurRad="38100" dist="38100" dir="2700000" algn="tl">
                  <a:srgbClr val="000000">
                    <a:alpha val="43137"/>
                  </a:srgbClr>
                </a:outerShdw>
              </a:effectLst>
              <a:latin typeface="Arial" charset="0"/>
            </a:endParaRPr>
          </a:p>
        </p:txBody>
      </p:sp>
      <p:sp>
        <p:nvSpPr>
          <p:cNvPr id="56" name="Line 20"/>
          <p:cNvSpPr>
            <a:spLocks noChangeShapeType="1"/>
          </p:cNvSpPr>
          <p:nvPr/>
        </p:nvSpPr>
        <p:spPr bwMode="auto">
          <a:xfrm>
            <a:off x="2761413" y="5345474"/>
            <a:ext cx="2438400" cy="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a:lstStyle/>
          <a:p>
            <a:pPr>
              <a:defRPr/>
            </a:pPr>
            <a:endParaRPr lang="en-US">
              <a:effectLst>
                <a:outerShdw blurRad="38100" dist="38100" dir="2700000" algn="tl">
                  <a:srgbClr val="000000">
                    <a:alpha val="43137"/>
                  </a:srgbClr>
                </a:outerShdw>
              </a:effectLst>
              <a:latin typeface="Arial" charset="0"/>
            </a:endParaRPr>
          </a:p>
        </p:txBody>
      </p:sp>
      <p:sp>
        <p:nvSpPr>
          <p:cNvPr id="57" name="Line 20"/>
          <p:cNvSpPr>
            <a:spLocks noChangeShapeType="1"/>
          </p:cNvSpPr>
          <p:nvPr/>
        </p:nvSpPr>
        <p:spPr bwMode="auto">
          <a:xfrm rot="16200000">
            <a:off x="1423349" y="3928121"/>
            <a:ext cx="2438400" cy="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a:lstStyle/>
          <a:p>
            <a:pPr>
              <a:defRPr/>
            </a:pPr>
            <a:endParaRPr lang="en-US">
              <a:effectLst>
                <a:outerShdw blurRad="38100" dist="38100" dir="2700000" algn="tl">
                  <a:srgbClr val="000000">
                    <a:alpha val="43137"/>
                  </a:srgbClr>
                </a:outerShdw>
              </a:effectLst>
              <a:latin typeface="Arial" charset="0"/>
            </a:endParaRPr>
          </a:p>
        </p:txBody>
      </p:sp>
      <p:sp>
        <p:nvSpPr>
          <p:cNvPr id="58" name="ZoneTexte 57"/>
          <p:cNvSpPr txBox="1"/>
          <p:nvPr/>
        </p:nvSpPr>
        <p:spPr>
          <a:xfrm>
            <a:off x="2873951" y="5333146"/>
            <a:ext cx="1298924" cy="400110"/>
          </a:xfrm>
          <a:prstGeom prst="rect">
            <a:avLst/>
          </a:prstGeom>
          <a:noFill/>
        </p:spPr>
        <p:txBody>
          <a:bodyPr wrap="square" rtlCol="0">
            <a:spAutoFit/>
          </a:bodyPr>
          <a:lstStyle/>
          <a:p>
            <a:r>
              <a:rPr lang="fr-FR" sz="2000" b="1" dirty="0" smtClean="0">
                <a:solidFill>
                  <a:schemeClr val="bg1"/>
                </a:solidFill>
                <a:latin typeface="Calibri" pitchFamily="34" charset="0"/>
                <a:cs typeface="Calibri" pitchFamily="34" charset="0"/>
              </a:rPr>
              <a:t>Mois</a:t>
            </a:r>
          </a:p>
        </p:txBody>
      </p:sp>
      <p:sp>
        <p:nvSpPr>
          <p:cNvPr id="59" name="ZoneTexte 58"/>
          <p:cNvSpPr txBox="1"/>
          <p:nvPr/>
        </p:nvSpPr>
        <p:spPr>
          <a:xfrm rot="16200000">
            <a:off x="1818337" y="3728065"/>
            <a:ext cx="1298924" cy="400110"/>
          </a:xfrm>
          <a:prstGeom prst="rect">
            <a:avLst/>
          </a:prstGeom>
          <a:noFill/>
        </p:spPr>
        <p:txBody>
          <a:bodyPr wrap="square" rtlCol="0">
            <a:spAutoFit/>
          </a:bodyPr>
          <a:lstStyle/>
          <a:p>
            <a:r>
              <a:rPr lang="fr-FR" sz="2000" b="1" dirty="0" smtClean="0">
                <a:solidFill>
                  <a:schemeClr val="bg1"/>
                </a:solidFill>
                <a:latin typeface="Calibri" pitchFamily="34" charset="0"/>
                <a:cs typeface="Calibri" pitchFamily="34" charset="0"/>
              </a:rPr>
              <a:t>Produits</a:t>
            </a:r>
          </a:p>
        </p:txBody>
      </p:sp>
      <p:sp>
        <p:nvSpPr>
          <p:cNvPr id="60" name="ZoneTexte 59"/>
          <p:cNvSpPr txBox="1"/>
          <p:nvPr/>
        </p:nvSpPr>
        <p:spPr>
          <a:xfrm rot="18745294">
            <a:off x="5331502" y="4661841"/>
            <a:ext cx="1298924" cy="400110"/>
          </a:xfrm>
          <a:prstGeom prst="rect">
            <a:avLst/>
          </a:prstGeom>
          <a:noFill/>
        </p:spPr>
        <p:txBody>
          <a:bodyPr wrap="square" rtlCol="0">
            <a:spAutoFit/>
          </a:bodyPr>
          <a:lstStyle/>
          <a:p>
            <a:r>
              <a:rPr lang="fr-FR" sz="2000" b="1" dirty="0" smtClean="0">
                <a:solidFill>
                  <a:schemeClr val="bg1"/>
                </a:solidFill>
                <a:latin typeface="Calibri" pitchFamily="34" charset="0"/>
                <a:cs typeface="Calibri" pitchFamily="34" charset="0"/>
              </a:rPr>
              <a:t>Pays</a:t>
            </a:r>
          </a:p>
        </p:txBody>
      </p:sp>
      <p:sp>
        <p:nvSpPr>
          <p:cNvPr id="62" name="Line 22"/>
          <p:cNvSpPr>
            <a:spLocks noChangeShapeType="1"/>
          </p:cNvSpPr>
          <p:nvPr/>
        </p:nvSpPr>
        <p:spPr bwMode="auto">
          <a:xfrm flipH="1" flipV="1">
            <a:off x="4117056" y="5476283"/>
            <a:ext cx="930357" cy="526994"/>
          </a:xfrm>
          <a:prstGeom prst="line">
            <a:avLst/>
          </a:prstGeom>
          <a:ln>
            <a:headEnd/>
            <a:tailEnd type="triangle" w="med" len="med"/>
          </a:ln>
        </p:spPr>
        <p:style>
          <a:lnRef idx="3">
            <a:schemeClr val="accent1"/>
          </a:lnRef>
          <a:fillRef idx="0">
            <a:schemeClr val="accent1"/>
          </a:fillRef>
          <a:effectRef idx="2">
            <a:schemeClr val="accent1"/>
          </a:effectRef>
          <a:fontRef idx="minor">
            <a:schemeClr val="tx1"/>
          </a:fontRef>
        </p:style>
        <p:txBody>
          <a:bodyPr/>
          <a:lstStyle/>
          <a:p>
            <a:pPr>
              <a:defRPr/>
            </a:pPr>
            <a:endParaRPr lang="en-US">
              <a:effectLst>
                <a:outerShdw blurRad="38100" dist="38100" dir="2700000" algn="tl">
                  <a:srgbClr val="000000">
                    <a:alpha val="43137"/>
                  </a:srgbClr>
                </a:outerShdw>
              </a:effectLst>
              <a:latin typeface="Arial" charset="0"/>
            </a:endParaRPr>
          </a:p>
        </p:txBody>
      </p:sp>
      <p:sp>
        <p:nvSpPr>
          <p:cNvPr id="3" name="ZoneTexte 2"/>
          <p:cNvSpPr txBox="1"/>
          <p:nvPr/>
        </p:nvSpPr>
        <p:spPr>
          <a:xfrm>
            <a:off x="5206938" y="5898118"/>
            <a:ext cx="1207382" cy="369332"/>
          </a:xfrm>
          <a:prstGeom prst="rect">
            <a:avLst/>
          </a:prstGeom>
          <a:noFill/>
        </p:spPr>
        <p:txBody>
          <a:bodyPr wrap="none" rtlCol="0">
            <a:spAutoFit/>
          </a:bodyPr>
          <a:lstStyle/>
          <a:p>
            <a:r>
              <a:rPr lang="fr-FR" b="1" dirty="0" smtClean="0">
                <a:solidFill>
                  <a:schemeClr val="bg1"/>
                </a:solidFill>
                <a:latin typeface="Calibri" pitchFamily="34" charset="0"/>
                <a:cs typeface="Calibri" pitchFamily="34" charset="0"/>
              </a:rPr>
              <a:t>Dimension</a:t>
            </a:r>
            <a:endParaRPr lang="fr-FR" b="1" dirty="0">
              <a:solidFill>
                <a:schemeClr val="bg1"/>
              </a:solidFill>
              <a:latin typeface="Calibri" pitchFamily="34" charset="0"/>
              <a:cs typeface="Calibri" pitchFamily="34" charset="0"/>
            </a:endParaRPr>
          </a:p>
        </p:txBody>
      </p:sp>
      <p:sp>
        <p:nvSpPr>
          <p:cNvPr id="63" name="Line 22"/>
          <p:cNvSpPr>
            <a:spLocks noChangeShapeType="1"/>
          </p:cNvSpPr>
          <p:nvPr/>
        </p:nvSpPr>
        <p:spPr bwMode="auto">
          <a:xfrm flipH="1" flipV="1">
            <a:off x="5115633" y="3015161"/>
            <a:ext cx="1609016" cy="321341"/>
          </a:xfrm>
          <a:prstGeom prst="line">
            <a:avLst/>
          </a:prstGeom>
          <a:ln>
            <a:headEnd/>
            <a:tailEnd type="triangle" w="med" len="med"/>
          </a:ln>
        </p:spPr>
        <p:style>
          <a:lnRef idx="3">
            <a:schemeClr val="accent1"/>
          </a:lnRef>
          <a:fillRef idx="0">
            <a:schemeClr val="accent1"/>
          </a:fillRef>
          <a:effectRef idx="2">
            <a:schemeClr val="accent1"/>
          </a:effectRef>
          <a:fontRef idx="minor">
            <a:schemeClr val="tx1"/>
          </a:fontRef>
        </p:style>
        <p:txBody>
          <a:bodyPr/>
          <a:lstStyle/>
          <a:p>
            <a:pPr>
              <a:defRPr/>
            </a:pPr>
            <a:endParaRPr lang="en-US">
              <a:effectLst>
                <a:outerShdw blurRad="38100" dist="38100" dir="2700000" algn="tl">
                  <a:srgbClr val="000000">
                    <a:alpha val="43137"/>
                  </a:srgbClr>
                </a:outerShdw>
              </a:effectLst>
              <a:latin typeface="Arial" charset="0"/>
            </a:endParaRPr>
          </a:p>
        </p:txBody>
      </p:sp>
      <p:sp>
        <p:nvSpPr>
          <p:cNvPr id="64" name="ZoneTexte 63"/>
          <p:cNvSpPr txBox="1"/>
          <p:nvPr/>
        </p:nvSpPr>
        <p:spPr>
          <a:xfrm>
            <a:off x="6997259" y="3119570"/>
            <a:ext cx="911468" cy="369332"/>
          </a:xfrm>
          <a:prstGeom prst="rect">
            <a:avLst/>
          </a:prstGeom>
          <a:noFill/>
        </p:spPr>
        <p:txBody>
          <a:bodyPr wrap="none" rtlCol="0">
            <a:spAutoFit/>
          </a:bodyPr>
          <a:lstStyle/>
          <a:p>
            <a:r>
              <a:rPr lang="fr-FR" b="1" dirty="0" smtClean="0">
                <a:solidFill>
                  <a:schemeClr val="bg1"/>
                </a:solidFill>
                <a:latin typeface="Calibri" pitchFamily="34" charset="0"/>
                <a:cs typeface="Calibri" pitchFamily="34" charset="0"/>
              </a:rPr>
              <a:t>Mesure</a:t>
            </a:r>
            <a:endParaRPr lang="fr-FR" b="1" dirty="0">
              <a:solidFill>
                <a:schemeClr val="bg1"/>
              </a:solidFill>
              <a:latin typeface="Calibri" pitchFamily="34" charset="0"/>
              <a:cs typeface="Calibri" pitchFamily="34" charset="0"/>
            </a:endParaRPr>
          </a:p>
        </p:txBody>
      </p:sp>
      <p:sp>
        <p:nvSpPr>
          <p:cNvPr id="68" name="Espace réservé du numéro de diapositive 67"/>
          <p:cNvSpPr>
            <a:spLocks noGrp="1"/>
          </p:cNvSpPr>
          <p:nvPr>
            <p:ph type="sldNum" sz="quarter" idx="12"/>
          </p:nvPr>
        </p:nvSpPr>
        <p:spPr/>
        <p:txBody>
          <a:bodyPr/>
          <a:lstStyle/>
          <a:p>
            <a:fld id="{D57F1E4F-1CFF-5643-939E-217C01CDF565}" type="slidenum">
              <a:rPr lang="fr-FR" b="1" smtClean="0">
                <a:solidFill>
                  <a:schemeClr val="bg1"/>
                </a:solidFill>
              </a:rPr>
              <a:pPr/>
              <a:t>37</a:t>
            </a:fld>
            <a:endParaRPr lang="fr-FR" b="1" dirty="0">
              <a:solidFill>
                <a:schemeClr val="bg1"/>
              </a:solidFill>
            </a:endParaRPr>
          </a:p>
        </p:txBody>
      </p:sp>
      <p:sp>
        <p:nvSpPr>
          <p:cNvPr id="66" name="Rectangle 65"/>
          <p:cNvSpPr/>
          <p:nvPr/>
        </p:nvSpPr>
        <p:spPr>
          <a:xfrm>
            <a:off x="5809413" y="601789"/>
            <a:ext cx="1482065"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67" name="Rectangle 66"/>
          <p:cNvSpPr/>
          <p:nvPr/>
        </p:nvSpPr>
        <p:spPr>
          <a:xfrm>
            <a:off x="5842042" y="0"/>
            <a:ext cx="1449436" cy="646331"/>
          </a:xfrm>
          <a:prstGeom prst="rect">
            <a:avLst/>
          </a:prstGeom>
        </p:spPr>
        <p:txBody>
          <a:bodyPr wrap="none">
            <a:spAutoFit/>
          </a:bodyPr>
          <a:lstStyle/>
          <a:p>
            <a:pPr lvl="0" algn="ctr"/>
            <a:r>
              <a:rPr lang="fr-FR" b="1" i="1" dirty="0">
                <a:solidFill>
                  <a:schemeClr val="bg1"/>
                </a:solidFill>
                <a:latin typeface="Calibri" pitchFamily="34" charset="0"/>
                <a:cs typeface="Calibri" pitchFamily="34" charset="0"/>
              </a:rPr>
              <a:t>Analyse &amp; </a:t>
            </a:r>
            <a:endParaRPr lang="fr-FR" b="1" i="1" dirty="0" smtClean="0">
              <a:solidFill>
                <a:schemeClr val="bg1"/>
              </a:solidFill>
              <a:latin typeface="Calibri" pitchFamily="34" charset="0"/>
              <a:cs typeface="Calibri" pitchFamily="34" charset="0"/>
            </a:endParaRPr>
          </a:p>
          <a:p>
            <a:pPr lvl="0" algn="ctr"/>
            <a:r>
              <a:rPr lang="fr-FR" b="1" i="1" dirty="0" smtClean="0">
                <a:solidFill>
                  <a:schemeClr val="bg1"/>
                </a:solidFill>
                <a:latin typeface="Calibri" pitchFamily="34" charset="0"/>
                <a:cs typeface="Calibri" pitchFamily="34" charset="0"/>
              </a:rPr>
              <a:t>Modélisation</a:t>
            </a:r>
            <a:endParaRPr lang="fr-FR" b="1" i="1" dirty="0">
              <a:solidFill>
                <a:schemeClr val="bg1"/>
              </a:solidFill>
              <a:latin typeface="Calibri" pitchFamily="34" charset="0"/>
              <a:cs typeface="Calibri" pitchFamily="34" charset="0"/>
            </a:endParaRPr>
          </a:p>
        </p:txBody>
      </p:sp>
      <p:pic>
        <p:nvPicPr>
          <p:cNvPr id="69" name="Picture 1" descr="C:\Users\zineb\Desktop\miage.png"/>
          <p:cNvPicPr>
            <a:picLocks noChangeAspect="1" noChangeArrowheads="1"/>
          </p:cNvPicPr>
          <p:nvPr/>
        </p:nvPicPr>
        <p:blipFill>
          <a:blip r:embed="rId3" cstate="print"/>
          <a:srcRect/>
          <a:stretch>
            <a:fillRect/>
          </a:stretch>
        </p:blipFill>
        <p:spPr bwMode="auto">
          <a:xfrm>
            <a:off x="7993115" y="6356035"/>
            <a:ext cx="1081573" cy="463939"/>
          </a:xfrm>
          <a:prstGeom prst="rect">
            <a:avLst/>
          </a:prstGeom>
          <a:noFill/>
        </p:spPr>
      </p:pic>
      <p:sp>
        <p:nvSpPr>
          <p:cNvPr id="70" name="Flèche droite rayée 69"/>
          <p:cNvSpPr/>
          <p:nvPr/>
        </p:nvSpPr>
        <p:spPr>
          <a:xfrm flipH="1">
            <a:off x="-938719" y="727089"/>
            <a:ext cx="2590098" cy="760517"/>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72" name="Rectangle 71"/>
          <p:cNvSpPr/>
          <p:nvPr/>
        </p:nvSpPr>
        <p:spPr>
          <a:xfrm>
            <a:off x="320721" y="943345"/>
            <a:ext cx="1317010" cy="338554"/>
          </a:xfrm>
          <a:prstGeom prst="rect">
            <a:avLst/>
          </a:prstGeom>
        </p:spPr>
        <p:txBody>
          <a:bodyPr wrap="square">
            <a:spAutoFit/>
          </a:bodyPr>
          <a:lstStyle/>
          <a:p>
            <a:r>
              <a:rPr lang="fr-FR" sz="1600" dirty="0" smtClean="0">
                <a:solidFill>
                  <a:schemeClr val="bg1"/>
                </a:solidFill>
                <a:latin typeface="Calibri" pitchFamily="34" charset="0"/>
                <a:cs typeface="Calibri" pitchFamily="34" charset="0"/>
              </a:rPr>
              <a:t>Cube </a:t>
            </a:r>
            <a:r>
              <a:rPr lang="fr-FR" sz="1600" b="1" dirty="0" smtClean="0">
                <a:solidFill>
                  <a:schemeClr val="bg1"/>
                </a:solidFill>
                <a:latin typeface="Calibri" pitchFamily="34" charset="0"/>
                <a:cs typeface="Calibri" pitchFamily="34" charset="0"/>
              </a:rPr>
              <a:t>OLAP</a:t>
            </a:r>
            <a:endParaRPr lang="fr-FR" sz="1600" b="1" dirty="0"/>
          </a:p>
        </p:txBody>
      </p:sp>
    </p:spTree>
    <p:extLst>
      <p:ext uri="{BB962C8B-B14F-4D97-AF65-F5344CB8AC3E}">
        <p14:creationId xmlns:p14="http://schemas.microsoft.com/office/powerpoint/2010/main" val="30017372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1+#ppt_w/2"/>
                                          </p:val>
                                        </p:tav>
                                        <p:tav tm="100000">
                                          <p:val>
                                            <p:strVal val="#ppt_x"/>
                                          </p:val>
                                        </p:tav>
                                      </p:tavLst>
                                    </p:anim>
                                    <p:anim calcmode="lin" valueType="num">
                                      <p:cBhvr additive="base">
                                        <p:cTn id="8" dur="500" fill="hold"/>
                                        <p:tgtEl>
                                          <p:spTgt spid="7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anim calcmode="lin" valueType="num">
                                      <p:cBhvr additive="base">
                                        <p:cTn id="11" dur="500" fill="hold"/>
                                        <p:tgtEl>
                                          <p:spTgt spid="72"/>
                                        </p:tgtEl>
                                        <p:attrNameLst>
                                          <p:attrName>ppt_x</p:attrName>
                                        </p:attrNameLst>
                                      </p:cBhvr>
                                      <p:tavLst>
                                        <p:tav tm="0">
                                          <p:val>
                                            <p:strVal val="1+#ppt_w/2"/>
                                          </p:val>
                                        </p:tav>
                                        <p:tav tm="100000">
                                          <p:val>
                                            <p:strVal val="#ppt_x"/>
                                          </p:val>
                                        </p:tav>
                                      </p:tavLst>
                                    </p:anim>
                                    <p:anim calcmode="lin" valueType="num">
                                      <p:cBhvr additive="base">
                                        <p:cTn id="12"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1"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1000"/>
                                        <p:tgtEl>
                                          <p:spTgt spid="53"/>
                                        </p:tgtEl>
                                      </p:cBhvr>
                                    </p:animEffect>
                                    <p:anim calcmode="lin" valueType="num">
                                      <p:cBhvr>
                                        <p:cTn id="23" dur="1000" fill="hold"/>
                                        <p:tgtEl>
                                          <p:spTgt spid="53"/>
                                        </p:tgtEl>
                                        <p:attrNameLst>
                                          <p:attrName>ppt_x</p:attrName>
                                        </p:attrNameLst>
                                      </p:cBhvr>
                                      <p:tavLst>
                                        <p:tav tm="0">
                                          <p:val>
                                            <p:strVal val="#ppt_x"/>
                                          </p:val>
                                        </p:tav>
                                        <p:tav tm="100000">
                                          <p:val>
                                            <p:strVal val="#ppt_x"/>
                                          </p:val>
                                        </p:tav>
                                      </p:tavLst>
                                    </p:anim>
                                    <p:anim calcmode="lin" valueType="num">
                                      <p:cBhvr>
                                        <p:cTn id="24" dur="1000" fill="hold"/>
                                        <p:tgtEl>
                                          <p:spTgt spid="5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anim calcmode="lin" valueType="num">
                                      <p:cBhvr>
                                        <p:cTn id="28" dur="1000" fill="hold"/>
                                        <p:tgtEl>
                                          <p:spTgt spid="21"/>
                                        </p:tgtEl>
                                        <p:attrNameLst>
                                          <p:attrName>ppt_x</p:attrName>
                                        </p:attrNameLst>
                                      </p:cBhvr>
                                      <p:tavLst>
                                        <p:tav tm="0">
                                          <p:val>
                                            <p:strVal val="#ppt_x"/>
                                          </p:val>
                                        </p:tav>
                                        <p:tav tm="100000">
                                          <p:val>
                                            <p:strVal val="#ppt_x"/>
                                          </p:val>
                                        </p:tav>
                                      </p:tavLst>
                                    </p:anim>
                                    <p:anim calcmode="lin" valueType="num">
                                      <p:cBhvr>
                                        <p:cTn id="29" dur="1000" fill="hold"/>
                                        <p:tgtEl>
                                          <p:spTgt spid="2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00"/>
                                        <p:tgtEl>
                                          <p:spTgt spid="38"/>
                                        </p:tgtEl>
                                      </p:cBhvr>
                                    </p:animEffect>
                                    <p:anim calcmode="lin" valueType="num">
                                      <p:cBhvr>
                                        <p:cTn id="33" dur="1000" fill="hold"/>
                                        <p:tgtEl>
                                          <p:spTgt spid="38"/>
                                        </p:tgtEl>
                                        <p:attrNameLst>
                                          <p:attrName>ppt_x</p:attrName>
                                        </p:attrNameLst>
                                      </p:cBhvr>
                                      <p:tavLst>
                                        <p:tav tm="0">
                                          <p:val>
                                            <p:strVal val="#ppt_x"/>
                                          </p:val>
                                        </p:tav>
                                        <p:tav tm="100000">
                                          <p:val>
                                            <p:strVal val="#ppt_x"/>
                                          </p:val>
                                        </p:tav>
                                      </p:tavLst>
                                    </p:anim>
                                    <p:anim calcmode="lin" valueType="num">
                                      <p:cBhvr>
                                        <p:cTn id="34" dur="1000" fill="hold"/>
                                        <p:tgtEl>
                                          <p:spTgt spid="3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1000"/>
                                        <p:tgtEl>
                                          <p:spTgt spid="39"/>
                                        </p:tgtEl>
                                      </p:cBhvr>
                                    </p:animEffect>
                                    <p:anim calcmode="lin" valueType="num">
                                      <p:cBhvr>
                                        <p:cTn id="38" dur="1000" fill="hold"/>
                                        <p:tgtEl>
                                          <p:spTgt spid="39"/>
                                        </p:tgtEl>
                                        <p:attrNameLst>
                                          <p:attrName>ppt_x</p:attrName>
                                        </p:attrNameLst>
                                      </p:cBhvr>
                                      <p:tavLst>
                                        <p:tav tm="0">
                                          <p:val>
                                            <p:strVal val="#ppt_x"/>
                                          </p:val>
                                        </p:tav>
                                        <p:tav tm="100000">
                                          <p:val>
                                            <p:strVal val="#ppt_x"/>
                                          </p:val>
                                        </p:tav>
                                      </p:tavLst>
                                    </p:anim>
                                    <p:anim calcmode="lin" valueType="num">
                                      <p:cBhvr>
                                        <p:cTn id="39" dur="1000" fill="hold"/>
                                        <p:tgtEl>
                                          <p:spTgt spid="3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1000"/>
                                        <p:tgtEl>
                                          <p:spTgt spid="40"/>
                                        </p:tgtEl>
                                      </p:cBhvr>
                                    </p:animEffect>
                                    <p:anim calcmode="lin" valueType="num">
                                      <p:cBhvr>
                                        <p:cTn id="43" dur="1000" fill="hold"/>
                                        <p:tgtEl>
                                          <p:spTgt spid="40"/>
                                        </p:tgtEl>
                                        <p:attrNameLst>
                                          <p:attrName>ppt_x</p:attrName>
                                        </p:attrNameLst>
                                      </p:cBhvr>
                                      <p:tavLst>
                                        <p:tav tm="0">
                                          <p:val>
                                            <p:strVal val="#ppt_x"/>
                                          </p:val>
                                        </p:tav>
                                        <p:tav tm="100000">
                                          <p:val>
                                            <p:strVal val="#ppt_x"/>
                                          </p:val>
                                        </p:tav>
                                      </p:tavLst>
                                    </p:anim>
                                    <p:anim calcmode="lin" valueType="num">
                                      <p:cBhvr>
                                        <p:cTn id="44" dur="1000" fill="hold"/>
                                        <p:tgtEl>
                                          <p:spTgt spid="4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1000"/>
                                        <p:tgtEl>
                                          <p:spTgt spid="41"/>
                                        </p:tgtEl>
                                      </p:cBhvr>
                                    </p:animEffect>
                                    <p:anim calcmode="lin" valueType="num">
                                      <p:cBhvr>
                                        <p:cTn id="48" dur="1000" fill="hold"/>
                                        <p:tgtEl>
                                          <p:spTgt spid="41"/>
                                        </p:tgtEl>
                                        <p:attrNameLst>
                                          <p:attrName>ppt_x</p:attrName>
                                        </p:attrNameLst>
                                      </p:cBhvr>
                                      <p:tavLst>
                                        <p:tav tm="0">
                                          <p:val>
                                            <p:strVal val="#ppt_x"/>
                                          </p:val>
                                        </p:tav>
                                        <p:tav tm="100000">
                                          <p:val>
                                            <p:strVal val="#ppt_x"/>
                                          </p:val>
                                        </p:tav>
                                      </p:tavLst>
                                    </p:anim>
                                    <p:anim calcmode="lin" valueType="num">
                                      <p:cBhvr>
                                        <p:cTn id="49" dur="1000" fill="hold"/>
                                        <p:tgtEl>
                                          <p:spTgt spid="4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1000"/>
                                        <p:tgtEl>
                                          <p:spTgt spid="42"/>
                                        </p:tgtEl>
                                      </p:cBhvr>
                                    </p:animEffect>
                                    <p:anim calcmode="lin" valueType="num">
                                      <p:cBhvr>
                                        <p:cTn id="53" dur="1000" fill="hold"/>
                                        <p:tgtEl>
                                          <p:spTgt spid="42"/>
                                        </p:tgtEl>
                                        <p:attrNameLst>
                                          <p:attrName>ppt_x</p:attrName>
                                        </p:attrNameLst>
                                      </p:cBhvr>
                                      <p:tavLst>
                                        <p:tav tm="0">
                                          <p:val>
                                            <p:strVal val="#ppt_x"/>
                                          </p:val>
                                        </p:tav>
                                        <p:tav tm="100000">
                                          <p:val>
                                            <p:strVal val="#ppt_x"/>
                                          </p:val>
                                        </p:tav>
                                      </p:tavLst>
                                    </p:anim>
                                    <p:anim calcmode="lin" valueType="num">
                                      <p:cBhvr>
                                        <p:cTn id="54" dur="1000" fill="hold"/>
                                        <p:tgtEl>
                                          <p:spTgt spid="4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1000"/>
                                        <p:tgtEl>
                                          <p:spTgt spid="43"/>
                                        </p:tgtEl>
                                      </p:cBhvr>
                                    </p:animEffect>
                                    <p:anim calcmode="lin" valueType="num">
                                      <p:cBhvr>
                                        <p:cTn id="58" dur="1000" fill="hold"/>
                                        <p:tgtEl>
                                          <p:spTgt spid="43"/>
                                        </p:tgtEl>
                                        <p:attrNameLst>
                                          <p:attrName>ppt_x</p:attrName>
                                        </p:attrNameLst>
                                      </p:cBhvr>
                                      <p:tavLst>
                                        <p:tav tm="0">
                                          <p:val>
                                            <p:strVal val="#ppt_x"/>
                                          </p:val>
                                        </p:tav>
                                        <p:tav tm="100000">
                                          <p:val>
                                            <p:strVal val="#ppt_x"/>
                                          </p:val>
                                        </p:tav>
                                      </p:tavLst>
                                    </p:anim>
                                    <p:anim calcmode="lin" valueType="num">
                                      <p:cBhvr>
                                        <p:cTn id="59" dur="1000" fill="hold"/>
                                        <p:tgtEl>
                                          <p:spTgt spid="4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1000"/>
                                        <p:tgtEl>
                                          <p:spTgt spid="44"/>
                                        </p:tgtEl>
                                      </p:cBhvr>
                                    </p:animEffect>
                                    <p:anim calcmode="lin" valueType="num">
                                      <p:cBhvr>
                                        <p:cTn id="63" dur="1000" fill="hold"/>
                                        <p:tgtEl>
                                          <p:spTgt spid="44"/>
                                        </p:tgtEl>
                                        <p:attrNameLst>
                                          <p:attrName>ppt_x</p:attrName>
                                        </p:attrNameLst>
                                      </p:cBhvr>
                                      <p:tavLst>
                                        <p:tav tm="0">
                                          <p:val>
                                            <p:strVal val="#ppt_x"/>
                                          </p:val>
                                        </p:tav>
                                        <p:tav tm="100000">
                                          <p:val>
                                            <p:strVal val="#ppt_x"/>
                                          </p:val>
                                        </p:tav>
                                      </p:tavLst>
                                    </p:anim>
                                    <p:anim calcmode="lin" valueType="num">
                                      <p:cBhvr>
                                        <p:cTn id="64" dur="1000" fill="hold"/>
                                        <p:tgtEl>
                                          <p:spTgt spid="4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1000"/>
                                        <p:tgtEl>
                                          <p:spTgt spid="45"/>
                                        </p:tgtEl>
                                      </p:cBhvr>
                                    </p:animEffect>
                                    <p:anim calcmode="lin" valueType="num">
                                      <p:cBhvr>
                                        <p:cTn id="68" dur="1000" fill="hold"/>
                                        <p:tgtEl>
                                          <p:spTgt spid="45"/>
                                        </p:tgtEl>
                                        <p:attrNameLst>
                                          <p:attrName>ppt_x</p:attrName>
                                        </p:attrNameLst>
                                      </p:cBhvr>
                                      <p:tavLst>
                                        <p:tav tm="0">
                                          <p:val>
                                            <p:strVal val="#ppt_x"/>
                                          </p:val>
                                        </p:tav>
                                        <p:tav tm="100000">
                                          <p:val>
                                            <p:strVal val="#ppt_x"/>
                                          </p:val>
                                        </p:tav>
                                      </p:tavLst>
                                    </p:anim>
                                    <p:anim calcmode="lin" valueType="num">
                                      <p:cBhvr>
                                        <p:cTn id="69" dur="1000" fill="hold"/>
                                        <p:tgtEl>
                                          <p:spTgt spid="45"/>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1000"/>
                                        <p:tgtEl>
                                          <p:spTgt spid="46"/>
                                        </p:tgtEl>
                                      </p:cBhvr>
                                    </p:animEffect>
                                    <p:anim calcmode="lin" valueType="num">
                                      <p:cBhvr>
                                        <p:cTn id="73" dur="1000" fill="hold"/>
                                        <p:tgtEl>
                                          <p:spTgt spid="46"/>
                                        </p:tgtEl>
                                        <p:attrNameLst>
                                          <p:attrName>ppt_x</p:attrName>
                                        </p:attrNameLst>
                                      </p:cBhvr>
                                      <p:tavLst>
                                        <p:tav tm="0">
                                          <p:val>
                                            <p:strVal val="#ppt_x"/>
                                          </p:val>
                                        </p:tav>
                                        <p:tav tm="100000">
                                          <p:val>
                                            <p:strVal val="#ppt_x"/>
                                          </p:val>
                                        </p:tav>
                                      </p:tavLst>
                                    </p:anim>
                                    <p:anim calcmode="lin" valueType="num">
                                      <p:cBhvr>
                                        <p:cTn id="74" dur="1000" fill="hold"/>
                                        <p:tgtEl>
                                          <p:spTgt spid="46"/>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1000"/>
                                        <p:tgtEl>
                                          <p:spTgt spid="47"/>
                                        </p:tgtEl>
                                      </p:cBhvr>
                                    </p:animEffect>
                                    <p:anim calcmode="lin" valueType="num">
                                      <p:cBhvr>
                                        <p:cTn id="78" dur="1000" fill="hold"/>
                                        <p:tgtEl>
                                          <p:spTgt spid="47"/>
                                        </p:tgtEl>
                                        <p:attrNameLst>
                                          <p:attrName>ppt_x</p:attrName>
                                        </p:attrNameLst>
                                      </p:cBhvr>
                                      <p:tavLst>
                                        <p:tav tm="0">
                                          <p:val>
                                            <p:strVal val="#ppt_x"/>
                                          </p:val>
                                        </p:tav>
                                        <p:tav tm="100000">
                                          <p:val>
                                            <p:strVal val="#ppt_x"/>
                                          </p:val>
                                        </p:tav>
                                      </p:tavLst>
                                    </p:anim>
                                    <p:anim calcmode="lin" valueType="num">
                                      <p:cBhvr>
                                        <p:cTn id="79" dur="1000" fill="hold"/>
                                        <p:tgtEl>
                                          <p:spTgt spid="47"/>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48"/>
                                        </p:tgtEl>
                                        <p:attrNameLst>
                                          <p:attrName>style.visibility</p:attrName>
                                        </p:attrNameLst>
                                      </p:cBhvr>
                                      <p:to>
                                        <p:strVal val="visible"/>
                                      </p:to>
                                    </p:set>
                                    <p:animEffect transition="in" filter="fade">
                                      <p:cBhvr>
                                        <p:cTn id="82" dur="1000"/>
                                        <p:tgtEl>
                                          <p:spTgt spid="48"/>
                                        </p:tgtEl>
                                      </p:cBhvr>
                                    </p:animEffect>
                                    <p:anim calcmode="lin" valueType="num">
                                      <p:cBhvr>
                                        <p:cTn id="83" dur="1000" fill="hold"/>
                                        <p:tgtEl>
                                          <p:spTgt spid="48"/>
                                        </p:tgtEl>
                                        <p:attrNameLst>
                                          <p:attrName>ppt_x</p:attrName>
                                        </p:attrNameLst>
                                      </p:cBhvr>
                                      <p:tavLst>
                                        <p:tav tm="0">
                                          <p:val>
                                            <p:strVal val="#ppt_x"/>
                                          </p:val>
                                        </p:tav>
                                        <p:tav tm="100000">
                                          <p:val>
                                            <p:strVal val="#ppt_x"/>
                                          </p:val>
                                        </p:tav>
                                      </p:tavLst>
                                    </p:anim>
                                    <p:anim calcmode="lin" valueType="num">
                                      <p:cBhvr>
                                        <p:cTn id="84" dur="1000" fill="hold"/>
                                        <p:tgtEl>
                                          <p:spTgt spid="48"/>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fade">
                                      <p:cBhvr>
                                        <p:cTn id="87" dur="1000"/>
                                        <p:tgtEl>
                                          <p:spTgt spid="49"/>
                                        </p:tgtEl>
                                      </p:cBhvr>
                                    </p:animEffect>
                                    <p:anim calcmode="lin" valueType="num">
                                      <p:cBhvr>
                                        <p:cTn id="88" dur="1000" fill="hold"/>
                                        <p:tgtEl>
                                          <p:spTgt spid="49"/>
                                        </p:tgtEl>
                                        <p:attrNameLst>
                                          <p:attrName>ppt_x</p:attrName>
                                        </p:attrNameLst>
                                      </p:cBhvr>
                                      <p:tavLst>
                                        <p:tav tm="0">
                                          <p:val>
                                            <p:strVal val="#ppt_x"/>
                                          </p:val>
                                        </p:tav>
                                        <p:tav tm="100000">
                                          <p:val>
                                            <p:strVal val="#ppt_x"/>
                                          </p:val>
                                        </p:tav>
                                      </p:tavLst>
                                    </p:anim>
                                    <p:anim calcmode="lin" valueType="num">
                                      <p:cBhvr>
                                        <p:cTn id="89" dur="1000" fill="hold"/>
                                        <p:tgtEl>
                                          <p:spTgt spid="49"/>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50"/>
                                        </p:tgtEl>
                                        <p:attrNameLst>
                                          <p:attrName>style.visibility</p:attrName>
                                        </p:attrNameLst>
                                      </p:cBhvr>
                                      <p:to>
                                        <p:strVal val="visible"/>
                                      </p:to>
                                    </p:set>
                                    <p:animEffect transition="in" filter="fade">
                                      <p:cBhvr>
                                        <p:cTn id="92" dur="1000"/>
                                        <p:tgtEl>
                                          <p:spTgt spid="50"/>
                                        </p:tgtEl>
                                      </p:cBhvr>
                                    </p:animEffect>
                                    <p:anim calcmode="lin" valueType="num">
                                      <p:cBhvr>
                                        <p:cTn id="93" dur="1000" fill="hold"/>
                                        <p:tgtEl>
                                          <p:spTgt spid="50"/>
                                        </p:tgtEl>
                                        <p:attrNameLst>
                                          <p:attrName>ppt_x</p:attrName>
                                        </p:attrNameLst>
                                      </p:cBhvr>
                                      <p:tavLst>
                                        <p:tav tm="0">
                                          <p:val>
                                            <p:strVal val="#ppt_x"/>
                                          </p:val>
                                        </p:tav>
                                        <p:tav tm="100000">
                                          <p:val>
                                            <p:strVal val="#ppt_x"/>
                                          </p:val>
                                        </p:tav>
                                      </p:tavLst>
                                    </p:anim>
                                    <p:anim calcmode="lin" valueType="num">
                                      <p:cBhvr>
                                        <p:cTn id="94" dur="1000" fill="hold"/>
                                        <p:tgtEl>
                                          <p:spTgt spid="50"/>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animEffect transition="in" filter="fade">
                                      <p:cBhvr>
                                        <p:cTn id="97" dur="1000"/>
                                        <p:tgtEl>
                                          <p:spTgt spid="51"/>
                                        </p:tgtEl>
                                      </p:cBhvr>
                                    </p:animEffect>
                                    <p:anim calcmode="lin" valueType="num">
                                      <p:cBhvr>
                                        <p:cTn id="98" dur="1000" fill="hold"/>
                                        <p:tgtEl>
                                          <p:spTgt spid="51"/>
                                        </p:tgtEl>
                                        <p:attrNameLst>
                                          <p:attrName>ppt_x</p:attrName>
                                        </p:attrNameLst>
                                      </p:cBhvr>
                                      <p:tavLst>
                                        <p:tav tm="0">
                                          <p:val>
                                            <p:strVal val="#ppt_x"/>
                                          </p:val>
                                        </p:tav>
                                        <p:tav tm="100000">
                                          <p:val>
                                            <p:strVal val="#ppt_x"/>
                                          </p:val>
                                        </p:tav>
                                      </p:tavLst>
                                    </p:anim>
                                    <p:anim calcmode="lin" valueType="num">
                                      <p:cBhvr>
                                        <p:cTn id="99" dur="1000" fill="hold"/>
                                        <p:tgtEl>
                                          <p:spTgt spid="51"/>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52"/>
                                        </p:tgtEl>
                                        <p:attrNameLst>
                                          <p:attrName>style.visibility</p:attrName>
                                        </p:attrNameLst>
                                      </p:cBhvr>
                                      <p:to>
                                        <p:strVal val="visible"/>
                                      </p:to>
                                    </p:set>
                                    <p:animEffect transition="in" filter="fade">
                                      <p:cBhvr>
                                        <p:cTn id="102" dur="1000"/>
                                        <p:tgtEl>
                                          <p:spTgt spid="52"/>
                                        </p:tgtEl>
                                      </p:cBhvr>
                                    </p:animEffect>
                                    <p:anim calcmode="lin" valueType="num">
                                      <p:cBhvr>
                                        <p:cTn id="103" dur="1000" fill="hold"/>
                                        <p:tgtEl>
                                          <p:spTgt spid="52"/>
                                        </p:tgtEl>
                                        <p:attrNameLst>
                                          <p:attrName>ppt_x</p:attrName>
                                        </p:attrNameLst>
                                      </p:cBhvr>
                                      <p:tavLst>
                                        <p:tav tm="0">
                                          <p:val>
                                            <p:strVal val="#ppt_x"/>
                                          </p:val>
                                        </p:tav>
                                        <p:tav tm="100000">
                                          <p:val>
                                            <p:strVal val="#ppt_x"/>
                                          </p:val>
                                        </p:tav>
                                      </p:tavLst>
                                    </p:anim>
                                    <p:anim calcmode="lin" valueType="num">
                                      <p:cBhvr>
                                        <p:cTn id="10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55"/>
                                        </p:tgtEl>
                                        <p:attrNameLst>
                                          <p:attrName>style.visibility</p:attrName>
                                        </p:attrNameLst>
                                      </p:cBhvr>
                                      <p:to>
                                        <p:strVal val="visible"/>
                                      </p:to>
                                    </p:set>
                                    <p:animEffect transition="in" filter="wipe(down)">
                                      <p:cBhvr>
                                        <p:cTn id="109" dur="500"/>
                                        <p:tgtEl>
                                          <p:spTgt spid="55"/>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wipe(left)">
                                      <p:cBhvr>
                                        <p:cTn id="112" dur="500"/>
                                        <p:tgtEl>
                                          <p:spTgt spid="60"/>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56"/>
                                        </p:tgtEl>
                                        <p:attrNameLst>
                                          <p:attrName>style.visibility</p:attrName>
                                        </p:attrNameLst>
                                      </p:cBhvr>
                                      <p:to>
                                        <p:strVal val="visible"/>
                                      </p:to>
                                    </p:set>
                                    <p:animEffect transition="in" filter="wipe(left)">
                                      <p:cBhvr>
                                        <p:cTn id="117" dur="500"/>
                                        <p:tgtEl>
                                          <p:spTgt spid="56"/>
                                        </p:tgtEl>
                                      </p:cBhvr>
                                    </p:animEffect>
                                  </p:childTnLst>
                                </p:cTn>
                              </p:par>
                              <p:par>
                                <p:cTn id="118" presetID="22" presetClass="entr" presetSubtype="8" fill="hold" grpId="0" nodeType="withEffect">
                                  <p:stCondLst>
                                    <p:cond delay="0"/>
                                  </p:stCondLst>
                                  <p:childTnLst>
                                    <p:set>
                                      <p:cBhvr>
                                        <p:cTn id="119" dur="1" fill="hold">
                                          <p:stCondLst>
                                            <p:cond delay="0"/>
                                          </p:stCondLst>
                                        </p:cTn>
                                        <p:tgtEl>
                                          <p:spTgt spid="58"/>
                                        </p:tgtEl>
                                        <p:attrNameLst>
                                          <p:attrName>style.visibility</p:attrName>
                                        </p:attrNameLst>
                                      </p:cBhvr>
                                      <p:to>
                                        <p:strVal val="visible"/>
                                      </p:to>
                                    </p:set>
                                    <p:animEffect transition="in" filter="wipe(left)">
                                      <p:cBhvr>
                                        <p:cTn id="120" dur="500"/>
                                        <p:tgtEl>
                                          <p:spTgt spid="58"/>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grpId="0" nodeType="clickEffect">
                                  <p:stCondLst>
                                    <p:cond delay="0"/>
                                  </p:stCondLst>
                                  <p:childTnLst>
                                    <p:set>
                                      <p:cBhvr>
                                        <p:cTn id="124" dur="1" fill="hold">
                                          <p:stCondLst>
                                            <p:cond delay="0"/>
                                          </p:stCondLst>
                                        </p:cTn>
                                        <p:tgtEl>
                                          <p:spTgt spid="57"/>
                                        </p:tgtEl>
                                        <p:attrNameLst>
                                          <p:attrName>style.visibility</p:attrName>
                                        </p:attrNameLst>
                                      </p:cBhvr>
                                      <p:to>
                                        <p:strVal val="visible"/>
                                      </p:to>
                                    </p:set>
                                    <p:animEffect transition="in" filter="wipe(down)">
                                      <p:cBhvr>
                                        <p:cTn id="125" dur="500"/>
                                        <p:tgtEl>
                                          <p:spTgt spid="57"/>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59"/>
                                        </p:tgtEl>
                                        <p:attrNameLst>
                                          <p:attrName>style.visibility</p:attrName>
                                        </p:attrNameLst>
                                      </p:cBhvr>
                                      <p:to>
                                        <p:strVal val="visible"/>
                                      </p:to>
                                    </p:set>
                                    <p:animEffect transition="in" filter="wipe(down)">
                                      <p:cBhvr>
                                        <p:cTn id="128" dur="500"/>
                                        <p:tgtEl>
                                          <p:spTgt spid="59"/>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grpId="0" nodeType="clickEffect">
                                  <p:stCondLst>
                                    <p:cond delay="0"/>
                                  </p:stCondLst>
                                  <p:childTnLst>
                                    <p:set>
                                      <p:cBhvr>
                                        <p:cTn id="132" dur="1" fill="hold">
                                          <p:stCondLst>
                                            <p:cond delay="0"/>
                                          </p:stCondLst>
                                        </p:cTn>
                                        <p:tgtEl>
                                          <p:spTgt spid="62"/>
                                        </p:tgtEl>
                                        <p:attrNameLst>
                                          <p:attrName>style.visibility</p:attrName>
                                        </p:attrNameLst>
                                      </p:cBhvr>
                                      <p:to>
                                        <p:strVal val="visible"/>
                                      </p:to>
                                    </p:set>
                                    <p:animEffect transition="in" filter="wipe(down)">
                                      <p:cBhvr>
                                        <p:cTn id="133" dur="500"/>
                                        <p:tgtEl>
                                          <p:spTgt spid="62"/>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3"/>
                                        </p:tgtEl>
                                        <p:attrNameLst>
                                          <p:attrName>style.visibility</p:attrName>
                                        </p:attrNameLst>
                                      </p:cBhvr>
                                      <p:to>
                                        <p:strVal val="visible"/>
                                      </p:to>
                                    </p:set>
                                    <p:animEffect transition="in" filter="fade">
                                      <p:cBhvr>
                                        <p:cTn id="136" dur="500"/>
                                        <p:tgtEl>
                                          <p:spTgt spid="3"/>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63"/>
                                        </p:tgtEl>
                                        <p:attrNameLst>
                                          <p:attrName>style.visibility</p:attrName>
                                        </p:attrNameLst>
                                      </p:cBhvr>
                                      <p:to>
                                        <p:strVal val="visible"/>
                                      </p:to>
                                    </p:set>
                                    <p:animEffect transition="in" filter="wipe(down)">
                                      <p:cBhvr>
                                        <p:cTn id="141" dur="500"/>
                                        <p:tgtEl>
                                          <p:spTgt spid="63"/>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64"/>
                                        </p:tgtEl>
                                        <p:attrNameLst>
                                          <p:attrName>style.visibility</p:attrName>
                                        </p:attrNameLst>
                                      </p:cBhvr>
                                      <p:to>
                                        <p:strVal val="visible"/>
                                      </p:to>
                                    </p:set>
                                    <p:animEffect transition="in" filter="fade">
                                      <p:cBhvr>
                                        <p:cTn id="144" dur="500"/>
                                        <p:tgtEl>
                                          <p:spTgt spid="64"/>
                                        </p:tgtEl>
                                      </p:cBhvr>
                                    </p:animEffect>
                                  </p:childTnLst>
                                </p:cTn>
                              </p:par>
                              <p:par>
                                <p:cTn id="145" presetID="30" presetClass="emph" presetSubtype="0" fill="hold" grpId="0" nodeType="withEffect">
                                  <p:stCondLst>
                                    <p:cond delay="0"/>
                                  </p:stCondLst>
                                  <p:childTnLst>
                                    <p:animClr clrSpc="hsl" dir="cw">
                                      <p:cBhvr override="childStyle">
                                        <p:cTn id="146" dur="500" fill="hold"/>
                                        <p:tgtEl>
                                          <p:spTgt spid="53"/>
                                        </p:tgtEl>
                                        <p:attrNameLst>
                                          <p:attrName>style.color</p:attrName>
                                        </p:attrNameLst>
                                      </p:cBhvr>
                                      <p:by>
                                        <p:hsl h="0" s="12549" l="25098"/>
                                      </p:by>
                                    </p:animClr>
                                    <p:animClr clrSpc="hsl" dir="cw">
                                      <p:cBhvr>
                                        <p:cTn id="147" dur="500" fill="hold"/>
                                        <p:tgtEl>
                                          <p:spTgt spid="53"/>
                                        </p:tgtEl>
                                        <p:attrNameLst>
                                          <p:attrName>fillcolor</p:attrName>
                                        </p:attrNameLst>
                                      </p:cBhvr>
                                      <p:by>
                                        <p:hsl h="0" s="12549" l="25098"/>
                                      </p:by>
                                    </p:animClr>
                                    <p:animClr clrSpc="hsl" dir="cw">
                                      <p:cBhvr>
                                        <p:cTn id="148" dur="500" fill="hold"/>
                                        <p:tgtEl>
                                          <p:spTgt spid="53"/>
                                        </p:tgtEl>
                                        <p:attrNameLst>
                                          <p:attrName>stroke.color</p:attrName>
                                        </p:attrNameLst>
                                      </p:cBhvr>
                                      <p:by>
                                        <p:hsl h="0" s="12549" l="25098"/>
                                      </p:by>
                                    </p:animClr>
                                    <p:set>
                                      <p:cBhvr>
                                        <p:cTn id="149" dur="500" fill="hold"/>
                                        <p:tgtEl>
                                          <p:spTgt spid="5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3" grpId="1" animBg="1"/>
      <p:bldP spid="55" grpId="0" animBg="1"/>
      <p:bldP spid="56" grpId="0" animBg="1"/>
      <p:bldP spid="57" grpId="0" animBg="1"/>
      <p:bldP spid="58" grpId="0"/>
      <p:bldP spid="59" grpId="0"/>
      <p:bldP spid="60" grpId="0"/>
      <p:bldP spid="62" grpId="0" animBg="1"/>
      <p:bldP spid="3" grpId="0"/>
      <p:bldP spid="63" grpId="0" animBg="1"/>
      <p:bldP spid="64" grpId="0"/>
      <p:bldP spid="70" grpId="0" animBg="1"/>
      <p:bldP spid="7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èche droite rayée 12"/>
          <p:cNvSpPr/>
          <p:nvPr/>
        </p:nvSpPr>
        <p:spPr>
          <a:xfrm flipH="1">
            <a:off x="-1213946" y="102598"/>
            <a:ext cx="3436883"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re 1"/>
          <p:cNvSpPr>
            <a:spLocks noGrp="1"/>
          </p:cNvSpPr>
          <p:nvPr>
            <p:ph type="title"/>
          </p:nvPr>
        </p:nvSpPr>
        <p:spPr>
          <a:xfrm>
            <a:off x="1" y="404370"/>
            <a:ext cx="1965278" cy="482738"/>
          </a:xfrm>
        </p:spPr>
        <p:txBody>
          <a:bodyPr/>
          <a:lstStyle/>
          <a:p>
            <a:r>
              <a:rPr lang="fr-FR" sz="2800" dirty="0" smtClean="0">
                <a:solidFill>
                  <a:schemeClr val="bg1"/>
                </a:solidFill>
                <a:latin typeface="Calibri" pitchFamily="34" charset="0"/>
                <a:cs typeface="Calibri" pitchFamily="34" charset="0"/>
              </a:rPr>
              <a:t>Table de fait</a:t>
            </a:r>
            <a:endParaRPr lang="fr-FR" sz="2800" dirty="0">
              <a:solidFill>
                <a:schemeClr val="bg1"/>
              </a:solidFill>
              <a:latin typeface="Calibri" pitchFamily="34" charset="0"/>
              <a:cs typeface="Calibri" pitchFamily="34" charset="0"/>
            </a:endParaRPr>
          </a:p>
        </p:txBody>
      </p:sp>
      <p:graphicFrame>
        <p:nvGraphicFramePr>
          <p:cNvPr id="7" name="Diagramme 6"/>
          <p:cNvGraphicFramePr/>
          <p:nvPr>
            <p:extLst>
              <p:ext uri="{D42A27DB-BD31-4B8C-83A1-F6EECF244321}">
                <p14:modId xmlns:p14="http://schemas.microsoft.com/office/powerpoint/2010/main" val="4044658361"/>
              </p:ext>
            </p:extLst>
          </p:nvPr>
        </p:nvGraphicFramePr>
        <p:xfrm>
          <a:off x="1119351" y="1860329"/>
          <a:ext cx="6905296" cy="4430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re 1"/>
          <p:cNvSpPr txBox="1">
            <a:spLocks/>
          </p:cNvSpPr>
          <p:nvPr/>
        </p:nvSpPr>
        <p:spPr>
          <a:xfrm>
            <a:off x="3128063" y="1287903"/>
            <a:ext cx="2889111" cy="514234"/>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800" dirty="0" smtClean="0">
                <a:solidFill>
                  <a:schemeClr val="bg1"/>
                </a:solidFill>
                <a:latin typeface="Calibri" pitchFamily="34" charset="0"/>
                <a:cs typeface="Calibri" pitchFamily="34" charset="0"/>
              </a:rPr>
              <a:t>Modèle en étoile</a:t>
            </a:r>
            <a:endParaRPr lang="fr-FR" sz="2800" dirty="0">
              <a:solidFill>
                <a:schemeClr val="bg1"/>
              </a:solidFill>
              <a:latin typeface="Calibri" pitchFamily="34" charset="0"/>
              <a:cs typeface="Calibri" pitchFamily="34" charset="0"/>
            </a:endParaRPr>
          </a:p>
        </p:txBody>
      </p:sp>
      <p:sp>
        <p:nvSpPr>
          <p:cNvPr id="10" name="Espace réservé du numéro de diapositive 9"/>
          <p:cNvSpPr>
            <a:spLocks noGrp="1"/>
          </p:cNvSpPr>
          <p:nvPr>
            <p:ph type="sldNum" sz="quarter" idx="12"/>
          </p:nvPr>
        </p:nvSpPr>
        <p:spPr/>
        <p:txBody>
          <a:bodyPr/>
          <a:lstStyle/>
          <a:p>
            <a:fld id="{D57F1E4F-1CFF-5643-939E-217C01CDF565}" type="slidenum">
              <a:rPr lang="fr-FR" b="1" smtClean="0">
                <a:solidFill>
                  <a:schemeClr val="bg1"/>
                </a:solidFill>
              </a:rPr>
              <a:pPr/>
              <a:t>38</a:t>
            </a:fld>
            <a:endParaRPr lang="fr-FR" b="1" dirty="0">
              <a:solidFill>
                <a:schemeClr val="bg1"/>
              </a:solidFill>
            </a:endParaRPr>
          </a:p>
        </p:txBody>
      </p:sp>
      <p:sp>
        <p:nvSpPr>
          <p:cNvPr id="9" name="Rectangle 8"/>
          <p:cNvSpPr/>
          <p:nvPr/>
        </p:nvSpPr>
        <p:spPr>
          <a:xfrm>
            <a:off x="4544670" y="365847"/>
            <a:ext cx="2707474"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11" name="Rectangle 10"/>
          <p:cNvSpPr/>
          <p:nvPr/>
        </p:nvSpPr>
        <p:spPr>
          <a:xfrm>
            <a:off x="4706209" y="12403"/>
            <a:ext cx="2470548" cy="369332"/>
          </a:xfrm>
          <a:prstGeom prst="rect">
            <a:avLst/>
          </a:prstGeom>
        </p:spPr>
        <p:txBody>
          <a:bodyPr wrap="none">
            <a:spAutoFit/>
          </a:bodyPr>
          <a:lstStyle/>
          <a:p>
            <a:pPr lvl="0" algn="ctr"/>
            <a:r>
              <a:rPr lang="fr-FR" b="1" i="1" dirty="0">
                <a:solidFill>
                  <a:schemeClr val="bg1"/>
                </a:solidFill>
                <a:latin typeface="Calibri" pitchFamily="34" charset="0"/>
                <a:cs typeface="Calibri" pitchFamily="34" charset="0"/>
              </a:rPr>
              <a:t>Analyse &amp; Modélisation</a:t>
            </a:r>
          </a:p>
        </p:txBody>
      </p:sp>
      <p:pic>
        <p:nvPicPr>
          <p:cNvPr id="12" name="Picture 1" descr="C:\Users\zineb\Desktop\miage.png"/>
          <p:cNvPicPr>
            <a:picLocks noChangeAspect="1" noChangeArrowheads="1"/>
          </p:cNvPicPr>
          <p:nvPr/>
        </p:nvPicPr>
        <p:blipFill>
          <a:blip r:embed="rId7" cstate="print"/>
          <a:srcRect/>
          <a:stretch>
            <a:fillRect/>
          </a:stretch>
        </p:blipFill>
        <p:spPr bwMode="auto">
          <a:xfrm>
            <a:off x="7993115" y="6356035"/>
            <a:ext cx="1081573" cy="463939"/>
          </a:xfrm>
          <a:prstGeom prst="rect">
            <a:avLst/>
          </a:prstGeom>
          <a:noFill/>
        </p:spPr>
      </p:pic>
    </p:spTree>
    <p:extLst>
      <p:ext uri="{BB962C8B-B14F-4D97-AF65-F5344CB8AC3E}">
        <p14:creationId xmlns:p14="http://schemas.microsoft.com/office/powerpoint/2010/main" val="3068920691"/>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D57F1E4F-1CFF-5643-939E-217C01CDF565}" type="slidenum">
              <a:rPr lang="fr-FR" b="1" smtClean="0">
                <a:solidFill>
                  <a:schemeClr val="bg1"/>
                </a:solidFill>
              </a:rPr>
              <a:pPr/>
              <a:t>39</a:t>
            </a:fld>
            <a:endParaRPr lang="fr-FR" b="1" dirty="0">
              <a:solidFill>
                <a:schemeClr val="bg1"/>
              </a:solidFill>
            </a:endParaRPr>
          </a:p>
        </p:txBody>
      </p:sp>
      <p:sp>
        <p:nvSpPr>
          <p:cNvPr id="5" name="AutoShape 1"/>
          <p:cNvSpPr>
            <a:spLocks noChangeArrowheads="1"/>
          </p:cNvSpPr>
          <p:nvPr/>
        </p:nvSpPr>
        <p:spPr bwMode="auto">
          <a:xfrm>
            <a:off x="1688750" y="2825937"/>
            <a:ext cx="1290637" cy="449862"/>
          </a:xfrm>
          <a:prstGeom prst="roundRect">
            <a:avLst>
              <a:gd name="adj" fmla="val 16667"/>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1" i="0" u="none" strike="noStrike" cap="none" normalizeH="0" baseline="0" dirty="0" smtClean="0">
                <a:ln>
                  <a:noFill/>
                </a:ln>
                <a:solidFill>
                  <a:srgbClr val="000000"/>
                </a:solidFill>
                <a:effectLst/>
                <a:latin typeface="Arial" pitchFamily="34" charset="0"/>
                <a:ea typeface="Calibri" pitchFamily="34" charset="0"/>
                <a:cs typeface="Verdana" pitchFamily="34" charset="0"/>
              </a:rPr>
              <a:t>Article</a:t>
            </a:r>
            <a:endParaRPr kumimoji="0" lang="fr-FR"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800" b="1" i="0" u="none" strike="noStrike" cap="none" normalizeH="0" baseline="0" dirty="0" err="1" smtClean="0">
                <a:ln>
                  <a:noFill/>
                </a:ln>
                <a:solidFill>
                  <a:srgbClr val="204BA3"/>
                </a:solidFill>
                <a:effectLst/>
                <a:latin typeface="Arial" pitchFamily="34" charset="0"/>
                <a:ea typeface="Calibri" pitchFamily="34" charset="0"/>
                <a:cs typeface="Arial" pitchFamily="34" charset="0"/>
              </a:rPr>
              <a:t>Numero</a:t>
            </a:r>
            <a:r>
              <a:rPr kumimoji="0" lang="fr-FR" sz="800" b="1" i="0" u="none" strike="noStrike" cap="none" normalizeH="0" baseline="0" dirty="0" smtClean="0">
                <a:ln>
                  <a:noFill/>
                </a:ln>
                <a:solidFill>
                  <a:srgbClr val="204BA3"/>
                </a:solidFill>
                <a:effectLst/>
                <a:latin typeface="Arial" pitchFamily="34" charset="0"/>
                <a:ea typeface="Calibri" pitchFamily="34" charset="0"/>
                <a:cs typeface="Arial" pitchFamily="34" charset="0"/>
              </a:rPr>
              <a:t> article</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AutoShape 22"/>
          <p:cNvSpPr>
            <a:spLocks noChangeArrowheads="1"/>
          </p:cNvSpPr>
          <p:nvPr/>
        </p:nvSpPr>
        <p:spPr bwMode="auto">
          <a:xfrm>
            <a:off x="3200241" y="1873272"/>
            <a:ext cx="1759604" cy="533498"/>
          </a:xfrm>
          <a:prstGeom prst="roundRect">
            <a:avLst>
              <a:gd name="adj" fmla="val 16667"/>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1" i="0" u="none" strike="noStrike" cap="none" normalizeH="0" baseline="0" dirty="0" smtClean="0">
                <a:ln>
                  <a:noFill/>
                </a:ln>
                <a:solidFill>
                  <a:srgbClr val="000000"/>
                </a:solidFill>
                <a:effectLst/>
                <a:latin typeface="Arial" pitchFamily="34" charset="0"/>
                <a:ea typeface="Calibri" pitchFamily="34" charset="0"/>
                <a:cs typeface="Verdana" pitchFamily="34" charset="0"/>
              </a:rPr>
              <a:t>Type de la fiche info-achats</a:t>
            </a:r>
            <a:endParaRPr kumimoji="0" lang="fr-FR"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800" b="1" i="0" u="none" strike="noStrike" cap="none" normalizeH="0" baseline="0" dirty="0" smtClean="0">
                <a:ln>
                  <a:noFill/>
                </a:ln>
                <a:solidFill>
                  <a:srgbClr val="204BA3"/>
                </a:solidFill>
                <a:effectLst/>
                <a:latin typeface="Arial" pitchFamily="34" charset="0"/>
                <a:ea typeface="Calibri" pitchFamily="34" charset="0"/>
                <a:cs typeface="Arial" pitchFamily="34" charset="0"/>
              </a:rPr>
              <a:t>Type de la fiche info-achats</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AutoShape 21"/>
          <p:cNvSpPr>
            <a:spLocks noChangeArrowheads="1"/>
          </p:cNvSpPr>
          <p:nvPr/>
        </p:nvSpPr>
        <p:spPr bwMode="auto">
          <a:xfrm>
            <a:off x="5906386" y="2407620"/>
            <a:ext cx="1893234" cy="502776"/>
          </a:xfrm>
          <a:prstGeom prst="roundRect">
            <a:avLst>
              <a:gd name="adj" fmla="val 16667"/>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1" i="0" u="none" strike="noStrike" cap="none" normalizeH="0" baseline="0" dirty="0" smtClean="0">
                <a:ln>
                  <a:noFill/>
                </a:ln>
                <a:solidFill>
                  <a:srgbClr val="000000"/>
                </a:solidFill>
                <a:effectLst/>
                <a:latin typeface="Arial" pitchFamily="34" charset="0"/>
                <a:ea typeface="Calibri" pitchFamily="34" charset="0"/>
                <a:cs typeface="Verdana" pitchFamily="34" charset="0"/>
              </a:rPr>
              <a:t>Numéro de la fiche info-achats</a:t>
            </a:r>
            <a:endParaRPr kumimoji="0" lang="fr-FR"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800" b="1" i="0" u="none" strike="noStrike" cap="none" normalizeH="0" baseline="0" dirty="0" smtClean="0">
                <a:ln>
                  <a:noFill/>
                </a:ln>
                <a:solidFill>
                  <a:srgbClr val="204BA3"/>
                </a:solidFill>
                <a:effectLst/>
                <a:latin typeface="Arial" pitchFamily="34" charset="0"/>
                <a:ea typeface="Calibri" pitchFamily="34" charset="0"/>
                <a:cs typeface="Arial" pitchFamily="34" charset="0"/>
              </a:rPr>
              <a:t>Numéro de la fiche info-achats</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 name="AutoShape 20"/>
          <p:cNvSpPr>
            <a:spLocks noChangeArrowheads="1"/>
          </p:cNvSpPr>
          <p:nvPr/>
        </p:nvSpPr>
        <p:spPr bwMode="auto">
          <a:xfrm>
            <a:off x="3887912" y="3598011"/>
            <a:ext cx="2097882" cy="1517365"/>
          </a:xfrm>
          <a:prstGeom prst="roundRect">
            <a:avLst>
              <a:gd name="adj" fmla="val 16667"/>
            </a:avLst>
          </a:prstGeom>
          <a:solidFill>
            <a:srgbClr val="FFC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r>
              <a:rPr lang="fr-FR" sz="1000" b="1" dirty="0">
                <a:solidFill>
                  <a:schemeClr val="bg1"/>
                </a:solidFill>
              </a:rPr>
              <a:t>Evaluation des fournisseurs</a:t>
            </a:r>
          </a:p>
          <a:p>
            <a:r>
              <a:rPr lang="fr-FR" sz="1000" b="1" dirty="0">
                <a:solidFill>
                  <a:schemeClr val="bg1"/>
                </a:solidFill>
              </a:rPr>
              <a:t>( 0PUR_C02 </a:t>
            </a:r>
            <a:r>
              <a:rPr lang="fr-FR" sz="1000" b="1" dirty="0" smtClean="0">
                <a:solidFill>
                  <a:schemeClr val="bg1"/>
                </a:solidFill>
              </a:rPr>
              <a:t>)</a:t>
            </a:r>
          </a:p>
          <a:p>
            <a:r>
              <a:rPr lang="fr-FR" sz="1000" dirty="0" smtClean="0">
                <a:solidFill>
                  <a:schemeClr val="bg1"/>
                </a:solidFill>
              </a:rPr>
              <a:t>Le respect des délais</a:t>
            </a:r>
            <a:endParaRPr lang="fr-FR" sz="1000" dirty="0">
              <a:solidFill>
                <a:schemeClr val="bg1"/>
              </a:solidFill>
            </a:endParaRPr>
          </a:p>
          <a:p>
            <a:r>
              <a:rPr lang="fr-FR" sz="1000" dirty="0" smtClean="0">
                <a:solidFill>
                  <a:schemeClr val="bg1"/>
                </a:solidFill>
              </a:rPr>
              <a:t>Avis </a:t>
            </a:r>
            <a:r>
              <a:rPr lang="fr-FR" sz="1000" dirty="0">
                <a:solidFill>
                  <a:schemeClr val="bg1"/>
                </a:solidFill>
              </a:rPr>
              <a:t>de livraison</a:t>
            </a:r>
          </a:p>
          <a:p>
            <a:r>
              <a:rPr lang="fr-FR" sz="1000" dirty="0" smtClean="0">
                <a:solidFill>
                  <a:schemeClr val="bg1"/>
                </a:solidFill>
              </a:rPr>
              <a:t>Le </a:t>
            </a:r>
            <a:r>
              <a:rPr lang="fr-FR" sz="1000" dirty="0">
                <a:solidFill>
                  <a:schemeClr val="bg1"/>
                </a:solidFill>
              </a:rPr>
              <a:t>respect des </a:t>
            </a:r>
            <a:r>
              <a:rPr lang="fr-FR" sz="1000" dirty="0" smtClean="0">
                <a:solidFill>
                  <a:schemeClr val="bg1"/>
                </a:solidFill>
              </a:rPr>
              <a:t>quantité</a:t>
            </a:r>
            <a:endParaRPr lang="fr-FR" sz="1000" dirty="0">
              <a:solidFill>
                <a:schemeClr val="bg1"/>
              </a:solidFill>
            </a:endParaRPr>
          </a:p>
          <a:p>
            <a:r>
              <a:rPr lang="fr-FR" sz="1000" dirty="0">
                <a:solidFill>
                  <a:schemeClr val="bg1"/>
                </a:solidFill>
              </a:rPr>
              <a:t>Q</a:t>
            </a:r>
            <a:r>
              <a:rPr lang="fr-FR" sz="1000" dirty="0" smtClean="0">
                <a:solidFill>
                  <a:schemeClr val="bg1"/>
                </a:solidFill>
              </a:rPr>
              <a:t>ualité </a:t>
            </a:r>
            <a:r>
              <a:rPr lang="fr-FR" sz="1000" dirty="0">
                <a:solidFill>
                  <a:schemeClr val="bg1"/>
                </a:solidFill>
              </a:rPr>
              <a:t>du service</a:t>
            </a:r>
          </a:p>
          <a:p>
            <a:r>
              <a:rPr lang="fr-FR" sz="1000" dirty="0">
                <a:solidFill>
                  <a:schemeClr val="bg1"/>
                </a:solidFill>
              </a:rPr>
              <a:t>R</a:t>
            </a:r>
            <a:r>
              <a:rPr lang="fr-FR" sz="1000" dirty="0" smtClean="0">
                <a:solidFill>
                  <a:schemeClr val="bg1"/>
                </a:solidFill>
              </a:rPr>
              <a:t>espect </a:t>
            </a:r>
            <a:r>
              <a:rPr lang="fr-FR" sz="1000" dirty="0">
                <a:solidFill>
                  <a:schemeClr val="bg1"/>
                </a:solidFill>
              </a:rPr>
              <a:t>date </a:t>
            </a:r>
            <a:r>
              <a:rPr lang="fr-FR" sz="1000" dirty="0" smtClean="0">
                <a:solidFill>
                  <a:schemeClr val="bg1"/>
                </a:solidFill>
              </a:rPr>
              <a:t>de livraison </a:t>
            </a:r>
          </a:p>
          <a:p>
            <a:r>
              <a:rPr lang="fr-FR" sz="1000" dirty="0" smtClean="0">
                <a:solidFill>
                  <a:schemeClr val="bg1"/>
                </a:solidFill>
              </a:rPr>
              <a:t>Ecart </a:t>
            </a:r>
            <a:r>
              <a:rPr lang="fr-FR" sz="1000" dirty="0">
                <a:solidFill>
                  <a:schemeClr val="bg1"/>
                </a:solidFill>
              </a:rPr>
              <a:t>sur avis de </a:t>
            </a:r>
            <a:r>
              <a:rPr lang="fr-FR" sz="1000" dirty="0" smtClean="0">
                <a:solidFill>
                  <a:schemeClr val="bg1"/>
                </a:solidFill>
              </a:rPr>
              <a:t>livraison</a:t>
            </a:r>
            <a:endParaRPr lang="fr-FR" sz="1000" dirty="0">
              <a:solidFill>
                <a:schemeClr val="bg1"/>
              </a:solidFill>
            </a:endParaRPr>
          </a:p>
        </p:txBody>
      </p:sp>
      <p:sp>
        <p:nvSpPr>
          <p:cNvPr id="9" name="AutoShape 19"/>
          <p:cNvSpPr>
            <a:spLocks noChangeArrowheads="1"/>
          </p:cNvSpPr>
          <p:nvPr/>
        </p:nvSpPr>
        <p:spPr bwMode="auto">
          <a:xfrm>
            <a:off x="6682532" y="3719908"/>
            <a:ext cx="1663285" cy="822823"/>
          </a:xfrm>
          <a:prstGeom prst="roundRect">
            <a:avLst>
              <a:gd name="adj" fmla="val 16667"/>
            </a:avLst>
          </a:prstGeom>
          <a:gradFill rotWithShape="0">
            <a:gsLst>
              <a:gs pos="0">
                <a:srgbClr val="D99594"/>
              </a:gs>
              <a:gs pos="50000">
                <a:srgbClr val="F2DBDB"/>
              </a:gs>
              <a:gs pos="100000">
                <a:srgbClr val="D99594"/>
              </a:gs>
            </a:gsLst>
            <a:lin ang="18900000" scaled="1"/>
          </a:gradFill>
          <a:ln w="12700">
            <a:solidFill>
              <a:srgbClr val="D99594"/>
            </a:solidFill>
            <a:round/>
            <a:headEnd/>
            <a:tailEnd/>
          </a:ln>
          <a:effectLst>
            <a:outerShdw dist="28398" dir="3806097" algn="ctr" rotWithShape="0">
              <a:srgbClr val="622423">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1" i="0" u="none" strike="noStrike" cap="none" normalizeH="0" baseline="0" dirty="0" smtClean="0">
                <a:ln>
                  <a:noFill/>
                </a:ln>
                <a:solidFill>
                  <a:srgbClr val="000000"/>
                </a:solidFill>
                <a:effectLst/>
                <a:latin typeface="Arial" pitchFamily="34" charset="0"/>
                <a:ea typeface="Calibri" pitchFamily="34" charset="0"/>
                <a:cs typeface="Verdana" pitchFamily="34" charset="0"/>
              </a:rPr>
              <a:t>Date/heure</a:t>
            </a:r>
            <a:endParaRPr kumimoji="0" lang="fr-FR"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800" b="1" i="0" u="none" strike="noStrike" cap="none" normalizeH="0" baseline="0" dirty="0" smtClean="0">
                <a:ln>
                  <a:noFill/>
                </a:ln>
                <a:solidFill>
                  <a:srgbClr val="204BA3"/>
                </a:solidFill>
                <a:effectLst/>
                <a:latin typeface="Arial" pitchFamily="34" charset="0"/>
                <a:ea typeface="Calibri" pitchFamily="34" charset="0"/>
                <a:cs typeface="Arial" pitchFamily="34" charset="0"/>
              </a:rPr>
              <a:t>Jour </a:t>
            </a:r>
            <a:r>
              <a:rPr kumimoji="0" lang="fr-FR" sz="800" b="1" i="0" u="none" strike="noStrike" cap="none" normalizeH="0" baseline="0" dirty="0" err="1" smtClean="0">
                <a:ln>
                  <a:noFill/>
                </a:ln>
                <a:solidFill>
                  <a:srgbClr val="204BA3"/>
                </a:solidFill>
                <a:effectLst/>
                <a:latin typeface="Arial" pitchFamily="34" charset="0"/>
                <a:ea typeface="Calibri" pitchFamily="34" charset="0"/>
                <a:cs typeface="Arial" pitchFamily="34" charset="0"/>
              </a:rPr>
              <a:t>calendar</a:t>
            </a:r>
            <a:endParaRPr lang="fr-FR" dirty="0">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800" b="1" i="0" u="none" strike="noStrike" cap="none" normalizeH="0" baseline="0" dirty="0" smtClean="0">
                <a:ln>
                  <a:noFill/>
                </a:ln>
                <a:solidFill>
                  <a:srgbClr val="204BA3"/>
                </a:solidFill>
                <a:effectLst/>
                <a:latin typeface="Arial" pitchFamily="34" charset="0"/>
                <a:ea typeface="Calibri" pitchFamily="34" charset="0"/>
                <a:cs typeface="Arial" pitchFamily="34" charset="0"/>
              </a:rPr>
              <a:t>Année</a:t>
            </a:r>
            <a:r>
              <a:rPr kumimoji="0" lang="fr-FR" sz="800" b="1" i="0" u="none" strike="noStrike" cap="none" normalizeH="0" dirty="0" smtClean="0">
                <a:ln>
                  <a:noFill/>
                </a:ln>
                <a:solidFill>
                  <a:srgbClr val="204BA3"/>
                </a:solidFill>
                <a:effectLst/>
                <a:latin typeface="Arial" pitchFamily="34" charset="0"/>
                <a:ea typeface="Calibri" pitchFamily="34" charset="0"/>
                <a:cs typeface="Arial" pitchFamily="34" charset="0"/>
              </a:rPr>
              <a:t> civile/mois</a:t>
            </a:r>
          </a:p>
          <a:p>
            <a:pPr marL="0" marR="0" lvl="0" indent="0" algn="l" defTabSz="914400" rtl="0" eaLnBrk="0" fontAlgn="base" latinLnBrk="0" hangingPunct="0">
              <a:lnSpc>
                <a:spcPct val="100000"/>
              </a:lnSpc>
              <a:spcBef>
                <a:spcPct val="0"/>
              </a:spcBef>
              <a:spcAft>
                <a:spcPct val="0"/>
              </a:spcAft>
              <a:buClrTx/>
              <a:buSzTx/>
              <a:buFontTx/>
              <a:buNone/>
              <a:tabLst/>
            </a:pPr>
            <a:r>
              <a:rPr lang="fr-FR" sz="800" b="1" baseline="0" dirty="0" smtClean="0">
                <a:solidFill>
                  <a:srgbClr val="204BA3"/>
                </a:solidFill>
                <a:latin typeface="Arial" pitchFamily="34" charset="0"/>
                <a:ea typeface="Calibri" pitchFamily="34" charset="0"/>
                <a:cs typeface="Arial" pitchFamily="34" charset="0"/>
              </a:rPr>
              <a:t>Année</a:t>
            </a:r>
            <a:r>
              <a:rPr lang="fr-FR" sz="800" b="1" dirty="0" smtClean="0">
                <a:solidFill>
                  <a:srgbClr val="204BA3"/>
                </a:solidFill>
                <a:latin typeface="Arial" pitchFamily="34" charset="0"/>
                <a:ea typeface="Calibri" pitchFamily="34" charset="0"/>
                <a:cs typeface="Arial" pitchFamily="34" charset="0"/>
              </a:rPr>
              <a:t> civile/semaine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800" b="1" i="0" u="none" strike="noStrike" cap="none" normalizeH="0" baseline="0" dirty="0" smtClean="0">
                <a:ln>
                  <a:noFill/>
                </a:ln>
                <a:solidFill>
                  <a:srgbClr val="204BA3"/>
                </a:solidFill>
                <a:effectLst/>
                <a:latin typeface="Arial" pitchFamily="34" charset="0"/>
                <a:ea typeface="Calibri" pitchFamily="34" charset="0"/>
                <a:cs typeface="Arial" pitchFamily="34" charset="0"/>
              </a:rPr>
              <a:t>Exercice</a:t>
            </a:r>
            <a:r>
              <a:rPr kumimoji="0" lang="fr-FR" sz="800" b="1" i="0" u="none" strike="noStrike" cap="none" normalizeH="0" dirty="0" smtClean="0">
                <a:ln>
                  <a:noFill/>
                </a:ln>
                <a:solidFill>
                  <a:srgbClr val="204BA3"/>
                </a:solidFill>
                <a:effectLst/>
                <a:latin typeface="Arial" pitchFamily="34" charset="0"/>
                <a:ea typeface="Calibri" pitchFamily="34" charset="0"/>
                <a:cs typeface="Arial" pitchFamily="34" charset="0"/>
              </a:rPr>
              <a:t> comptable/exercice</a:t>
            </a:r>
            <a:endParaRPr kumimoji="0" lang="fr-FR" sz="800" b="1" i="0" u="none" strike="noStrike" cap="none" normalizeH="0" baseline="0" dirty="0" smtClean="0">
              <a:ln>
                <a:noFill/>
              </a:ln>
              <a:solidFill>
                <a:srgbClr val="204BA3"/>
              </a:solidFill>
              <a:effectLst/>
              <a:latin typeface="Arial" pitchFamily="34" charset="0"/>
              <a:ea typeface="Calibri" pitchFamily="34" charset="0"/>
              <a:cs typeface="Arial" pitchFamily="34" charset="0"/>
            </a:endParaRPr>
          </a:p>
        </p:txBody>
      </p:sp>
      <p:sp>
        <p:nvSpPr>
          <p:cNvPr id="10" name="AutoShape 18"/>
          <p:cNvSpPr>
            <a:spLocks noChangeArrowheads="1"/>
          </p:cNvSpPr>
          <p:nvPr/>
        </p:nvSpPr>
        <p:spPr bwMode="auto">
          <a:xfrm>
            <a:off x="2554923" y="5905633"/>
            <a:ext cx="1560712" cy="389731"/>
          </a:xfrm>
          <a:prstGeom prst="roundRect">
            <a:avLst>
              <a:gd name="adj" fmla="val 16667"/>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lang="fr-FR" sz="800" b="1" dirty="0" smtClean="0">
                <a:solidFill>
                  <a:srgbClr val="000000"/>
                </a:solidFill>
                <a:latin typeface="Arial" pitchFamily="34" charset="0"/>
                <a:cs typeface="Verdana" pitchFamily="34" charset="0"/>
              </a:rPr>
              <a:t>Donnée a annuler</a:t>
            </a:r>
            <a:endParaRPr kumimoji="0" lang="fr-FR"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800" b="1" i="0" u="none" strike="noStrike" cap="none" normalizeH="0" baseline="0" dirty="0" smtClean="0">
                <a:ln>
                  <a:noFill/>
                </a:ln>
                <a:solidFill>
                  <a:srgbClr val="204BA3"/>
                </a:solidFill>
                <a:effectLst/>
                <a:latin typeface="Arial" pitchFamily="34" charset="0"/>
                <a:ea typeface="Calibri" pitchFamily="34" charset="0"/>
                <a:cs typeface="Arial" pitchFamily="34" charset="0"/>
              </a:rPr>
              <a:t>Code donnée a annuler</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 name="AutoShape 16"/>
          <p:cNvSpPr>
            <a:spLocks noChangeArrowheads="1"/>
          </p:cNvSpPr>
          <p:nvPr/>
        </p:nvSpPr>
        <p:spPr bwMode="auto">
          <a:xfrm>
            <a:off x="6562545" y="5770938"/>
            <a:ext cx="2147235" cy="659123"/>
          </a:xfrm>
          <a:prstGeom prst="roundRect">
            <a:avLst>
              <a:gd name="adj" fmla="val 16667"/>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1" i="0" u="none" strike="noStrike" cap="none" normalizeH="0" baseline="0" dirty="0" smtClean="0">
                <a:ln>
                  <a:noFill/>
                </a:ln>
                <a:solidFill>
                  <a:srgbClr val="000000"/>
                </a:solidFill>
                <a:effectLst/>
                <a:latin typeface="Arial" pitchFamily="34" charset="0"/>
                <a:ea typeface="Calibri" pitchFamily="34" charset="0"/>
                <a:cs typeface="Verdana" pitchFamily="34" charset="0"/>
              </a:rPr>
              <a:t>Version/type</a:t>
            </a:r>
            <a:r>
              <a:rPr kumimoji="0" lang="fr-FR" sz="800" b="1" i="0" u="none" strike="noStrike" cap="none" normalizeH="0" dirty="0" smtClean="0">
                <a:ln>
                  <a:noFill/>
                </a:ln>
                <a:solidFill>
                  <a:srgbClr val="000000"/>
                </a:solidFill>
                <a:effectLst/>
                <a:latin typeface="Arial" pitchFamily="34" charset="0"/>
                <a:ea typeface="Calibri" pitchFamily="34" charset="0"/>
                <a:cs typeface="Verdana" pitchFamily="34" charset="0"/>
              </a:rPr>
              <a:t> de valeur</a:t>
            </a:r>
            <a:endParaRPr kumimoji="0" lang="fr-FR"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800" b="1" i="0" u="none" strike="noStrike" cap="none" normalizeH="0" baseline="0" dirty="0" smtClean="0">
                <a:ln>
                  <a:noFill/>
                </a:ln>
                <a:solidFill>
                  <a:srgbClr val="204BA3"/>
                </a:solidFill>
                <a:effectLst/>
                <a:latin typeface="Arial" pitchFamily="34" charset="0"/>
                <a:ea typeface="Calibri" pitchFamily="34" charset="0"/>
                <a:cs typeface="Arial" pitchFamily="34" charset="0"/>
              </a:rPr>
              <a:t>version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800" b="1" i="0" u="none" strike="noStrike" cap="none" normalizeH="0" baseline="0" dirty="0" smtClean="0">
                <a:ln>
                  <a:noFill/>
                </a:ln>
                <a:solidFill>
                  <a:srgbClr val="204BA3"/>
                </a:solidFill>
                <a:effectLst/>
                <a:latin typeface="Arial" pitchFamily="34" charset="0"/>
                <a:ea typeface="Calibri" pitchFamily="34" charset="0"/>
                <a:cs typeface="Arial" pitchFamily="34" charset="0"/>
              </a:rPr>
              <a:t>Type de valeur</a:t>
            </a:r>
            <a:r>
              <a:rPr kumimoji="0" lang="fr-FR" sz="800" b="1" i="0" u="none" strike="noStrike" cap="none" normalizeH="0" dirty="0" smtClean="0">
                <a:ln>
                  <a:noFill/>
                </a:ln>
                <a:solidFill>
                  <a:srgbClr val="204BA3"/>
                </a:solidFill>
                <a:effectLst/>
                <a:latin typeface="Arial" pitchFamily="34" charset="0"/>
                <a:ea typeface="Calibri" pitchFamily="34" charset="0"/>
                <a:cs typeface="Arial" pitchFamily="34" charset="0"/>
              </a:rPr>
              <a:t> pour </a:t>
            </a:r>
            <a:r>
              <a:rPr kumimoji="0" lang="fr-FR" sz="800" b="1" i="0" u="none" strike="noStrike" cap="none" normalizeH="0" dirty="0" err="1" smtClean="0">
                <a:ln>
                  <a:noFill/>
                </a:ln>
                <a:solidFill>
                  <a:srgbClr val="204BA3"/>
                </a:solidFill>
                <a:effectLst/>
                <a:latin typeface="Arial" pitchFamily="34" charset="0"/>
                <a:ea typeface="Calibri" pitchFamily="34" charset="0"/>
                <a:cs typeface="Arial" pitchFamily="34" charset="0"/>
              </a:rPr>
              <a:t>reporting</a:t>
            </a:r>
            <a:endParaRPr kumimoji="0" lang="fr-FR" sz="800" b="1" i="0" u="none" strike="noStrike" cap="none" normalizeH="0" baseline="0" dirty="0" smtClean="0">
              <a:ln>
                <a:noFill/>
              </a:ln>
              <a:solidFill>
                <a:srgbClr val="204BA3"/>
              </a:solidFill>
              <a:effectLst/>
              <a:latin typeface="Arial" pitchFamily="34" charset="0"/>
              <a:ea typeface="Calibri" pitchFamily="34" charset="0"/>
              <a:cs typeface="Arial" pitchFamily="34" charset="0"/>
            </a:endParaRPr>
          </a:p>
        </p:txBody>
      </p:sp>
      <p:sp>
        <p:nvSpPr>
          <p:cNvPr id="13" name="AutoShape 15"/>
          <p:cNvSpPr>
            <a:spLocks noChangeArrowheads="1"/>
          </p:cNvSpPr>
          <p:nvPr/>
        </p:nvSpPr>
        <p:spPr bwMode="auto">
          <a:xfrm>
            <a:off x="4572000" y="5981535"/>
            <a:ext cx="1616103" cy="587375"/>
          </a:xfrm>
          <a:prstGeom prst="roundRect">
            <a:avLst>
              <a:gd name="adj" fmla="val 16667"/>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900" b="1" i="0" u="none" strike="noStrike" cap="none" normalizeH="0" baseline="0" dirty="0" smtClean="0">
                <a:ln>
                  <a:noFill/>
                </a:ln>
                <a:solidFill>
                  <a:srgbClr val="000000"/>
                </a:solidFill>
                <a:effectLst/>
                <a:latin typeface="Arial" pitchFamily="34" charset="0"/>
                <a:ea typeface="Calibri" pitchFamily="34" charset="0"/>
                <a:cs typeface="Verdana" pitchFamily="34" charset="0"/>
              </a:rPr>
              <a:t>Numéro de fournisseur</a:t>
            </a:r>
            <a:endParaRPr kumimoji="0" lang="fr-FR"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800" b="1" i="0" u="none" strike="noStrike" cap="none" normalizeH="0" baseline="0" dirty="0" smtClean="0">
                <a:ln>
                  <a:noFill/>
                </a:ln>
                <a:solidFill>
                  <a:srgbClr val="204BA3"/>
                </a:solidFill>
                <a:effectLst/>
                <a:latin typeface="Arial" pitchFamily="34" charset="0"/>
                <a:ea typeface="Calibri" pitchFamily="34" charset="0"/>
                <a:cs typeface="Arial" pitchFamily="34" charset="0"/>
              </a:rPr>
              <a:t>Fournisseur</a:t>
            </a:r>
          </a:p>
          <a:p>
            <a:pPr marL="0" marR="0" lvl="0" indent="0" algn="l" defTabSz="914400" rtl="0" eaLnBrk="0" fontAlgn="base" latinLnBrk="0" hangingPunct="0">
              <a:lnSpc>
                <a:spcPct val="100000"/>
              </a:lnSpc>
              <a:spcBef>
                <a:spcPct val="0"/>
              </a:spcBef>
              <a:spcAft>
                <a:spcPct val="0"/>
              </a:spcAft>
              <a:buClrTx/>
              <a:buSzTx/>
              <a:buFontTx/>
              <a:buNone/>
              <a:tabLst/>
            </a:pPr>
            <a:r>
              <a:rPr lang="fr-FR" sz="800" b="1" dirty="0" smtClean="0">
                <a:solidFill>
                  <a:srgbClr val="204BA3"/>
                </a:solidFill>
                <a:latin typeface="Arial" pitchFamily="34" charset="0"/>
                <a:cs typeface="Arial" pitchFamily="34" charset="0"/>
              </a:rPr>
              <a:t>partenaire</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 name="AutoShape 14"/>
          <p:cNvSpPr>
            <a:spLocks noChangeShapeType="1"/>
          </p:cNvSpPr>
          <p:nvPr/>
        </p:nvSpPr>
        <p:spPr bwMode="auto">
          <a:xfrm>
            <a:off x="4229100" y="2406770"/>
            <a:ext cx="322915" cy="1191241"/>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5" name="AutoShape 13"/>
          <p:cNvSpPr>
            <a:spLocks noChangeShapeType="1"/>
          </p:cNvSpPr>
          <p:nvPr/>
        </p:nvSpPr>
        <p:spPr bwMode="auto">
          <a:xfrm flipV="1">
            <a:off x="2276246" y="4731201"/>
            <a:ext cx="1611666" cy="48224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6" name="AutoShape 12"/>
          <p:cNvSpPr>
            <a:spLocks noChangeShapeType="1"/>
          </p:cNvSpPr>
          <p:nvPr/>
        </p:nvSpPr>
        <p:spPr bwMode="auto">
          <a:xfrm flipV="1">
            <a:off x="3386931" y="5115375"/>
            <a:ext cx="842169" cy="790257"/>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7" name="AutoShape 11"/>
          <p:cNvSpPr>
            <a:spLocks noChangeShapeType="1"/>
          </p:cNvSpPr>
          <p:nvPr/>
        </p:nvSpPr>
        <p:spPr bwMode="auto">
          <a:xfrm flipH="1" flipV="1">
            <a:off x="5598803" y="5116964"/>
            <a:ext cx="45719" cy="864571"/>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8" name="AutoShape 10"/>
          <p:cNvSpPr>
            <a:spLocks noChangeShapeType="1"/>
          </p:cNvSpPr>
          <p:nvPr/>
        </p:nvSpPr>
        <p:spPr bwMode="auto">
          <a:xfrm>
            <a:off x="5941856" y="5017355"/>
            <a:ext cx="842185" cy="753583"/>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9" name="AutoShape 9"/>
          <p:cNvSpPr>
            <a:spLocks noChangeShapeType="1"/>
          </p:cNvSpPr>
          <p:nvPr/>
        </p:nvSpPr>
        <p:spPr bwMode="auto">
          <a:xfrm flipH="1">
            <a:off x="5985092" y="4223119"/>
            <a:ext cx="697439" cy="243723"/>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0" name="AutoShape 8"/>
          <p:cNvSpPr>
            <a:spLocks noChangeShapeType="1"/>
          </p:cNvSpPr>
          <p:nvPr/>
        </p:nvSpPr>
        <p:spPr bwMode="auto">
          <a:xfrm flipH="1">
            <a:off x="5924905" y="2910396"/>
            <a:ext cx="637640" cy="809512"/>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1" name="AutoShape 7"/>
          <p:cNvSpPr>
            <a:spLocks noChangeShapeType="1"/>
          </p:cNvSpPr>
          <p:nvPr/>
        </p:nvSpPr>
        <p:spPr bwMode="auto">
          <a:xfrm flipH="1" flipV="1">
            <a:off x="2790154" y="3275798"/>
            <a:ext cx="1097757" cy="947321"/>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4" name="AutoShape 4"/>
          <p:cNvSpPr>
            <a:spLocks noChangeShapeType="1"/>
          </p:cNvSpPr>
          <p:nvPr/>
        </p:nvSpPr>
        <p:spPr bwMode="auto">
          <a:xfrm>
            <a:off x="1622826" y="4021472"/>
            <a:ext cx="2265086" cy="44537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5" name="AutoShape 3"/>
          <p:cNvSpPr>
            <a:spLocks noChangeArrowheads="1"/>
          </p:cNvSpPr>
          <p:nvPr/>
        </p:nvSpPr>
        <p:spPr bwMode="auto">
          <a:xfrm>
            <a:off x="773644" y="3819824"/>
            <a:ext cx="849182" cy="403296"/>
          </a:xfrm>
          <a:prstGeom prst="roundRect">
            <a:avLst>
              <a:gd name="adj" fmla="val 16667"/>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lang="fr-FR" sz="800" b="1" dirty="0" smtClean="0">
                <a:solidFill>
                  <a:srgbClr val="000000"/>
                </a:solidFill>
                <a:latin typeface="Arial" pitchFamily="34" charset="0"/>
                <a:cs typeface="Verdana" pitchFamily="34" charset="0"/>
              </a:rPr>
              <a:t>Division</a:t>
            </a:r>
            <a:endParaRPr kumimoji="0" lang="fr-FR"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800" b="1" i="0" u="none" strike="noStrike" cap="none" normalizeH="0" baseline="0" dirty="0" err="1" smtClean="0">
                <a:ln>
                  <a:noFill/>
                </a:ln>
                <a:solidFill>
                  <a:srgbClr val="204BA3"/>
                </a:solidFill>
                <a:effectLst/>
                <a:latin typeface="Arial" pitchFamily="34" charset="0"/>
                <a:ea typeface="Calibri" pitchFamily="34" charset="0"/>
                <a:cs typeface="Arial" pitchFamily="34" charset="0"/>
              </a:rPr>
              <a:t>Divison</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6" name="AutoShape 2"/>
          <p:cNvSpPr>
            <a:spLocks noChangeArrowheads="1"/>
          </p:cNvSpPr>
          <p:nvPr/>
        </p:nvSpPr>
        <p:spPr bwMode="auto">
          <a:xfrm>
            <a:off x="647471" y="4845029"/>
            <a:ext cx="1628775" cy="490573"/>
          </a:xfrm>
          <a:prstGeom prst="roundRect">
            <a:avLst>
              <a:gd name="adj" fmla="val 16667"/>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1" i="0" u="none" strike="noStrike" cap="none" normalizeH="0" baseline="0" dirty="0" smtClean="0">
                <a:ln>
                  <a:noFill/>
                </a:ln>
                <a:solidFill>
                  <a:srgbClr val="000000"/>
                </a:solidFill>
                <a:effectLst/>
                <a:latin typeface="Arial" pitchFamily="34" charset="0"/>
                <a:ea typeface="Calibri" pitchFamily="34" charset="0"/>
                <a:cs typeface="Verdana" pitchFamily="34" charset="0"/>
              </a:rPr>
              <a:t>Organisation d’achats</a:t>
            </a:r>
            <a:endParaRPr kumimoji="0" lang="fr-FR"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800" b="1" i="0" u="none" strike="noStrike" cap="none" normalizeH="0" baseline="0" dirty="0" smtClean="0">
                <a:ln>
                  <a:noFill/>
                </a:ln>
                <a:solidFill>
                  <a:srgbClr val="204BA3"/>
                </a:solidFill>
                <a:effectLst/>
                <a:latin typeface="Arial" pitchFamily="34" charset="0"/>
                <a:ea typeface="Calibri" pitchFamily="34" charset="0"/>
                <a:cs typeface="Arial" pitchFamily="34" charset="0"/>
              </a:rPr>
              <a:t>Organisation d’achats</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7" name="Rectangle 2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8" name="Rectangle 34"/>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100" b="0" i="0" u="none" strike="noStrike" cap="none" normalizeH="0" baseline="0" smtClean="0">
                <a:ln>
                  <a:noFill/>
                </a:ln>
                <a:solidFill>
                  <a:schemeClr val="tx1"/>
                </a:solidFill>
                <a:effectLst/>
                <a:latin typeface="Arial" pitchFamily="34" charset="0"/>
                <a:cs typeface="Arial" pitchFamily="34" charset="0"/>
              </a:rPr>
              <a:t/>
            </a:r>
            <a:br>
              <a:rPr kumimoji="0" lang="fr-FR" sz="1100" b="0" i="0" u="none" strike="noStrike" cap="none" normalizeH="0" baseline="0" smtClean="0">
                <a:ln>
                  <a:noFill/>
                </a:ln>
                <a:solidFill>
                  <a:schemeClr val="tx1"/>
                </a:solidFill>
                <a:effectLst/>
                <a:latin typeface="Arial" pitchFamily="34" charset="0"/>
                <a:cs typeface="Arial" pitchFamily="34" charset="0"/>
              </a:rPr>
            </a:br>
            <a:endParaRPr kumimoji="0" lang="fr-FR"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pitchFamily="34" charset="0"/>
              <a:cs typeface="Arial" pitchFamily="34" charset="0"/>
            </a:endParaRPr>
          </a:p>
        </p:txBody>
      </p:sp>
      <p:sp>
        <p:nvSpPr>
          <p:cNvPr id="29" name="Rectangle 36"/>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7753350" algn="l"/>
              </a:tabLst>
            </a:pPr>
            <a:endParaRPr kumimoji="0" lang="fr-FR" sz="1100" b="0" i="0" u="none" strike="noStrike" cap="none" normalizeH="0" baseline="0" dirty="0" smtClean="0">
              <a:ln>
                <a:noFill/>
              </a:ln>
              <a:solidFill>
                <a:schemeClr val="tx1"/>
              </a:solidFill>
              <a:effectLst/>
              <a:latin typeface="Arial" pitchFamily="34" charset="0"/>
              <a:ea typeface="Calibri"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7753350" algn="l"/>
              </a:tabLst>
            </a:pPr>
            <a:r>
              <a:rPr kumimoji="0" lang="fr-FR"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	</a:t>
            </a:r>
            <a:endParaRPr kumimoji="0" lang="fr-FR"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7753350" algn="l"/>
              </a:tabLst>
            </a:pP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0" name="Flèche droite rayée 29"/>
          <p:cNvSpPr/>
          <p:nvPr/>
        </p:nvSpPr>
        <p:spPr>
          <a:xfrm flipH="1">
            <a:off x="-1213948" y="102598"/>
            <a:ext cx="4230280"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31" name="Titre 1"/>
          <p:cNvSpPr>
            <a:spLocks noGrp="1"/>
          </p:cNvSpPr>
          <p:nvPr>
            <p:ph type="title"/>
          </p:nvPr>
        </p:nvSpPr>
        <p:spPr>
          <a:xfrm>
            <a:off x="1" y="363118"/>
            <a:ext cx="2873828" cy="537634"/>
          </a:xfrm>
        </p:spPr>
        <p:txBody>
          <a:bodyPr/>
          <a:lstStyle/>
          <a:p>
            <a:r>
              <a:rPr lang="fr-FR" sz="2800" dirty="0" smtClean="0">
                <a:solidFill>
                  <a:schemeClr val="bg1"/>
                </a:solidFill>
                <a:latin typeface="Calibri" pitchFamily="34" charset="0"/>
                <a:cs typeface="Calibri" pitchFamily="34" charset="0"/>
              </a:rPr>
              <a:t>Schéma des Cubes</a:t>
            </a:r>
            <a:endParaRPr lang="fr-FR" sz="2800" dirty="0">
              <a:solidFill>
                <a:schemeClr val="bg1"/>
              </a:solidFill>
              <a:latin typeface="Calibri" pitchFamily="34" charset="0"/>
              <a:cs typeface="Calibri" pitchFamily="34" charset="0"/>
            </a:endParaRPr>
          </a:p>
        </p:txBody>
      </p:sp>
      <p:sp>
        <p:nvSpPr>
          <p:cNvPr id="32" name="Flèche droite rayée 31"/>
          <p:cNvSpPr/>
          <p:nvPr/>
        </p:nvSpPr>
        <p:spPr>
          <a:xfrm flipH="1">
            <a:off x="-938719" y="732671"/>
            <a:ext cx="4760092" cy="78223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33" name="Rectangle 32"/>
          <p:cNvSpPr/>
          <p:nvPr/>
        </p:nvSpPr>
        <p:spPr>
          <a:xfrm>
            <a:off x="320720" y="948928"/>
            <a:ext cx="3364175" cy="338554"/>
          </a:xfrm>
          <a:prstGeom prst="rect">
            <a:avLst/>
          </a:prstGeom>
        </p:spPr>
        <p:txBody>
          <a:bodyPr wrap="square">
            <a:spAutoFit/>
          </a:bodyPr>
          <a:lstStyle/>
          <a:p>
            <a:r>
              <a:rPr lang="fr-FR" sz="1600" dirty="0" smtClean="0">
                <a:solidFill>
                  <a:schemeClr val="bg1"/>
                </a:solidFill>
                <a:latin typeface="Calibri" pitchFamily="34" charset="0"/>
                <a:cs typeface="Calibri" pitchFamily="34" charset="0"/>
              </a:rPr>
              <a:t>Exemple : </a:t>
            </a:r>
            <a:r>
              <a:rPr lang="fr-FR" sz="1600" b="1" dirty="0" smtClean="0">
                <a:solidFill>
                  <a:schemeClr val="bg1"/>
                </a:solidFill>
                <a:latin typeface="Calibri" pitchFamily="34" charset="0"/>
                <a:cs typeface="Calibri" pitchFamily="34" charset="0"/>
              </a:rPr>
              <a:t>Evaluation des fournisseurs</a:t>
            </a:r>
            <a:endParaRPr lang="fr-FR" sz="1600" b="1" dirty="0"/>
          </a:p>
        </p:txBody>
      </p:sp>
      <p:sp>
        <p:nvSpPr>
          <p:cNvPr id="34" name="Rectangle 33"/>
          <p:cNvSpPr/>
          <p:nvPr/>
        </p:nvSpPr>
        <p:spPr>
          <a:xfrm>
            <a:off x="4544670" y="365847"/>
            <a:ext cx="2707474"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35" name="Rectangle 34"/>
          <p:cNvSpPr/>
          <p:nvPr/>
        </p:nvSpPr>
        <p:spPr>
          <a:xfrm>
            <a:off x="4706209" y="12403"/>
            <a:ext cx="2470548" cy="369332"/>
          </a:xfrm>
          <a:prstGeom prst="rect">
            <a:avLst/>
          </a:prstGeom>
        </p:spPr>
        <p:txBody>
          <a:bodyPr wrap="none">
            <a:spAutoFit/>
          </a:bodyPr>
          <a:lstStyle/>
          <a:p>
            <a:pPr lvl="0" algn="ctr"/>
            <a:r>
              <a:rPr lang="fr-FR" b="1" i="1" dirty="0">
                <a:solidFill>
                  <a:schemeClr val="bg1"/>
                </a:solidFill>
                <a:latin typeface="Calibri" pitchFamily="34" charset="0"/>
                <a:cs typeface="Calibri" pitchFamily="34" charset="0"/>
              </a:rPr>
              <a:t>Analyse &amp; Modélisation</a:t>
            </a:r>
          </a:p>
        </p:txBody>
      </p:sp>
    </p:spTree>
    <p:extLst>
      <p:ext uri="{BB962C8B-B14F-4D97-AF65-F5344CB8AC3E}">
        <p14:creationId xmlns:p14="http://schemas.microsoft.com/office/powerpoint/2010/main" val="14321562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1+#ppt_w/2"/>
                                          </p:val>
                                        </p:tav>
                                        <p:tav tm="100000">
                                          <p:val>
                                            <p:strVal val="#ppt_x"/>
                                          </p:val>
                                        </p:tav>
                                      </p:tavLst>
                                    </p:anim>
                                    <p:anim calcmode="lin" valueType="num">
                                      <p:cBhvr additive="base">
                                        <p:cTn id="12"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24303" y="5896303"/>
            <a:ext cx="6753554" cy="3153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le 1"/>
          <p:cNvSpPr txBox="1">
            <a:spLocks/>
          </p:cNvSpPr>
          <p:nvPr/>
        </p:nvSpPr>
        <p:spPr>
          <a:xfrm>
            <a:off x="137319" y="4935136"/>
            <a:ext cx="4834732" cy="756479"/>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800" b="1" dirty="0" smtClean="0">
                <a:solidFill>
                  <a:schemeClr val="bg1"/>
                </a:solidFill>
                <a:latin typeface="Calibri" pitchFamily="34" charset="0"/>
                <a:cs typeface="Calibri" pitchFamily="34" charset="0"/>
              </a:rPr>
              <a:t>Contexte  général</a:t>
            </a:r>
            <a:endParaRPr lang="fr-FR" sz="4800" b="1" dirty="0">
              <a:solidFill>
                <a:schemeClr val="bg1"/>
              </a:solidFill>
              <a:latin typeface="Calibri" pitchFamily="34" charset="0"/>
              <a:cs typeface="Calibri" pitchFamily="34" charset="0"/>
            </a:endParaRPr>
          </a:p>
        </p:txBody>
      </p:sp>
      <p:sp>
        <p:nvSpPr>
          <p:cNvPr id="6" name="ZoneTexte 5"/>
          <p:cNvSpPr txBox="1"/>
          <p:nvPr/>
        </p:nvSpPr>
        <p:spPr>
          <a:xfrm>
            <a:off x="2304477" y="1655116"/>
            <a:ext cx="4950374" cy="461665"/>
          </a:xfrm>
          <a:prstGeom prst="rect">
            <a:avLst/>
          </a:prstGeom>
          <a:noFill/>
        </p:spPr>
        <p:txBody>
          <a:bodyPr wrap="square" rtlCol="0">
            <a:spAutoFit/>
          </a:bodyPr>
          <a:lstStyle/>
          <a:p>
            <a:r>
              <a:rPr lang="fr-FR" sz="2400" b="1" dirty="0" smtClean="0">
                <a:solidFill>
                  <a:schemeClr val="bg1"/>
                </a:solidFill>
                <a:latin typeface="Calibri" pitchFamily="34" charset="0"/>
                <a:cs typeface="Calibri" pitchFamily="34" charset="0"/>
              </a:rPr>
              <a:t>Organisme d’accueil</a:t>
            </a:r>
            <a:endParaRPr lang="fr-FR" sz="2400" b="1" dirty="0">
              <a:solidFill>
                <a:schemeClr val="bg1"/>
              </a:solidFill>
              <a:latin typeface="Calibri" pitchFamily="34" charset="0"/>
              <a:cs typeface="Calibri" pitchFamily="34" charset="0"/>
            </a:endParaRPr>
          </a:p>
        </p:txBody>
      </p:sp>
      <p:sp>
        <p:nvSpPr>
          <p:cNvPr id="7" name="ZoneTexte 6"/>
          <p:cNvSpPr txBox="1"/>
          <p:nvPr/>
        </p:nvSpPr>
        <p:spPr>
          <a:xfrm>
            <a:off x="2304477" y="2403841"/>
            <a:ext cx="4427399" cy="461665"/>
          </a:xfrm>
          <a:prstGeom prst="rect">
            <a:avLst/>
          </a:prstGeom>
          <a:noFill/>
        </p:spPr>
        <p:txBody>
          <a:bodyPr wrap="square" rtlCol="0">
            <a:spAutoFit/>
          </a:bodyPr>
          <a:lstStyle/>
          <a:p>
            <a:r>
              <a:rPr lang="fr-FR" sz="2400" b="1" dirty="0" smtClean="0">
                <a:solidFill>
                  <a:schemeClr val="bg1"/>
                </a:solidFill>
                <a:latin typeface="Calibri" pitchFamily="34" charset="0"/>
                <a:cs typeface="Calibri" pitchFamily="34" charset="0"/>
              </a:rPr>
              <a:t>Service d’accueil</a:t>
            </a:r>
            <a:endParaRPr lang="fr-FR" sz="2400" b="1" dirty="0">
              <a:solidFill>
                <a:schemeClr val="bg1"/>
              </a:solidFill>
              <a:latin typeface="Calibri" pitchFamily="34" charset="0"/>
              <a:cs typeface="Calibri" pitchFamily="34" charset="0"/>
            </a:endParaRPr>
          </a:p>
        </p:txBody>
      </p:sp>
      <p:sp>
        <p:nvSpPr>
          <p:cNvPr id="9" name="ZoneTexte 8"/>
          <p:cNvSpPr txBox="1"/>
          <p:nvPr/>
        </p:nvSpPr>
        <p:spPr>
          <a:xfrm>
            <a:off x="2304476" y="3155457"/>
            <a:ext cx="4831229" cy="461665"/>
          </a:xfrm>
          <a:prstGeom prst="rect">
            <a:avLst/>
          </a:prstGeom>
          <a:noFill/>
        </p:spPr>
        <p:txBody>
          <a:bodyPr wrap="square" rtlCol="0">
            <a:spAutoFit/>
          </a:bodyPr>
          <a:lstStyle/>
          <a:p>
            <a:r>
              <a:rPr lang="fr-FR" sz="2400" b="1" dirty="0" smtClean="0">
                <a:solidFill>
                  <a:schemeClr val="bg1"/>
                </a:solidFill>
                <a:latin typeface="Calibri" pitchFamily="34" charset="0"/>
                <a:cs typeface="Calibri" pitchFamily="34" charset="0"/>
              </a:rPr>
              <a:t>Cadre général du projet</a:t>
            </a:r>
            <a:endParaRPr lang="fr-FR" sz="2400" b="1"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val="28505196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2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D57F1E4F-1CFF-5643-939E-217C01CDF565}" type="slidenum">
              <a:rPr lang="fr-FR" b="1" smtClean="0">
                <a:solidFill>
                  <a:schemeClr val="bg1"/>
                </a:solidFill>
              </a:rPr>
              <a:pPr/>
              <a:t>40</a:t>
            </a:fld>
            <a:endParaRPr lang="fr-FR" b="1" dirty="0">
              <a:solidFill>
                <a:schemeClr val="bg1"/>
              </a:solidFill>
            </a:endParaRPr>
          </a:p>
        </p:txBody>
      </p:sp>
      <p:sp>
        <p:nvSpPr>
          <p:cNvPr id="5" name="Flèche droite rayée 4"/>
          <p:cNvSpPr/>
          <p:nvPr/>
        </p:nvSpPr>
        <p:spPr>
          <a:xfrm flipH="1">
            <a:off x="-1213948" y="102598"/>
            <a:ext cx="4230280"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6" name="Flèche droite rayée 5"/>
          <p:cNvSpPr/>
          <p:nvPr/>
        </p:nvSpPr>
        <p:spPr>
          <a:xfrm flipH="1">
            <a:off x="-1030365" y="728005"/>
            <a:ext cx="4760092" cy="78223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7" name="Rectangle 6"/>
          <p:cNvSpPr/>
          <p:nvPr/>
        </p:nvSpPr>
        <p:spPr>
          <a:xfrm>
            <a:off x="229074" y="944262"/>
            <a:ext cx="3364175" cy="338554"/>
          </a:xfrm>
          <a:prstGeom prst="rect">
            <a:avLst/>
          </a:prstGeom>
        </p:spPr>
        <p:txBody>
          <a:bodyPr wrap="square">
            <a:spAutoFit/>
          </a:bodyPr>
          <a:lstStyle/>
          <a:p>
            <a:r>
              <a:rPr lang="fr-FR" sz="1600" dirty="0" smtClean="0">
                <a:solidFill>
                  <a:schemeClr val="bg1"/>
                </a:solidFill>
                <a:latin typeface="Calibri" pitchFamily="34" charset="0"/>
                <a:cs typeface="Calibri" pitchFamily="34" charset="0"/>
              </a:rPr>
              <a:t>Exemple : </a:t>
            </a:r>
            <a:r>
              <a:rPr lang="fr-FR" sz="1600" b="1" dirty="0" smtClean="0">
                <a:solidFill>
                  <a:schemeClr val="bg1"/>
                </a:solidFill>
                <a:latin typeface="Calibri" pitchFamily="34" charset="0"/>
                <a:cs typeface="Calibri" pitchFamily="34" charset="0"/>
              </a:rPr>
              <a:t>prestation de services</a:t>
            </a:r>
            <a:endParaRPr lang="fr-FR" sz="1600" b="1" dirty="0"/>
          </a:p>
        </p:txBody>
      </p:sp>
      <p:sp>
        <p:nvSpPr>
          <p:cNvPr id="8" name="Titre 1"/>
          <p:cNvSpPr>
            <a:spLocks noGrp="1"/>
          </p:cNvSpPr>
          <p:nvPr>
            <p:ph type="title"/>
          </p:nvPr>
        </p:nvSpPr>
        <p:spPr>
          <a:xfrm>
            <a:off x="1" y="363118"/>
            <a:ext cx="2873828" cy="537634"/>
          </a:xfrm>
        </p:spPr>
        <p:txBody>
          <a:bodyPr/>
          <a:lstStyle/>
          <a:p>
            <a:r>
              <a:rPr lang="fr-FR" sz="2800" dirty="0" smtClean="0">
                <a:solidFill>
                  <a:schemeClr val="bg1"/>
                </a:solidFill>
                <a:latin typeface="Calibri" pitchFamily="34" charset="0"/>
                <a:cs typeface="Calibri" pitchFamily="34" charset="0"/>
              </a:rPr>
              <a:t>Schéma des Cubes</a:t>
            </a:r>
            <a:endParaRPr lang="fr-FR" sz="2800" dirty="0">
              <a:solidFill>
                <a:schemeClr val="bg1"/>
              </a:solidFill>
              <a:latin typeface="Calibri" pitchFamily="34" charset="0"/>
              <a:cs typeface="Calibri" pitchFamily="34" charset="0"/>
            </a:endParaRPr>
          </a:p>
        </p:txBody>
      </p:sp>
      <p:sp>
        <p:nvSpPr>
          <p:cNvPr id="9" name="Rectangle 8"/>
          <p:cNvSpPr/>
          <p:nvPr/>
        </p:nvSpPr>
        <p:spPr>
          <a:xfrm>
            <a:off x="4544670" y="365847"/>
            <a:ext cx="2707474"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10" name="Rectangle 9"/>
          <p:cNvSpPr/>
          <p:nvPr/>
        </p:nvSpPr>
        <p:spPr>
          <a:xfrm>
            <a:off x="4706209" y="12403"/>
            <a:ext cx="2470548" cy="369332"/>
          </a:xfrm>
          <a:prstGeom prst="rect">
            <a:avLst/>
          </a:prstGeom>
        </p:spPr>
        <p:txBody>
          <a:bodyPr wrap="none">
            <a:spAutoFit/>
          </a:bodyPr>
          <a:lstStyle/>
          <a:p>
            <a:pPr lvl="0" algn="ctr"/>
            <a:r>
              <a:rPr lang="fr-FR" b="1" i="1" dirty="0">
                <a:solidFill>
                  <a:schemeClr val="bg1"/>
                </a:solidFill>
                <a:latin typeface="Calibri" pitchFamily="34" charset="0"/>
                <a:cs typeface="Calibri" pitchFamily="34" charset="0"/>
              </a:rPr>
              <a:t>Analyse &amp; Modélisation</a:t>
            </a:r>
          </a:p>
        </p:txBody>
      </p:sp>
      <p:sp>
        <p:nvSpPr>
          <p:cNvPr id="13" name="AutoShape 21"/>
          <p:cNvSpPr>
            <a:spLocks noChangeArrowheads="1"/>
          </p:cNvSpPr>
          <p:nvPr/>
        </p:nvSpPr>
        <p:spPr bwMode="auto">
          <a:xfrm>
            <a:off x="4951790" y="2155382"/>
            <a:ext cx="1893234" cy="502776"/>
          </a:xfrm>
          <a:prstGeom prst="roundRect">
            <a:avLst>
              <a:gd name="adj" fmla="val 16667"/>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1" i="0" u="none" strike="noStrike" cap="none" normalizeH="0" baseline="0" dirty="0" smtClean="0">
                <a:ln>
                  <a:noFill/>
                </a:ln>
                <a:solidFill>
                  <a:srgbClr val="000000"/>
                </a:solidFill>
                <a:effectLst/>
                <a:latin typeface="Arial" pitchFamily="34" charset="0"/>
                <a:ea typeface="Calibri" pitchFamily="34" charset="0"/>
                <a:cs typeface="Verdana" pitchFamily="34" charset="0"/>
              </a:rPr>
              <a:t>Numéro de service</a:t>
            </a:r>
            <a:endParaRPr kumimoji="0" lang="fr-FR"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800" b="1" i="0" u="none" strike="noStrike" cap="none" normalizeH="0" baseline="0" dirty="0" smtClean="0">
                <a:ln>
                  <a:noFill/>
                </a:ln>
                <a:solidFill>
                  <a:srgbClr val="204BA3"/>
                </a:solidFill>
                <a:effectLst/>
                <a:latin typeface="Arial" pitchFamily="34" charset="0"/>
                <a:ea typeface="Calibri" pitchFamily="34" charset="0"/>
                <a:cs typeface="Arial" pitchFamily="34" charset="0"/>
              </a:rPr>
              <a:t>Numéro de service</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 name="AutoShape 20"/>
          <p:cNvSpPr>
            <a:spLocks noChangeArrowheads="1"/>
          </p:cNvSpPr>
          <p:nvPr/>
        </p:nvSpPr>
        <p:spPr bwMode="auto">
          <a:xfrm>
            <a:off x="3441271" y="3372637"/>
            <a:ext cx="2332512" cy="1264678"/>
          </a:xfrm>
          <a:prstGeom prst="roundRect">
            <a:avLst>
              <a:gd name="adj" fmla="val 16667"/>
            </a:avLst>
          </a:prstGeom>
          <a:solidFill>
            <a:srgbClr val="FFC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r>
              <a:rPr lang="fr-FR" sz="1000" b="1" dirty="0">
                <a:solidFill>
                  <a:schemeClr val="bg1"/>
                </a:solidFill>
              </a:rPr>
              <a:t>Prestation de services</a:t>
            </a:r>
          </a:p>
          <a:p>
            <a:r>
              <a:rPr lang="fr-FR" sz="1000" b="1" dirty="0">
                <a:solidFill>
                  <a:schemeClr val="bg1"/>
                </a:solidFill>
              </a:rPr>
              <a:t>( 0SRV_C01 </a:t>
            </a:r>
            <a:r>
              <a:rPr lang="fr-FR" sz="1000" b="1" dirty="0" smtClean="0">
                <a:solidFill>
                  <a:schemeClr val="bg1"/>
                </a:solidFill>
              </a:rPr>
              <a:t>)</a:t>
            </a:r>
          </a:p>
          <a:p>
            <a:r>
              <a:rPr lang="fr-FR" sz="1000" dirty="0">
                <a:solidFill>
                  <a:schemeClr val="bg1"/>
                </a:solidFill>
              </a:rPr>
              <a:t>Valeur </a:t>
            </a:r>
            <a:r>
              <a:rPr lang="fr-FR" sz="1000" dirty="0" smtClean="0">
                <a:solidFill>
                  <a:schemeClr val="bg1"/>
                </a:solidFill>
              </a:rPr>
              <a:t>acceptée</a:t>
            </a:r>
            <a:endParaRPr lang="fr-FR" sz="1000" dirty="0">
              <a:solidFill>
                <a:schemeClr val="bg1"/>
              </a:solidFill>
            </a:endParaRPr>
          </a:p>
          <a:p>
            <a:r>
              <a:rPr lang="fr-FR" sz="1000" dirty="0">
                <a:solidFill>
                  <a:schemeClr val="bg1"/>
                </a:solidFill>
              </a:rPr>
              <a:t>Montant facture</a:t>
            </a:r>
          </a:p>
          <a:p>
            <a:r>
              <a:rPr lang="fr-FR" sz="1000" dirty="0">
                <a:solidFill>
                  <a:schemeClr val="bg1"/>
                </a:solidFill>
              </a:rPr>
              <a:t>Quantité d'entrée de </a:t>
            </a:r>
            <a:r>
              <a:rPr lang="fr-FR" sz="1000" dirty="0" smtClean="0">
                <a:solidFill>
                  <a:schemeClr val="bg1"/>
                </a:solidFill>
              </a:rPr>
              <a:t>la facture</a:t>
            </a:r>
            <a:endParaRPr lang="fr-FR" sz="1000" dirty="0">
              <a:solidFill>
                <a:schemeClr val="bg1"/>
              </a:solidFill>
            </a:endParaRPr>
          </a:p>
          <a:p>
            <a:r>
              <a:rPr lang="fr-FR" sz="1000" dirty="0">
                <a:solidFill>
                  <a:schemeClr val="bg1"/>
                </a:solidFill>
              </a:rPr>
              <a:t>Quantité de commande</a:t>
            </a:r>
          </a:p>
          <a:p>
            <a:r>
              <a:rPr lang="fr-FR" sz="1000" dirty="0">
                <a:solidFill>
                  <a:schemeClr val="bg1"/>
                </a:solidFill>
              </a:rPr>
              <a:t>Valeur de la </a:t>
            </a:r>
            <a:r>
              <a:rPr lang="fr-FR" sz="1000" dirty="0" smtClean="0">
                <a:solidFill>
                  <a:schemeClr val="bg1"/>
                </a:solidFill>
              </a:rPr>
              <a:t>commande</a:t>
            </a:r>
            <a:endParaRPr lang="fr-FR" sz="1000" dirty="0">
              <a:solidFill>
                <a:schemeClr val="bg1"/>
              </a:solidFill>
            </a:endParaRPr>
          </a:p>
        </p:txBody>
      </p:sp>
      <p:sp>
        <p:nvSpPr>
          <p:cNvPr id="15" name="AutoShape 19"/>
          <p:cNvSpPr>
            <a:spLocks noChangeArrowheads="1"/>
          </p:cNvSpPr>
          <p:nvPr/>
        </p:nvSpPr>
        <p:spPr bwMode="auto">
          <a:xfrm>
            <a:off x="6682532" y="3182153"/>
            <a:ext cx="1663285" cy="822823"/>
          </a:xfrm>
          <a:prstGeom prst="roundRect">
            <a:avLst>
              <a:gd name="adj" fmla="val 16667"/>
            </a:avLst>
          </a:prstGeom>
          <a:gradFill rotWithShape="0">
            <a:gsLst>
              <a:gs pos="0">
                <a:srgbClr val="D99594"/>
              </a:gs>
              <a:gs pos="50000">
                <a:srgbClr val="F2DBDB"/>
              </a:gs>
              <a:gs pos="100000">
                <a:srgbClr val="D99594"/>
              </a:gs>
            </a:gsLst>
            <a:lin ang="18900000" scaled="1"/>
          </a:gradFill>
          <a:ln w="12700">
            <a:solidFill>
              <a:srgbClr val="D99594"/>
            </a:solidFill>
            <a:round/>
            <a:headEnd/>
            <a:tailEnd/>
          </a:ln>
          <a:effectLst>
            <a:outerShdw dist="28398" dir="3806097" algn="ctr" rotWithShape="0">
              <a:srgbClr val="622423">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1" i="0" u="none" strike="noStrike" cap="none" normalizeH="0" baseline="0" dirty="0" smtClean="0">
                <a:ln>
                  <a:noFill/>
                </a:ln>
                <a:solidFill>
                  <a:srgbClr val="000000"/>
                </a:solidFill>
                <a:effectLst/>
                <a:latin typeface="Arial" pitchFamily="34" charset="0"/>
                <a:ea typeface="Calibri" pitchFamily="34" charset="0"/>
                <a:cs typeface="Verdana" pitchFamily="34" charset="0"/>
              </a:rPr>
              <a:t>Date/heure</a:t>
            </a:r>
            <a:endParaRPr kumimoji="0" lang="fr-FR"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800" b="1" i="0" u="none" strike="noStrike" cap="none" normalizeH="0" baseline="0" dirty="0" smtClean="0">
                <a:ln>
                  <a:noFill/>
                </a:ln>
                <a:solidFill>
                  <a:srgbClr val="204BA3"/>
                </a:solidFill>
                <a:effectLst/>
                <a:latin typeface="Arial" pitchFamily="34" charset="0"/>
                <a:ea typeface="Calibri" pitchFamily="34" charset="0"/>
                <a:cs typeface="Arial" pitchFamily="34" charset="0"/>
              </a:rPr>
              <a:t>Jour </a:t>
            </a:r>
            <a:r>
              <a:rPr kumimoji="0" lang="fr-FR" sz="800" b="1" i="0" u="none" strike="noStrike" cap="none" normalizeH="0" baseline="0" dirty="0" err="1" smtClean="0">
                <a:ln>
                  <a:noFill/>
                </a:ln>
                <a:solidFill>
                  <a:srgbClr val="204BA3"/>
                </a:solidFill>
                <a:effectLst/>
                <a:latin typeface="Arial" pitchFamily="34" charset="0"/>
                <a:ea typeface="Calibri" pitchFamily="34" charset="0"/>
                <a:cs typeface="Arial" pitchFamily="34" charset="0"/>
              </a:rPr>
              <a:t>calendar</a:t>
            </a:r>
            <a:endParaRPr lang="fr-FR" dirty="0">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800" b="1" i="0" u="none" strike="noStrike" cap="none" normalizeH="0" baseline="0" dirty="0" smtClean="0">
                <a:ln>
                  <a:noFill/>
                </a:ln>
                <a:solidFill>
                  <a:srgbClr val="204BA3"/>
                </a:solidFill>
                <a:effectLst/>
                <a:latin typeface="Arial" pitchFamily="34" charset="0"/>
                <a:ea typeface="Calibri" pitchFamily="34" charset="0"/>
                <a:cs typeface="Arial" pitchFamily="34" charset="0"/>
              </a:rPr>
              <a:t>Année</a:t>
            </a:r>
            <a:r>
              <a:rPr kumimoji="0" lang="fr-FR" sz="800" b="1" i="0" u="none" strike="noStrike" cap="none" normalizeH="0" dirty="0" smtClean="0">
                <a:ln>
                  <a:noFill/>
                </a:ln>
                <a:solidFill>
                  <a:srgbClr val="204BA3"/>
                </a:solidFill>
                <a:effectLst/>
                <a:latin typeface="Arial" pitchFamily="34" charset="0"/>
                <a:ea typeface="Calibri" pitchFamily="34" charset="0"/>
                <a:cs typeface="Arial" pitchFamily="34" charset="0"/>
              </a:rPr>
              <a:t> civile/mois</a:t>
            </a:r>
          </a:p>
          <a:p>
            <a:pPr marL="0" marR="0" lvl="0" indent="0" algn="l" defTabSz="914400" rtl="0" eaLnBrk="0" fontAlgn="base" latinLnBrk="0" hangingPunct="0">
              <a:lnSpc>
                <a:spcPct val="100000"/>
              </a:lnSpc>
              <a:spcBef>
                <a:spcPct val="0"/>
              </a:spcBef>
              <a:spcAft>
                <a:spcPct val="0"/>
              </a:spcAft>
              <a:buClrTx/>
              <a:buSzTx/>
              <a:buFontTx/>
              <a:buNone/>
              <a:tabLst/>
            </a:pPr>
            <a:r>
              <a:rPr lang="fr-FR" sz="800" b="1" baseline="0" dirty="0" smtClean="0">
                <a:solidFill>
                  <a:srgbClr val="204BA3"/>
                </a:solidFill>
                <a:latin typeface="Arial" pitchFamily="34" charset="0"/>
                <a:ea typeface="Calibri" pitchFamily="34" charset="0"/>
                <a:cs typeface="Arial" pitchFamily="34" charset="0"/>
              </a:rPr>
              <a:t>Année</a:t>
            </a:r>
            <a:r>
              <a:rPr lang="fr-FR" sz="800" b="1" dirty="0" smtClean="0">
                <a:solidFill>
                  <a:srgbClr val="204BA3"/>
                </a:solidFill>
                <a:latin typeface="Arial" pitchFamily="34" charset="0"/>
                <a:ea typeface="Calibri" pitchFamily="34" charset="0"/>
                <a:cs typeface="Arial" pitchFamily="34" charset="0"/>
              </a:rPr>
              <a:t> civile/semaine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800" b="1" i="0" u="none" strike="noStrike" cap="none" normalizeH="0" baseline="0" dirty="0" smtClean="0">
                <a:ln>
                  <a:noFill/>
                </a:ln>
                <a:solidFill>
                  <a:srgbClr val="204BA3"/>
                </a:solidFill>
                <a:effectLst/>
                <a:latin typeface="Arial" pitchFamily="34" charset="0"/>
                <a:ea typeface="Calibri" pitchFamily="34" charset="0"/>
                <a:cs typeface="Arial" pitchFamily="34" charset="0"/>
              </a:rPr>
              <a:t>Exercice</a:t>
            </a:r>
            <a:r>
              <a:rPr kumimoji="0" lang="fr-FR" sz="800" b="1" i="0" u="none" strike="noStrike" cap="none" normalizeH="0" dirty="0" smtClean="0">
                <a:ln>
                  <a:noFill/>
                </a:ln>
                <a:solidFill>
                  <a:srgbClr val="204BA3"/>
                </a:solidFill>
                <a:effectLst/>
                <a:latin typeface="Arial" pitchFamily="34" charset="0"/>
                <a:ea typeface="Calibri" pitchFamily="34" charset="0"/>
                <a:cs typeface="Arial" pitchFamily="34" charset="0"/>
              </a:rPr>
              <a:t> comptable/exercice</a:t>
            </a:r>
            <a:endParaRPr kumimoji="0" lang="fr-FR" sz="800" b="1" i="0" u="none" strike="noStrike" cap="none" normalizeH="0" baseline="0" dirty="0" smtClean="0">
              <a:ln>
                <a:noFill/>
              </a:ln>
              <a:solidFill>
                <a:srgbClr val="204BA3"/>
              </a:solidFill>
              <a:effectLst/>
              <a:latin typeface="Arial" pitchFamily="34" charset="0"/>
              <a:ea typeface="Calibri" pitchFamily="34" charset="0"/>
              <a:cs typeface="Arial" pitchFamily="34" charset="0"/>
            </a:endParaRPr>
          </a:p>
        </p:txBody>
      </p:sp>
      <p:sp>
        <p:nvSpPr>
          <p:cNvPr id="16" name="AutoShape 18"/>
          <p:cNvSpPr>
            <a:spLocks noChangeArrowheads="1"/>
          </p:cNvSpPr>
          <p:nvPr/>
        </p:nvSpPr>
        <p:spPr bwMode="auto">
          <a:xfrm>
            <a:off x="1349681" y="5710766"/>
            <a:ext cx="1560712" cy="389731"/>
          </a:xfrm>
          <a:prstGeom prst="roundRect">
            <a:avLst>
              <a:gd name="adj" fmla="val 16667"/>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lang="fr-FR" sz="800" b="1" dirty="0" smtClean="0">
                <a:solidFill>
                  <a:srgbClr val="000000"/>
                </a:solidFill>
                <a:latin typeface="Arial" pitchFamily="34" charset="0"/>
                <a:cs typeface="Verdana" pitchFamily="34" charset="0"/>
              </a:rPr>
              <a:t>Groupe de marchandises</a:t>
            </a:r>
            <a:endParaRPr kumimoji="0" lang="fr-FR"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sz="800" b="1" dirty="0" smtClean="0">
                <a:solidFill>
                  <a:srgbClr val="204BA3"/>
                </a:solidFill>
                <a:latin typeface="Arial" pitchFamily="34" charset="0"/>
                <a:cs typeface="Arial" pitchFamily="34" charset="0"/>
              </a:rPr>
              <a:t>Groupe de marchandises</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7" name="AutoShape 16"/>
          <p:cNvSpPr>
            <a:spLocks noChangeArrowheads="1"/>
          </p:cNvSpPr>
          <p:nvPr/>
        </p:nvSpPr>
        <p:spPr bwMode="auto">
          <a:xfrm>
            <a:off x="4671170" y="5821321"/>
            <a:ext cx="2147235" cy="434998"/>
          </a:xfrm>
          <a:prstGeom prst="roundRect">
            <a:avLst>
              <a:gd name="adj" fmla="val 16667"/>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1" i="0" u="none" strike="noStrike" cap="none" normalizeH="0" baseline="0" dirty="0" smtClean="0">
                <a:ln>
                  <a:noFill/>
                </a:ln>
                <a:solidFill>
                  <a:srgbClr val="000000"/>
                </a:solidFill>
                <a:effectLst/>
                <a:latin typeface="Arial" pitchFamily="34" charset="0"/>
                <a:ea typeface="Calibri" pitchFamily="34" charset="0"/>
                <a:cs typeface="Verdana" pitchFamily="34" charset="0"/>
              </a:rPr>
              <a:t>Type de valeur pour</a:t>
            </a:r>
            <a:r>
              <a:rPr kumimoji="0" lang="fr-FR" sz="800" b="1" i="0" u="none" strike="noStrike" cap="none" normalizeH="0" dirty="0" smtClean="0">
                <a:ln>
                  <a:noFill/>
                </a:ln>
                <a:solidFill>
                  <a:srgbClr val="000000"/>
                </a:solidFill>
                <a:effectLst/>
                <a:latin typeface="Arial" pitchFamily="34" charset="0"/>
                <a:ea typeface="Calibri" pitchFamily="34" charset="0"/>
                <a:cs typeface="Verdana" pitchFamily="34" charset="0"/>
              </a:rPr>
              <a:t> </a:t>
            </a:r>
            <a:r>
              <a:rPr kumimoji="0" lang="fr-FR" sz="800" b="1" i="0" u="none" strike="noStrike" cap="none" normalizeH="0" dirty="0" err="1" smtClean="0">
                <a:ln>
                  <a:noFill/>
                </a:ln>
                <a:solidFill>
                  <a:srgbClr val="000000"/>
                </a:solidFill>
                <a:effectLst/>
                <a:latin typeface="Arial" pitchFamily="34" charset="0"/>
                <a:ea typeface="Calibri" pitchFamily="34" charset="0"/>
                <a:cs typeface="Verdana" pitchFamily="34" charset="0"/>
              </a:rPr>
              <a:t>reporting</a:t>
            </a:r>
            <a:endParaRPr kumimoji="0" lang="fr-FR" sz="800" b="1" i="0" u="none" strike="noStrike" cap="none" normalizeH="0" baseline="0" dirty="0" smtClean="0">
              <a:ln>
                <a:noFill/>
              </a:ln>
              <a:solidFill>
                <a:srgbClr val="204BA3"/>
              </a:solidFill>
              <a:effectLst/>
              <a:latin typeface="Arial" pitchFamily="34" charset="0"/>
              <a:ea typeface="Calibri"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800" b="1" i="0" u="none" strike="noStrike" cap="none" normalizeH="0" baseline="0" dirty="0" smtClean="0">
                <a:ln>
                  <a:noFill/>
                </a:ln>
                <a:solidFill>
                  <a:srgbClr val="204BA3"/>
                </a:solidFill>
                <a:effectLst/>
                <a:latin typeface="Arial" pitchFamily="34" charset="0"/>
                <a:ea typeface="Calibri" pitchFamily="34" charset="0"/>
                <a:cs typeface="Arial" pitchFamily="34" charset="0"/>
              </a:rPr>
              <a:t>Type de valeur</a:t>
            </a:r>
            <a:r>
              <a:rPr kumimoji="0" lang="fr-FR" sz="800" b="1" i="0" u="none" strike="noStrike" cap="none" normalizeH="0" dirty="0" smtClean="0">
                <a:ln>
                  <a:noFill/>
                </a:ln>
                <a:solidFill>
                  <a:srgbClr val="204BA3"/>
                </a:solidFill>
                <a:effectLst/>
                <a:latin typeface="Arial" pitchFamily="34" charset="0"/>
                <a:ea typeface="Calibri" pitchFamily="34" charset="0"/>
                <a:cs typeface="Arial" pitchFamily="34" charset="0"/>
              </a:rPr>
              <a:t> pour </a:t>
            </a:r>
            <a:r>
              <a:rPr kumimoji="0" lang="fr-FR" sz="800" b="1" i="0" u="none" strike="noStrike" cap="none" normalizeH="0" dirty="0" err="1" smtClean="0">
                <a:ln>
                  <a:noFill/>
                </a:ln>
                <a:solidFill>
                  <a:srgbClr val="204BA3"/>
                </a:solidFill>
                <a:effectLst/>
                <a:latin typeface="Arial" pitchFamily="34" charset="0"/>
                <a:ea typeface="Calibri" pitchFamily="34" charset="0"/>
                <a:cs typeface="Arial" pitchFamily="34" charset="0"/>
              </a:rPr>
              <a:t>reporting</a:t>
            </a:r>
            <a:endParaRPr kumimoji="0" lang="fr-FR" sz="800" b="1" i="0" u="none" strike="noStrike" cap="none" normalizeH="0" baseline="0" dirty="0" smtClean="0">
              <a:ln>
                <a:noFill/>
              </a:ln>
              <a:solidFill>
                <a:srgbClr val="204BA3"/>
              </a:solidFill>
              <a:effectLst/>
              <a:latin typeface="Arial" pitchFamily="34" charset="0"/>
              <a:ea typeface="Calibri" pitchFamily="34" charset="0"/>
              <a:cs typeface="Arial" pitchFamily="34" charset="0"/>
            </a:endParaRPr>
          </a:p>
        </p:txBody>
      </p:sp>
      <p:sp>
        <p:nvSpPr>
          <p:cNvPr id="18" name="AutoShape 14"/>
          <p:cNvSpPr>
            <a:spLocks noChangeShapeType="1"/>
          </p:cNvSpPr>
          <p:nvPr/>
        </p:nvSpPr>
        <p:spPr bwMode="auto">
          <a:xfrm>
            <a:off x="3485100" y="2407620"/>
            <a:ext cx="322915" cy="942153"/>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9" name="AutoShape 13"/>
          <p:cNvSpPr>
            <a:spLocks noChangeShapeType="1"/>
          </p:cNvSpPr>
          <p:nvPr/>
        </p:nvSpPr>
        <p:spPr bwMode="auto">
          <a:xfrm flipV="1">
            <a:off x="1781176" y="4567849"/>
            <a:ext cx="1660096" cy="110558"/>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0" name="AutoShape 12"/>
          <p:cNvSpPr>
            <a:spLocks noChangeShapeType="1"/>
          </p:cNvSpPr>
          <p:nvPr/>
        </p:nvSpPr>
        <p:spPr bwMode="auto">
          <a:xfrm flipV="1">
            <a:off x="2910393" y="4637314"/>
            <a:ext cx="1814007" cy="1268317"/>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1" name="AutoShape 11"/>
          <p:cNvSpPr>
            <a:spLocks noChangeShapeType="1"/>
          </p:cNvSpPr>
          <p:nvPr/>
        </p:nvSpPr>
        <p:spPr bwMode="auto">
          <a:xfrm flipH="1" flipV="1">
            <a:off x="5337545" y="4658028"/>
            <a:ext cx="762808" cy="1163292"/>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2" name="AutoShape 10"/>
          <p:cNvSpPr>
            <a:spLocks noChangeShapeType="1"/>
          </p:cNvSpPr>
          <p:nvPr/>
        </p:nvSpPr>
        <p:spPr bwMode="auto">
          <a:xfrm>
            <a:off x="5701344" y="4567849"/>
            <a:ext cx="1143680" cy="645596"/>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3" name="AutoShape 9"/>
          <p:cNvSpPr>
            <a:spLocks noChangeShapeType="1"/>
          </p:cNvSpPr>
          <p:nvPr/>
        </p:nvSpPr>
        <p:spPr bwMode="auto">
          <a:xfrm flipH="1">
            <a:off x="5744788" y="3719909"/>
            <a:ext cx="937743" cy="30156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4" name="AutoShape 8"/>
          <p:cNvSpPr>
            <a:spLocks noChangeShapeType="1"/>
          </p:cNvSpPr>
          <p:nvPr/>
        </p:nvSpPr>
        <p:spPr bwMode="auto">
          <a:xfrm>
            <a:off x="5553083" y="2658157"/>
            <a:ext cx="45719" cy="714479"/>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6" name="AutoShape 4"/>
          <p:cNvSpPr>
            <a:spLocks noChangeShapeType="1"/>
          </p:cNvSpPr>
          <p:nvPr/>
        </p:nvSpPr>
        <p:spPr bwMode="auto">
          <a:xfrm>
            <a:off x="1781176" y="3422803"/>
            <a:ext cx="1660095" cy="341522"/>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7" name="AutoShape 3"/>
          <p:cNvSpPr>
            <a:spLocks noChangeArrowheads="1"/>
          </p:cNvSpPr>
          <p:nvPr/>
        </p:nvSpPr>
        <p:spPr bwMode="auto">
          <a:xfrm>
            <a:off x="930349" y="3129039"/>
            <a:ext cx="849182" cy="403296"/>
          </a:xfrm>
          <a:prstGeom prst="roundRect">
            <a:avLst>
              <a:gd name="adj" fmla="val 16667"/>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lang="fr-FR" sz="800" b="1" dirty="0" smtClean="0">
                <a:solidFill>
                  <a:srgbClr val="000000"/>
                </a:solidFill>
                <a:latin typeface="Arial" pitchFamily="34" charset="0"/>
                <a:cs typeface="Verdana" pitchFamily="34" charset="0"/>
              </a:rPr>
              <a:t>Division</a:t>
            </a:r>
            <a:endParaRPr kumimoji="0" lang="fr-FR"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800" b="1" i="0" u="none" strike="noStrike" cap="none" normalizeH="0" baseline="0" dirty="0" err="1" smtClean="0">
                <a:ln>
                  <a:noFill/>
                </a:ln>
                <a:solidFill>
                  <a:srgbClr val="204BA3"/>
                </a:solidFill>
                <a:effectLst/>
                <a:latin typeface="Arial" pitchFamily="34" charset="0"/>
                <a:ea typeface="Calibri" pitchFamily="34" charset="0"/>
                <a:cs typeface="Arial" pitchFamily="34" charset="0"/>
              </a:rPr>
              <a:t>Divison</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8" name="AutoShape 2"/>
          <p:cNvSpPr>
            <a:spLocks noChangeArrowheads="1"/>
          </p:cNvSpPr>
          <p:nvPr/>
        </p:nvSpPr>
        <p:spPr bwMode="auto">
          <a:xfrm>
            <a:off x="152400" y="4362994"/>
            <a:ext cx="1628775" cy="490573"/>
          </a:xfrm>
          <a:prstGeom prst="roundRect">
            <a:avLst>
              <a:gd name="adj" fmla="val 16667"/>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1" i="0" u="none" strike="noStrike" cap="none" normalizeH="0" baseline="0" dirty="0" smtClean="0">
                <a:ln>
                  <a:noFill/>
                </a:ln>
                <a:solidFill>
                  <a:srgbClr val="000000"/>
                </a:solidFill>
                <a:effectLst/>
                <a:latin typeface="Arial" pitchFamily="34" charset="0"/>
                <a:ea typeface="Calibri" pitchFamily="34" charset="0"/>
                <a:cs typeface="Verdana" pitchFamily="34" charset="0"/>
              </a:rPr>
              <a:t>Organisation d’achats</a:t>
            </a:r>
            <a:endParaRPr kumimoji="0" lang="fr-FR"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800" b="1" i="0" u="none" strike="noStrike" cap="none" normalizeH="0" baseline="0" dirty="0" smtClean="0">
                <a:ln>
                  <a:noFill/>
                </a:ln>
                <a:solidFill>
                  <a:srgbClr val="204BA3"/>
                </a:solidFill>
                <a:effectLst/>
                <a:latin typeface="Arial" pitchFamily="34" charset="0"/>
                <a:ea typeface="Calibri" pitchFamily="34" charset="0"/>
                <a:cs typeface="Arial" pitchFamily="34" charset="0"/>
              </a:rPr>
              <a:t>Organisation d’achats</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1" name="AutoShape 5"/>
          <p:cNvSpPr>
            <a:spLocks noChangeArrowheads="1"/>
          </p:cNvSpPr>
          <p:nvPr/>
        </p:nvSpPr>
        <p:spPr bwMode="auto">
          <a:xfrm>
            <a:off x="6845024" y="4820430"/>
            <a:ext cx="1563560" cy="669904"/>
          </a:xfrm>
          <a:prstGeom prst="roundRect">
            <a:avLst>
              <a:gd name="adj" fmla="val 16667"/>
            </a:avLst>
          </a:prstGeom>
          <a:gradFill rotWithShape="0">
            <a:gsLst>
              <a:gs pos="0">
                <a:srgbClr val="C2D69B"/>
              </a:gs>
              <a:gs pos="50000">
                <a:srgbClr val="EAF1DD"/>
              </a:gs>
              <a:gs pos="100000">
                <a:srgbClr val="C2D69B"/>
              </a:gs>
            </a:gsLst>
            <a:lin ang="18900000" scaled="1"/>
          </a:gradFill>
          <a:ln w="12700">
            <a:solidFill>
              <a:srgbClr val="C2D69B"/>
            </a:solidFill>
            <a:round/>
            <a:headEnd/>
            <a:tailEnd/>
          </a:ln>
          <a:effectLst>
            <a:outerShdw dist="28398" dir="3806097" algn="ctr" rotWithShape="0">
              <a:srgbClr val="4E6128">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1" i="0" u="none" strike="noStrike" cap="none" normalizeH="0" baseline="0" dirty="0" smtClean="0">
                <a:ln>
                  <a:noFill/>
                </a:ln>
                <a:solidFill>
                  <a:srgbClr val="000000"/>
                </a:solidFill>
                <a:effectLst/>
                <a:latin typeface="Arial" pitchFamily="34" charset="0"/>
                <a:ea typeface="Calibri" pitchFamily="34" charset="0"/>
                <a:cs typeface="Verdana" pitchFamily="34" charset="0"/>
              </a:rPr>
              <a:t>Unité</a:t>
            </a:r>
            <a:endParaRPr kumimoji="0" lang="fr-FR"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800" b="1" i="0" u="none" strike="noStrike" cap="none" normalizeH="0" baseline="0" dirty="0" smtClean="0">
                <a:ln>
                  <a:noFill/>
                </a:ln>
                <a:solidFill>
                  <a:srgbClr val="204BA3"/>
                </a:solidFill>
                <a:effectLst/>
                <a:latin typeface="Arial" pitchFamily="34" charset="0"/>
                <a:ea typeface="Calibri" pitchFamily="34" charset="0"/>
                <a:cs typeface="Arial" pitchFamily="34" charset="0"/>
              </a:rPr>
              <a:t>Unité de quantité</a:t>
            </a:r>
            <a:r>
              <a:rPr kumimoji="0" lang="fr-FR" sz="800" b="1" i="0" u="none" strike="noStrike" cap="none" normalizeH="0" dirty="0" smtClean="0">
                <a:ln>
                  <a:noFill/>
                </a:ln>
                <a:solidFill>
                  <a:srgbClr val="204BA3"/>
                </a:solidFill>
                <a:effectLst/>
                <a:latin typeface="Arial" pitchFamily="34" charset="0"/>
                <a:ea typeface="Calibri" pitchFamily="34" charset="0"/>
                <a:cs typeface="Arial" pitchFamily="34" charset="0"/>
              </a:rPr>
              <a:t> de base</a:t>
            </a:r>
          </a:p>
          <a:p>
            <a:pPr marL="0" marR="0" lvl="0" indent="0" algn="l" defTabSz="914400" rtl="0" eaLnBrk="0" fontAlgn="base" latinLnBrk="0" hangingPunct="0">
              <a:lnSpc>
                <a:spcPct val="100000"/>
              </a:lnSpc>
              <a:spcBef>
                <a:spcPct val="0"/>
              </a:spcBef>
              <a:spcAft>
                <a:spcPct val="0"/>
              </a:spcAft>
              <a:buClrTx/>
              <a:buSzTx/>
              <a:buFontTx/>
              <a:buNone/>
              <a:tabLst/>
            </a:pPr>
            <a:r>
              <a:rPr lang="fr-FR" sz="800" b="1" baseline="0" dirty="0" smtClean="0">
                <a:solidFill>
                  <a:srgbClr val="204BA3"/>
                </a:solidFill>
                <a:latin typeface="Arial" pitchFamily="34" charset="0"/>
                <a:ea typeface="Calibri" pitchFamily="34" charset="0"/>
                <a:cs typeface="Arial" pitchFamily="34" charset="0"/>
              </a:rPr>
              <a:t>Devise</a:t>
            </a:r>
            <a:r>
              <a:rPr lang="fr-FR" sz="800" b="1" dirty="0" smtClean="0">
                <a:solidFill>
                  <a:srgbClr val="204BA3"/>
                </a:solidFill>
                <a:latin typeface="Arial" pitchFamily="34" charset="0"/>
                <a:ea typeface="Calibri" pitchFamily="34" charset="0"/>
                <a:cs typeface="Arial" pitchFamily="34" charset="0"/>
              </a:rPr>
              <a:t> interne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800" b="1" i="0" u="none" strike="noStrike" cap="none" normalizeH="0" baseline="0" dirty="0" smtClean="0">
                <a:ln>
                  <a:noFill/>
                </a:ln>
                <a:solidFill>
                  <a:srgbClr val="204BA3"/>
                </a:solidFill>
                <a:effectLst/>
                <a:latin typeface="Arial" pitchFamily="34" charset="0"/>
                <a:ea typeface="Calibri" pitchFamily="34" charset="0"/>
                <a:cs typeface="Arial" pitchFamily="34" charset="0"/>
              </a:rPr>
              <a:t>Devise de la commande</a:t>
            </a:r>
          </a:p>
        </p:txBody>
      </p:sp>
      <p:sp>
        <p:nvSpPr>
          <p:cNvPr id="33" name="Rectangle 6"/>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pitchFamily="34" charset="0"/>
              <a:cs typeface="Arial" pitchFamily="34" charset="0"/>
            </a:endParaRPr>
          </a:p>
        </p:txBody>
      </p:sp>
      <p:sp>
        <p:nvSpPr>
          <p:cNvPr id="34" name="Rectangle 9"/>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11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800" b="0" i="0" u="none" strike="noStrike" cap="none" normalizeH="0" baseline="0" smtClean="0">
                <a:ln>
                  <a:noFill/>
                </a:ln>
                <a:solidFill>
                  <a:schemeClr val="tx1"/>
                </a:solidFill>
                <a:effectLst/>
                <a:latin typeface="Arial" pitchFamily="34" charset="0"/>
                <a:cs typeface="Arial" pitchFamily="34" charset="0"/>
              </a:rPr>
              <a:t/>
            </a:r>
            <a:br>
              <a:rPr kumimoji="0" lang="fr-FR" sz="1800" b="0" i="0" u="none" strike="noStrike" cap="none" normalizeH="0" baseline="0" smtClean="0">
                <a:ln>
                  <a:noFill/>
                </a:ln>
                <a:solidFill>
                  <a:schemeClr val="tx1"/>
                </a:solidFill>
                <a:effectLst/>
                <a:latin typeface="Arial" pitchFamily="34" charset="0"/>
                <a:cs typeface="Arial" pitchFamily="34" charset="0"/>
              </a:rPr>
            </a:br>
            <a:endParaRPr kumimoji="0" lang="fr-FR"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pitchFamily="34" charset="0"/>
              <a:cs typeface="Arial" pitchFamily="34" charset="0"/>
            </a:endParaRPr>
          </a:p>
        </p:txBody>
      </p:sp>
      <p:sp>
        <p:nvSpPr>
          <p:cNvPr id="35" name="Rectangle 11"/>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7753350" algn="l"/>
              </a:tabLst>
            </a:pPr>
            <a:endParaRPr kumimoji="0" lang="fr-FR" sz="1100" b="0" i="0" u="none" strike="noStrike" cap="none" normalizeH="0" baseline="0" dirty="0" smtClean="0">
              <a:ln>
                <a:noFill/>
              </a:ln>
              <a:solidFill>
                <a:schemeClr val="tx1"/>
              </a:solidFill>
              <a:effectLst/>
              <a:latin typeface="Arial" pitchFamily="34" charset="0"/>
              <a:ea typeface="Calibri"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7753350" algn="l"/>
              </a:tabLst>
            </a:pPr>
            <a:r>
              <a:rPr kumimoji="0" lang="fr-FR" sz="1100" b="0" i="0" u="none" strike="noStrike" cap="none" normalizeH="0" baseline="0" dirty="0" smtClean="0">
                <a:ln>
                  <a:noFill/>
                </a:ln>
                <a:solidFill>
                  <a:schemeClr val="tx1"/>
                </a:solidFill>
                <a:effectLst/>
                <a:latin typeface="Arial" pitchFamily="34" charset="0"/>
                <a:ea typeface="Calibri" pitchFamily="34" charset="0"/>
                <a:cs typeface="Arial" pitchFamily="34" charset="0"/>
              </a:rPr>
              <a:t>	</a:t>
            </a:r>
            <a:endParaRPr kumimoji="0" lang="fr-FR"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7753350" algn="l"/>
              </a:tabLst>
            </a:pP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6" name="AutoShape 18"/>
          <p:cNvSpPr>
            <a:spLocks noChangeArrowheads="1"/>
          </p:cNvSpPr>
          <p:nvPr/>
        </p:nvSpPr>
        <p:spPr bwMode="auto">
          <a:xfrm>
            <a:off x="2327200" y="2017039"/>
            <a:ext cx="1560712" cy="389731"/>
          </a:xfrm>
          <a:prstGeom prst="roundRect">
            <a:avLst>
              <a:gd name="adj" fmla="val 16667"/>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lang="fr-FR" sz="800" b="1" dirty="0" smtClean="0">
                <a:solidFill>
                  <a:srgbClr val="000000"/>
                </a:solidFill>
                <a:latin typeface="Arial" pitchFamily="34" charset="0"/>
                <a:cs typeface="Verdana" pitchFamily="34" charset="0"/>
              </a:rPr>
              <a:t>Numéro de fournisseur </a:t>
            </a:r>
            <a:endParaRPr kumimoji="0" lang="fr-FR"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sz="800" b="1" dirty="0" smtClean="0">
                <a:solidFill>
                  <a:srgbClr val="204BA3"/>
                </a:solidFill>
                <a:latin typeface="Arial" pitchFamily="34" charset="0"/>
                <a:cs typeface="Arial" pitchFamily="34" charset="0"/>
              </a:rPr>
              <a:t>Numéro de fournisseur</a:t>
            </a:r>
            <a:endParaRPr kumimoji="0" lang="fr-FR"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5904570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1194" y="5896303"/>
            <a:ext cx="3616658" cy="2997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le 1"/>
          <p:cNvSpPr txBox="1">
            <a:spLocks/>
          </p:cNvSpPr>
          <p:nvPr/>
        </p:nvSpPr>
        <p:spPr>
          <a:xfrm>
            <a:off x="137318" y="4935136"/>
            <a:ext cx="3151792" cy="756479"/>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fr-FR" sz="4800" b="1" dirty="0" smtClean="0">
                <a:solidFill>
                  <a:schemeClr val="bg1"/>
                </a:solidFill>
                <a:latin typeface="Calibri" pitchFamily="34" charset="0"/>
                <a:cs typeface="Calibri" pitchFamily="34" charset="0"/>
              </a:rPr>
              <a:t>Réalisation</a:t>
            </a:r>
            <a:endParaRPr lang="fr-FR" sz="4800" b="1" dirty="0">
              <a:solidFill>
                <a:schemeClr val="bg1"/>
              </a:solidFill>
              <a:latin typeface="Calibri" pitchFamily="34" charset="0"/>
              <a:cs typeface="Calibri" pitchFamily="34" charset="0"/>
            </a:endParaRPr>
          </a:p>
          <a:p>
            <a:endParaRPr lang="fr-FR" sz="4800" b="1" dirty="0">
              <a:solidFill>
                <a:schemeClr val="bg1"/>
              </a:solidFill>
              <a:latin typeface="Calibri" pitchFamily="34" charset="0"/>
              <a:cs typeface="Calibri" pitchFamily="34" charset="0"/>
            </a:endParaRPr>
          </a:p>
        </p:txBody>
      </p:sp>
      <p:sp>
        <p:nvSpPr>
          <p:cNvPr id="9" name="ZoneTexte 8"/>
          <p:cNvSpPr txBox="1"/>
          <p:nvPr/>
        </p:nvSpPr>
        <p:spPr>
          <a:xfrm>
            <a:off x="1656511" y="2244805"/>
            <a:ext cx="3525090" cy="461665"/>
          </a:xfrm>
          <a:prstGeom prst="rect">
            <a:avLst/>
          </a:prstGeom>
          <a:noFill/>
        </p:spPr>
        <p:txBody>
          <a:bodyPr wrap="square" rtlCol="0">
            <a:spAutoFit/>
          </a:bodyPr>
          <a:lstStyle/>
          <a:p>
            <a:r>
              <a:rPr lang="fr-FR" sz="2400" b="1" dirty="0" smtClean="0">
                <a:solidFill>
                  <a:schemeClr val="bg1"/>
                </a:solidFill>
                <a:latin typeface="Calibri" pitchFamily="34" charset="0"/>
                <a:cs typeface="Calibri" pitchFamily="34" charset="0"/>
              </a:rPr>
              <a:t>Cubes activés &amp; livrés</a:t>
            </a:r>
            <a:endParaRPr lang="fr-FR" sz="2400" b="1" dirty="0">
              <a:solidFill>
                <a:schemeClr val="bg1"/>
              </a:solidFill>
              <a:latin typeface="Calibri" pitchFamily="34" charset="0"/>
              <a:cs typeface="Calibri" pitchFamily="34" charset="0"/>
            </a:endParaRPr>
          </a:p>
        </p:txBody>
      </p:sp>
      <p:sp>
        <p:nvSpPr>
          <p:cNvPr id="6" name="ZoneTexte 5"/>
          <p:cNvSpPr txBox="1"/>
          <p:nvPr/>
        </p:nvSpPr>
        <p:spPr>
          <a:xfrm>
            <a:off x="1656510" y="2772430"/>
            <a:ext cx="2724419" cy="461665"/>
          </a:xfrm>
          <a:prstGeom prst="rect">
            <a:avLst/>
          </a:prstGeom>
          <a:noFill/>
        </p:spPr>
        <p:txBody>
          <a:bodyPr wrap="square" rtlCol="0">
            <a:spAutoFit/>
          </a:bodyPr>
          <a:lstStyle/>
          <a:p>
            <a:r>
              <a:rPr lang="fr-FR" sz="2400" b="1" dirty="0" smtClean="0">
                <a:solidFill>
                  <a:schemeClr val="bg1"/>
                </a:solidFill>
                <a:latin typeface="Calibri" pitchFamily="34" charset="0"/>
                <a:cs typeface="Calibri" pitchFamily="34" charset="0"/>
              </a:rPr>
              <a:t>Requêtes réalisées </a:t>
            </a:r>
            <a:endParaRPr lang="fr-FR" sz="2400" b="1" dirty="0">
              <a:solidFill>
                <a:schemeClr val="bg1"/>
              </a:solidFill>
              <a:latin typeface="Calibri" pitchFamily="34" charset="0"/>
              <a:cs typeface="Calibri" pitchFamily="34" charset="0"/>
            </a:endParaRPr>
          </a:p>
        </p:txBody>
      </p:sp>
      <p:sp>
        <p:nvSpPr>
          <p:cNvPr id="8" name="ZoneTexte 7"/>
          <p:cNvSpPr txBox="1"/>
          <p:nvPr/>
        </p:nvSpPr>
        <p:spPr>
          <a:xfrm>
            <a:off x="1656511" y="3291245"/>
            <a:ext cx="2546999" cy="461665"/>
          </a:xfrm>
          <a:prstGeom prst="rect">
            <a:avLst/>
          </a:prstGeom>
          <a:noFill/>
        </p:spPr>
        <p:txBody>
          <a:bodyPr wrap="square" rtlCol="0">
            <a:spAutoFit/>
          </a:bodyPr>
          <a:lstStyle/>
          <a:p>
            <a:r>
              <a:rPr lang="fr-FR" sz="2400" b="1" dirty="0" smtClean="0">
                <a:solidFill>
                  <a:schemeClr val="bg1"/>
                </a:solidFill>
                <a:latin typeface="Calibri" pitchFamily="34" charset="0"/>
                <a:cs typeface="Calibri" pitchFamily="34" charset="0"/>
              </a:rPr>
              <a:t>Tableaux de bord</a:t>
            </a:r>
            <a:endParaRPr lang="fr-FR" sz="2400" b="1" dirty="0">
              <a:solidFill>
                <a:schemeClr val="bg1"/>
              </a:solidFill>
              <a:latin typeface="Calibri" pitchFamily="34" charset="0"/>
              <a:cs typeface="Calibri" pitchFamily="34" charset="0"/>
            </a:endParaRPr>
          </a:p>
        </p:txBody>
      </p:sp>
      <p:pic>
        <p:nvPicPr>
          <p:cNvPr id="5122" name="Picture 2" descr="C:\Users\BENTALBAK\Desktop\maintenance-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350" y="4094175"/>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p:cNvSpPr txBox="1"/>
          <p:nvPr/>
        </p:nvSpPr>
        <p:spPr>
          <a:xfrm>
            <a:off x="1656511" y="1249155"/>
            <a:ext cx="2546999" cy="461665"/>
          </a:xfrm>
          <a:prstGeom prst="rect">
            <a:avLst/>
          </a:prstGeom>
          <a:noFill/>
        </p:spPr>
        <p:txBody>
          <a:bodyPr wrap="square" rtlCol="0">
            <a:spAutoFit/>
          </a:bodyPr>
          <a:lstStyle/>
          <a:p>
            <a:r>
              <a:rPr lang="fr-FR" sz="2400" b="1" dirty="0" smtClean="0">
                <a:solidFill>
                  <a:schemeClr val="bg1"/>
                </a:solidFill>
                <a:latin typeface="Calibri" pitchFamily="34" charset="0"/>
                <a:cs typeface="Calibri" pitchFamily="34" charset="0"/>
              </a:rPr>
              <a:t>Flux de données </a:t>
            </a:r>
            <a:endParaRPr lang="fr-FR" sz="2400" b="1" dirty="0">
              <a:solidFill>
                <a:schemeClr val="bg1"/>
              </a:solidFill>
              <a:latin typeface="Calibri" pitchFamily="34" charset="0"/>
              <a:cs typeface="Calibri" pitchFamily="34" charset="0"/>
            </a:endParaRPr>
          </a:p>
        </p:txBody>
      </p:sp>
      <p:sp>
        <p:nvSpPr>
          <p:cNvPr id="2" name="Rectangle 1"/>
          <p:cNvSpPr/>
          <p:nvPr/>
        </p:nvSpPr>
        <p:spPr>
          <a:xfrm>
            <a:off x="1656510" y="1710819"/>
            <a:ext cx="2794226" cy="461665"/>
          </a:xfrm>
          <a:prstGeom prst="rect">
            <a:avLst/>
          </a:prstGeom>
        </p:spPr>
        <p:txBody>
          <a:bodyPr wrap="none">
            <a:spAutoFit/>
          </a:bodyPr>
          <a:lstStyle/>
          <a:p>
            <a:r>
              <a:rPr lang="fr-FR" sz="2400" b="1" dirty="0">
                <a:solidFill>
                  <a:schemeClr val="bg1"/>
                </a:solidFill>
                <a:latin typeface="Calibri" pitchFamily="34" charset="0"/>
                <a:cs typeface="Calibri" pitchFamily="34" charset="0"/>
              </a:rPr>
              <a:t>Contenu </a:t>
            </a:r>
            <a:r>
              <a:rPr lang="fr-FR" sz="2400" b="1" dirty="0" smtClean="0">
                <a:solidFill>
                  <a:schemeClr val="bg1"/>
                </a:solidFill>
                <a:latin typeface="Calibri" pitchFamily="34" charset="0"/>
                <a:cs typeface="Calibri" pitchFamily="34" charset="0"/>
              </a:rPr>
              <a:t>fonctionnel</a:t>
            </a:r>
            <a:endParaRPr lang="fr-FR" sz="2400" b="1"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val="39771333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1000"/>
                                  </p:stCondLst>
                                  <p:childTnLst>
                                    <p:set>
                                      <p:cBhvr>
                                        <p:cTn id="14" dur="1" fill="hold">
                                          <p:stCondLst>
                                            <p:cond delay="0"/>
                                          </p:stCondLst>
                                        </p:cTn>
                                        <p:tgtEl>
                                          <p:spTgt spid="5122"/>
                                        </p:tgtEl>
                                        <p:attrNameLst>
                                          <p:attrName>style.visibility</p:attrName>
                                        </p:attrNameLst>
                                      </p:cBhvr>
                                      <p:to>
                                        <p:strVal val="visible"/>
                                      </p:to>
                                    </p:set>
                                    <p:anim calcmode="lin" valueType="num">
                                      <p:cBhvr additive="base">
                                        <p:cTn id="15" dur="500" fill="hold"/>
                                        <p:tgtEl>
                                          <p:spTgt spid="5122"/>
                                        </p:tgtEl>
                                        <p:attrNameLst>
                                          <p:attrName>ppt_x</p:attrName>
                                        </p:attrNameLst>
                                      </p:cBhvr>
                                      <p:tavLst>
                                        <p:tav tm="0">
                                          <p:val>
                                            <p:strVal val="#ppt_x"/>
                                          </p:val>
                                        </p:tav>
                                        <p:tav tm="100000">
                                          <p:val>
                                            <p:strVal val="#ppt_x"/>
                                          </p:val>
                                        </p:tav>
                                      </p:tavLst>
                                    </p:anim>
                                    <p:anim calcmode="lin" valueType="num">
                                      <p:cBhvr additive="base">
                                        <p:cTn id="16" dur="500" fill="hold"/>
                                        <p:tgtEl>
                                          <p:spTgt spid="5122"/>
                                        </p:tgtEl>
                                        <p:attrNameLst>
                                          <p:attrName>ppt_y</p:attrName>
                                        </p:attrNameLst>
                                      </p:cBhvr>
                                      <p:tavLst>
                                        <p:tav tm="0">
                                          <p:val>
                                            <p:strVal val="1+#ppt_h/2"/>
                                          </p:val>
                                        </p:tav>
                                        <p:tav tm="100000">
                                          <p:val>
                                            <p:strVal val="#ppt_y"/>
                                          </p:val>
                                        </p:tav>
                                      </p:tavLst>
                                    </p:anim>
                                  </p:childTnLst>
                                </p:cTn>
                              </p:par>
                              <p:par>
                                <p:cTn id="17" presetID="2" presetClass="entr" presetSubtype="8" fill="hold" grpId="0" nodeType="withEffect">
                                  <p:stCondLst>
                                    <p:cond delay="10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25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0-#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15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175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200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0-#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p:bldP spid="6" grpId="0"/>
      <p:bldP spid="8" grpId="0"/>
      <p:bldP spid="16" grpId="0"/>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Flèche droite rayée 168"/>
          <p:cNvSpPr/>
          <p:nvPr/>
        </p:nvSpPr>
        <p:spPr>
          <a:xfrm flipH="1">
            <a:off x="-1213948" y="102598"/>
            <a:ext cx="5080503"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re 1"/>
          <p:cNvSpPr>
            <a:spLocks noGrp="1"/>
          </p:cNvSpPr>
          <p:nvPr>
            <p:ph type="title"/>
          </p:nvPr>
        </p:nvSpPr>
        <p:spPr>
          <a:xfrm>
            <a:off x="-27295" y="370835"/>
            <a:ext cx="3772688" cy="516271"/>
          </a:xfrm>
        </p:spPr>
        <p:txBody>
          <a:bodyPr/>
          <a:lstStyle/>
          <a:p>
            <a:r>
              <a:rPr lang="fr-FR" sz="2800" dirty="0" smtClean="0">
                <a:solidFill>
                  <a:schemeClr val="bg1"/>
                </a:solidFill>
                <a:latin typeface="Calibri" pitchFamily="34" charset="0"/>
                <a:cs typeface="Calibri" pitchFamily="34" charset="0"/>
              </a:rPr>
              <a:t>FLUX </a:t>
            </a:r>
            <a:r>
              <a:rPr lang="fr-FR" sz="2800" dirty="0" smtClean="0">
                <a:solidFill>
                  <a:schemeClr val="bg1"/>
                </a:solidFill>
                <a:latin typeface="Calibri" pitchFamily="34" charset="0"/>
                <a:cs typeface="Calibri" pitchFamily="34" charset="0"/>
              </a:rPr>
              <a:t>SAP </a:t>
            </a:r>
            <a:r>
              <a:rPr lang="fr-FR" sz="2800" dirty="0" smtClean="0">
                <a:solidFill>
                  <a:schemeClr val="bg1"/>
                </a:solidFill>
                <a:latin typeface="Calibri" pitchFamily="34" charset="0"/>
                <a:cs typeface="Calibri" pitchFamily="34" charset="0"/>
              </a:rPr>
              <a:t>BI de la LYDEC</a:t>
            </a:r>
            <a:endParaRPr lang="fr-FR" sz="2800" dirty="0">
              <a:solidFill>
                <a:schemeClr val="bg1"/>
              </a:solidFill>
              <a:latin typeface="Calibri" pitchFamily="34" charset="0"/>
              <a:cs typeface="Calibri" pitchFamily="34" charset="0"/>
            </a:endParaRPr>
          </a:p>
        </p:txBody>
      </p:sp>
      <p:sp>
        <p:nvSpPr>
          <p:cNvPr id="3" name="Cylindre 2"/>
          <p:cNvSpPr/>
          <p:nvPr/>
        </p:nvSpPr>
        <p:spPr>
          <a:xfrm>
            <a:off x="3866556" y="6093960"/>
            <a:ext cx="1481958" cy="709448"/>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r-FR" b="1" dirty="0" smtClean="0">
                <a:latin typeface="Calibri" pitchFamily="34" charset="0"/>
                <a:cs typeface="Calibri" pitchFamily="34" charset="0"/>
              </a:rPr>
              <a:t>SAP ECC</a:t>
            </a:r>
            <a:endParaRPr lang="fr-FR" b="1" dirty="0">
              <a:latin typeface="Calibri" pitchFamily="34" charset="0"/>
              <a:cs typeface="Calibri" pitchFamily="34" charset="0"/>
            </a:endParaRPr>
          </a:p>
        </p:txBody>
      </p:sp>
      <p:sp>
        <p:nvSpPr>
          <p:cNvPr id="4" name="Organigramme : Disque magnétique 3"/>
          <p:cNvSpPr/>
          <p:nvPr/>
        </p:nvSpPr>
        <p:spPr>
          <a:xfrm>
            <a:off x="5291543" y="3394995"/>
            <a:ext cx="646388" cy="504498"/>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r-FR" sz="1400" dirty="0" smtClean="0"/>
              <a:t>ODS</a:t>
            </a:r>
            <a:endParaRPr lang="fr-FR" sz="1400" dirty="0"/>
          </a:p>
        </p:txBody>
      </p:sp>
      <p:sp>
        <p:nvSpPr>
          <p:cNvPr id="5" name="Organigramme : Disque magnétique 4"/>
          <p:cNvSpPr/>
          <p:nvPr/>
        </p:nvSpPr>
        <p:spPr>
          <a:xfrm>
            <a:off x="2866236" y="3394995"/>
            <a:ext cx="646388" cy="504498"/>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r-FR" sz="1400" dirty="0" smtClean="0"/>
              <a:t>ODS</a:t>
            </a:r>
            <a:endParaRPr lang="fr-FR" sz="1400" dirty="0"/>
          </a:p>
        </p:txBody>
      </p:sp>
      <p:sp>
        <p:nvSpPr>
          <p:cNvPr id="6" name="Organigramme : Disque magnétique 5"/>
          <p:cNvSpPr/>
          <p:nvPr/>
        </p:nvSpPr>
        <p:spPr>
          <a:xfrm>
            <a:off x="5382352" y="4438560"/>
            <a:ext cx="457200" cy="331076"/>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sz="1100" dirty="0"/>
              <a:t>PSA</a:t>
            </a:r>
          </a:p>
        </p:txBody>
      </p:sp>
      <p:sp>
        <p:nvSpPr>
          <p:cNvPr id="7" name="Organigramme : Disque magnétique 6"/>
          <p:cNvSpPr/>
          <p:nvPr/>
        </p:nvSpPr>
        <p:spPr>
          <a:xfrm>
            <a:off x="2962058" y="4438560"/>
            <a:ext cx="457200" cy="331076"/>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sz="1100" dirty="0" smtClean="0"/>
              <a:t>PSA</a:t>
            </a:r>
            <a:endParaRPr lang="fr-FR" sz="1100" dirty="0"/>
          </a:p>
        </p:txBody>
      </p:sp>
      <p:sp>
        <p:nvSpPr>
          <p:cNvPr id="8" name="Cube 7"/>
          <p:cNvSpPr/>
          <p:nvPr/>
        </p:nvSpPr>
        <p:spPr>
          <a:xfrm>
            <a:off x="4789856" y="2318704"/>
            <a:ext cx="695218" cy="525520"/>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sz="1100" dirty="0"/>
              <a:t>INFO CUBE</a:t>
            </a:r>
          </a:p>
        </p:txBody>
      </p:sp>
      <p:sp>
        <p:nvSpPr>
          <p:cNvPr id="9" name="Cube 8"/>
          <p:cNvSpPr/>
          <p:nvPr/>
        </p:nvSpPr>
        <p:spPr>
          <a:xfrm>
            <a:off x="3285291" y="2318704"/>
            <a:ext cx="695218" cy="525520"/>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sz="1100" dirty="0" smtClean="0"/>
              <a:t>INFO CUBE</a:t>
            </a:r>
            <a:endParaRPr lang="fr-FR" sz="1100" dirty="0"/>
          </a:p>
        </p:txBody>
      </p:sp>
      <p:cxnSp>
        <p:nvCxnSpPr>
          <p:cNvPr id="25" name="Connecteur droit 24"/>
          <p:cNvCxnSpPr/>
          <p:nvPr/>
        </p:nvCxnSpPr>
        <p:spPr>
          <a:xfrm flipH="1" flipV="1">
            <a:off x="3379589" y="6000870"/>
            <a:ext cx="945851" cy="223907"/>
          </a:xfrm>
          <a:prstGeom prst="line">
            <a:avLst/>
          </a:prstGeom>
        </p:spPr>
        <p:style>
          <a:lnRef idx="3">
            <a:schemeClr val="accent4"/>
          </a:lnRef>
          <a:fillRef idx="0">
            <a:schemeClr val="accent4"/>
          </a:fillRef>
          <a:effectRef idx="2">
            <a:schemeClr val="accent4"/>
          </a:effectRef>
          <a:fontRef idx="minor">
            <a:schemeClr val="tx1"/>
          </a:fontRef>
        </p:style>
      </p:cxnSp>
      <p:cxnSp>
        <p:nvCxnSpPr>
          <p:cNvPr id="27" name="Connecteur droit 26"/>
          <p:cNvCxnSpPr/>
          <p:nvPr/>
        </p:nvCxnSpPr>
        <p:spPr>
          <a:xfrm flipV="1">
            <a:off x="4782640" y="6018663"/>
            <a:ext cx="662817" cy="206114"/>
          </a:xfrm>
          <a:prstGeom prst="line">
            <a:avLst/>
          </a:prstGeom>
        </p:spPr>
        <p:style>
          <a:lnRef idx="3">
            <a:schemeClr val="accent4"/>
          </a:lnRef>
          <a:fillRef idx="0">
            <a:schemeClr val="accent4"/>
          </a:fillRef>
          <a:effectRef idx="2">
            <a:schemeClr val="accent4"/>
          </a:effectRef>
          <a:fontRef idx="minor">
            <a:schemeClr val="tx1"/>
          </a:fontRef>
        </p:style>
      </p:cxnSp>
      <p:sp>
        <p:nvSpPr>
          <p:cNvPr id="32" name="Rectangle à coins arrondis 31"/>
          <p:cNvSpPr/>
          <p:nvPr/>
        </p:nvSpPr>
        <p:spPr>
          <a:xfrm>
            <a:off x="204713" y="5892773"/>
            <a:ext cx="1228302" cy="65815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200" dirty="0" smtClean="0">
                <a:latin typeface="Calibri" pitchFamily="34" charset="0"/>
                <a:cs typeface="Calibri" pitchFamily="34" charset="0"/>
              </a:rPr>
              <a:t>Data Source avec Extracteur de données</a:t>
            </a:r>
            <a:endParaRPr lang="fr-FR" sz="1200" dirty="0">
              <a:latin typeface="Calibri" pitchFamily="34" charset="0"/>
              <a:cs typeface="Calibri" pitchFamily="34" charset="0"/>
            </a:endParaRPr>
          </a:p>
        </p:txBody>
      </p:sp>
      <p:cxnSp>
        <p:nvCxnSpPr>
          <p:cNvPr id="34" name="Connecteur en arc 33"/>
          <p:cNvCxnSpPr>
            <a:stCxn id="32" idx="3"/>
          </p:cNvCxnSpPr>
          <p:nvPr/>
        </p:nvCxnSpPr>
        <p:spPr>
          <a:xfrm flipV="1">
            <a:off x="1433015" y="5731510"/>
            <a:ext cx="1045808" cy="490341"/>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Connecteur en arc 35"/>
          <p:cNvCxnSpPr>
            <a:stCxn id="32" idx="3"/>
            <a:endCxn id="10" idx="1"/>
          </p:cNvCxnSpPr>
          <p:nvPr/>
        </p:nvCxnSpPr>
        <p:spPr>
          <a:xfrm flipV="1">
            <a:off x="1433015" y="5732460"/>
            <a:ext cx="3642539" cy="489391"/>
          </a:xfrm>
          <a:prstGeom prst="curvedConnector3">
            <a:avLst>
              <a:gd name="adj1" fmla="val 72506"/>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40"/>
          <p:cNvCxnSpPr/>
          <p:nvPr/>
        </p:nvCxnSpPr>
        <p:spPr>
          <a:xfrm flipV="1">
            <a:off x="259304" y="5131558"/>
            <a:ext cx="6523633" cy="2"/>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43" name="Rectangle 42"/>
          <p:cNvSpPr/>
          <p:nvPr/>
        </p:nvSpPr>
        <p:spPr>
          <a:xfrm>
            <a:off x="259304" y="5199799"/>
            <a:ext cx="839337" cy="3324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1400" dirty="0" smtClean="0">
                <a:solidFill>
                  <a:schemeClr val="bg1"/>
                </a:solidFill>
                <a:latin typeface="Calibri" pitchFamily="34" charset="0"/>
                <a:cs typeface="Calibri" pitchFamily="34" charset="0"/>
              </a:rPr>
              <a:t>SAP ECC</a:t>
            </a:r>
            <a:endParaRPr lang="fr-FR" sz="1400" dirty="0">
              <a:solidFill>
                <a:schemeClr val="bg1"/>
              </a:solidFill>
              <a:latin typeface="Calibri" pitchFamily="34" charset="0"/>
              <a:cs typeface="Calibri" pitchFamily="34" charset="0"/>
            </a:endParaRPr>
          </a:p>
        </p:txBody>
      </p:sp>
      <p:grpSp>
        <p:nvGrpSpPr>
          <p:cNvPr id="76" name="Groupe 75"/>
          <p:cNvGrpSpPr/>
          <p:nvPr/>
        </p:nvGrpSpPr>
        <p:grpSpPr>
          <a:xfrm>
            <a:off x="4527922" y="4569566"/>
            <a:ext cx="605733" cy="94379"/>
            <a:chOff x="3595009" y="4819958"/>
            <a:chExt cx="605733" cy="94379"/>
          </a:xfrm>
        </p:grpSpPr>
        <p:sp>
          <p:nvSpPr>
            <p:cNvPr id="75" name="Rectangle 74"/>
            <p:cNvSpPr/>
            <p:nvPr/>
          </p:nvSpPr>
          <p:spPr>
            <a:xfrm>
              <a:off x="3595009" y="4819958"/>
              <a:ext cx="605733" cy="9437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cxnSp>
          <p:nvCxnSpPr>
            <p:cNvPr id="69" name="Connecteur droit 68"/>
            <p:cNvCxnSpPr/>
            <p:nvPr/>
          </p:nvCxnSpPr>
          <p:spPr>
            <a:xfrm>
              <a:off x="3673013" y="4824427"/>
              <a:ext cx="0" cy="86616"/>
            </a:xfrm>
            <a:prstGeom prst="line">
              <a:avLst/>
            </a:prstGeom>
          </p:spPr>
          <p:style>
            <a:lnRef idx="1">
              <a:schemeClr val="dk1"/>
            </a:lnRef>
            <a:fillRef idx="0">
              <a:schemeClr val="dk1"/>
            </a:fillRef>
            <a:effectRef idx="0">
              <a:schemeClr val="dk1"/>
            </a:effectRef>
            <a:fontRef idx="minor">
              <a:schemeClr val="tx1"/>
            </a:fontRef>
          </p:style>
        </p:cxnSp>
        <p:cxnSp>
          <p:nvCxnSpPr>
            <p:cNvPr id="70" name="Connecteur droit 69"/>
            <p:cNvCxnSpPr/>
            <p:nvPr/>
          </p:nvCxnSpPr>
          <p:spPr>
            <a:xfrm>
              <a:off x="3765051" y="4827721"/>
              <a:ext cx="0" cy="86616"/>
            </a:xfrm>
            <a:prstGeom prst="line">
              <a:avLst/>
            </a:prstGeom>
          </p:spPr>
          <p:style>
            <a:lnRef idx="1">
              <a:schemeClr val="dk1"/>
            </a:lnRef>
            <a:fillRef idx="0">
              <a:schemeClr val="dk1"/>
            </a:fillRef>
            <a:effectRef idx="0">
              <a:schemeClr val="dk1"/>
            </a:effectRef>
            <a:fontRef idx="minor">
              <a:schemeClr val="tx1"/>
            </a:fontRef>
          </p:style>
        </p:cxnSp>
        <p:cxnSp>
          <p:nvCxnSpPr>
            <p:cNvPr id="71" name="Connecteur droit 70"/>
            <p:cNvCxnSpPr/>
            <p:nvPr/>
          </p:nvCxnSpPr>
          <p:spPr>
            <a:xfrm>
              <a:off x="3859516" y="4824427"/>
              <a:ext cx="0" cy="86616"/>
            </a:xfrm>
            <a:prstGeom prst="line">
              <a:avLst/>
            </a:prstGeom>
          </p:spPr>
          <p:style>
            <a:lnRef idx="1">
              <a:schemeClr val="dk1"/>
            </a:lnRef>
            <a:fillRef idx="0">
              <a:schemeClr val="dk1"/>
            </a:fillRef>
            <a:effectRef idx="0">
              <a:schemeClr val="dk1"/>
            </a:effectRef>
            <a:fontRef idx="minor">
              <a:schemeClr val="tx1"/>
            </a:fontRef>
          </p:style>
        </p:cxnSp>
        <p:cxnSp>
          <p:nvCxnSpPr>
            <p:cNvPr id="72" name="Connecteur droit 71"/>
            <p:cNvCxnSpPr/>
            <p:nvPr/>
          </p:nvCxnSpPr>
          <p:spPr>
            <a:xfrm>
              <a:off x="3948656" y="4827721"/>
              <a:ext cx="0" cy="86616"/>
            </a:xfrm>
            <a:prstGeom prst="line">
              <a:avLst/>
            </a:prstGeom>
          </p:spPr>
          <p:style>
            <a:lnRef idx="1">
              <a:schemeClr val="dk1"/>
            </a:lnRef>
            <a:fillRef idx="0">
              <a:schemeClr val="dk1"/>
            </a:fillRef>
            <a:effectRef idx="0">
              <a:schemeClr val="dk1"/>
            </a:effectRef>
            <a:fontRef idx="minor">
              <a:schemeClr val="tx1"/>
            </a:fontRef>
          </p:style>
        </p:cxnSp>
        <p:cxnSp>
          <p:nvCxnSpPr>
            <p:cNvPr id="73" name="Connecteur droit 72"/>
            <p:cNvCxnSpPr/>
            <p:nvPr/>
          </p:nvCxnSpPr>
          <p:spPr>
            <a:xfrm>
              <a:off x="4044202" y="4824427"/>
              <a:ext cx="0" cy="86616"/>
            </a:xfrm>
            <a:prstGeom prst="line">
              <a:avLst/>
            </a:prstGeom>
          </p:spPr>
          <p:style>
            <a:lnRef idx="1">
              <a:schemeClr val="dk1"/>
            </a:lnRef>
            <a:fillRef idx="0">
              <a:schemeClr val="dk1"/>
            </a:fillRef>
            <a:effectRef idx="0">
              <a:schemeClr val="dk1"/>
            </a:effectRef>
            <a:fontRef idx="minor">
              <a:schemeClr val="tx1"/>
            </a:fontRef>
          </p:style>
        </p:cxnSp>
        <p:cxnSp>
          <p:nvCxnSpPr>
            <p:cNvPr id="74" name="Connecteur droit 73"/>
            <p:cNvCxnSpPr/>
            <p:nvPr/>
          </p:nvCxnSpPr>
          <p:spPr>
            <a:xfrm>
              <a:off x="4130994" y="4825780"/>
              <a:ext cx="0" cy="86616"/>
            </a:xfrm>
            <a:prstGeom prst="line">
              <a:avLst/>
            </a:prstGeom>
          </p:spPr>
          <p:style>
            <a:lnRef idx="1">
              <a:schemeClr val="dk1"/>
            </a:lnRef>
            <a:fillRef idx="0">
              <a:schemeClr val="dk1"/>
            </a:fillRef>
            <a:effectRef idx="0">
              <a:schemeClr val="dk1"/>
            </a:effectRef>
            <a:fontRef idx="minor">
              <a:schemeClr val="tx1"/>
            </a:fontRef>
          </p:style>
        </p:cxnSp>
      </p:grpSp>
      <p:grpSp>
        <p:nvGrpSpPr>
          <p:cNvPr id="77" name="Groupe 76"/>
          <p:cNvGrpSpPr/>
          <p:nvPr/>
        </p:nvGrpSpPr>
        <p:grpSpPr>
          <a:xfrm>
            <a:off x="1928519" y="4552624"/>
            <a:ext cx="605733" cy="94379"/>
            <a:chOff x="3595009" y="4819958"/>
            <a:chExt cx="605733" cy="94379"/>
          </a:xfrm>
        </p:grpSpPr>
        <p:sp>
          <p:nvSpPr>
            <p:cNvPr id="78" name="Rectangle 77"/>
            <p:cNvSpPr/>
            <p:nvPr/>
          </p:nvSpPr>
          <p:spPr>
            <a:xfrm>
              <a:off x="3595009" y="4819958"/>
              <a:ext cx="605733" cy="9437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cxnSp>
          <p:nvCxnSpPr>
            <p:cNvPr id="79" name="Connecteur droit 78"/>
            <p:cNvCxnSpPr/>
            <p:nvPr/>
          </p:nvCxnSpPr>
          <p:spPr>
            <a:xfrm>
              <a:off x="3673013" y="4824427"/>
              <a:ext cx="0" cy="86616"/>
            </a:xfrm>
            <a:prstGeom prst="line">
              <a:avLst/>
            </a:prstGeom>
          </p:spPr>
          <p:style>
            <a:lnRef idx="1">
              <a:schemeClr val="dk1"/>
            </a:lnRef>
            <a:fillRef idx="0">
              <a:schemeClr val="dk1"/>
            </a:fillRef>
            <a:effectRef idx="0">
              <a:schemeClr val="dk1"/>
            </a:effectRef>
            <a:fontRef idx="minor">
              <a:schemeClr val="tx1"/>
            </a:fontRef>
          </p:style>
        </p:cxnSp>
        <p:cxnSp>
          <p:nvCxnSpPr>
            <p:cNvPr id="80" name="Connecteur droit 79"/>
            <p:cNvCxnSpPr/>
            <p:nvPr/>
          </p:nvCxnSpPr>
          <p:spPr>
            <a:xfrm>
              <a:off x="3765051" y="4827721"/>
              <a:ext cx="0" cy="86616"/>
            </a:xfrm>
            <a:prstGeom prst="line">
              <a:avLst/>
            </a:prstGeom>
          </p:spPr>
          <p:style>
            <a:lnRef idx="1">
              <a:schemeClr val="dk1"/>
            </a:lnRef>
            <a:fillRef idx="0">
              <a:schemeClr val="dk1"/>
            </a:fillRef>
            <a:effectRef idx="0">
              <a:schemeClr val="dk1"/>
            </a:effectRef>
            <a:fontRef idx="minor">
              <a:schemeClr val="tx1"/>
            </a:fontRef>
          </p:style>
        </p:cxnSp>
        <p:cxnSp>
          <p:nvCxnSpPr>
            <p:cNvPr id="81" name="Connecteur droit 80"/>
            <p:cNvCxnSpPr/>
            <p:nvPr/>
          </p:nvCxnSpPr>
          <p:spPr>
            <a:xfrm>
              <a:off x="3859516" y="4824427"/>
              <a:ext cx="0" cy="86616"/>
            </a:xfrm>
            <a:prstGeom prst="line">
              <a:avLst/>
            </a:prstGeom>
          </p:spPr>
          <p:style>
            <a:lnRef idx="1">
              <a:schemeClr val="dk1"/>
            </a:lnRef>
            <a:fillRef idx="0">
              <a:schemeClr val="dk1"/>
            </a:fillRef>
            <a:effectRef idx="0">
              <a:schemeClr val="dk1"/>
            </a:effectRef>
            <a:fontRef idx="minor">
              <a:schemeClr val="tx1"/>
            </a:fontRef>
          </p:style>
        </p:cxnSp>
        <p:cxnSp>
          <p:nvCxnSpPr>
            <p:cNvPr id="82" name="Connecteur droit 81"/>
            <p:cNvCxnSpPr/>
            <p:nvPr/>
          </p:nvCxnSpPr>
          <p:spPr>
            <a:xfrm>
              <a:off x="3948656" y="4827721"/>
              <a:ext cx="0" cy="86616"/>
            </a:xfrm>
            <a:prstGeom prst="line">
              <a:avLst/>
            </a:prstGeom>
          </p:spPr>
          <p:style>
            <a:lnRef idx="1">
              <a:schemeClr val="dk1"/>
            </a:lnRef>
            <a:fillRef idx="0">
              <a:schemeClr val="dk1"/>
            </a:fillRef>
            <a:effectRef idx="0">
              <a:schemeClr val="dk1"/>
            </a:effectRef>
            <a:fontRef idx="minor">
              <a:schemeClr val="tx1"/>
            </a:fontRef>
          </p:style>
        </p:cxnSp>
        <p:cxnSp>
          <p:nvCxnSpPr>
            <p:cNvPr id="83" name="Connecteur droit 82"/>
            <p:cNvCxnSpPr/>
            <p:nvPr/>
          </p:nvCxnSpPr>
          <p:spPr>
            <a:xfrm>
              <a:off x="4044202" y="4824427"/>
              <a:ext cx="0" cy="86616"/>
            </a:xfrm>
            <a:prstGeom prst="line">
              <a:avLst/>
            </a:prstGeom>
          </p:spPr>
          <p:style>
            <a:lnRef idx="1">
              <a:schemeClr val="dk1"/>
            </a:lnRef>
            <a:fillRef idx="0">
              <a:schemeClr val="dk1"/>
            </a:fillRef>
            <a:effectRef idx="0">
              <a:schemeClr val="dk1"/>
            </a:effectRef>
            <a:fontRef idx="minor">
              <a:schemeClr val="tx1"/>
            </a:fontRef>
          </p:style>
        </p:cxnSp>
        <p:cxnSp>
          <p:nvCxnSpPr>
            <p:cNvPr id="84" name="Connecteur droit 83"/>
            <p:cNvCxnSpPr/>
            <p:nvPr/>
          </p:nvCxnSpPr>
          <p:spPr>
            <a:xfrm>
              <a:off x="4130994" y="4825780"/>
              <a:ext cx="0" cy="86616"/>
            </a:xfrm>
            <a:prstGeom prst="line">
              <a:avLst/>
            </a:prstGeom>
          </p:spPr>
          <p:style>
            <a:lnRef idx="1">
              <a:schemeClr val="dk1"/>
            </a:lnRef>
            <a:fillRef idx="0">
              <a:schemeClr val="dk1"/>
            </a:fillRef>
            <a:effectRef idx="0">
              <a:schemeClr val="dk1"/>
            </a:effectRef>
            <a:fontRef idx="minor">
              <a:schemeClr val="tx1"/>
            </a:fontRef>
          </p:style>
        </p:cxnSp>
      </p:grpSp>
      <p:sp>
        <p:nvSpPr>
          <p:cNvPr id="86" name="Flèche vers le haut 85"/>
          <p:cNvSpPr/>
          <p:nvPr/>
        </p:nvSpPr>
        <p:spPr>
          <a:xfrm>
            <a:off x="5492957" y="4894052"/>
            <a:ext cx="353972" cy="471992"/>
          </a:xfrm>
          <a:prstGeom prst="up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sp>
        <p:nvSpPr>
          <p:cNvPr id="88" name="Rectangle à coins arrondis 87"/>
          <p:cNvSpPr/>
          <p:nvPr/>
        </p:nvSpPr>
        <p:spPr>
          <a:xfrm>
            <a:off x="204714" y="4527332"/>
            <a:ext cx="1009937" cy="49504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200" dirty="0" smtClean="0">
                <a:latin typeface="Calibri" pitchFamily="34" charset="0"/>
                <a:cs typeface="Calibri" pitchFamily="34" charset="0"/>
              </a:rPr>
              <a:t>Data source répliqué</a:t>
            </a:r>
            <a:endParaRPr lang="fr-FR" sz="1200" dirty="0">
              <a:latin typeface="Calibri" pitchFamily="34" charset="0"/>
              <a:cs typeface="Calibri" pitchFamily="34" charset="0"/>
            </a:endParaRPr>
          </a:p>
        </p:txBody>
      </p:sp>
      <p:cxnSp>
        <p:nvCxnSpPr>
          <p:cNvPr id="89" name="Connecteur en arc 88"/>
          <p:cNvCxnSpPr>
            <a:stCxn id="88" idx="3"/>
          </p:cNvCxnSpPr>
          <p:nvPr/>
        </p:nvCxnSpPr>
        <p:spPr>
          <a:xfrm flipV="1">
            <a:off x="1214651" y="4599814"/>
            <a:ext cx="713868" cy="17504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1" name="Connecteur en arc 90"/>
          <p:cNvCxnSpPr>
            <a:endCxn id="75" idx="1"/>
          </p:cNvCxnSpPr>
          <p:nvPr/>
        </p:nvCxnSpPr>
        <p:spPr>
          <a:xfrm flipV="1">
            <a:off x="1214651" y="4616756"/>
            <a:ext cx="3313271" cy="239985"/>
          </a:xfrm>
          <a:prstGeom prst="curvedConnector3">
            <a:avLst>
              <a:gd name="adj1" fmla="val 80482"/>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Flèche vers le haut 86"/>
          <p:cNvSpPr/>
          <p:nvPr/>
        </p:nvSpPr>
        <p:spPr>
          <a:xfrm>
            <a:off x="2933704" y="4902885"/>
            <a:ext cx="353972" cy="471992"/>
          </a:xfrm>
          <a:prstGeom prst="up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cxnSp>
        <p:nvCxnSpPr>
          <p:cNvPr id="100" name="Connecteur droit avec flèche 99"/>
          <p:cNvCxnSpPr/>
          <p:nvPr/>
        </p:nvCxnSpPr>
        <p:spPr>
          <a:xfrm flipV="1">
            <a:off x="3419258" y="2844224"/>
            <a:ext cx="326134" cy="55077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1" name="Connecteur droit avec flèche 100"/>
          <p:cNvCxnSpPr>
            <a:stCxn id="4" idx="1"/>
          </p:cNvCxnSpPr>
          <p:nvPr/>
        </p:nvCxnSpPr>
        <p:spPr>
          <a:xfrm flipH="1" flipV="1">
            <a:off x="5346479" y="2844224"/>
            <a:ext cx="268258" cy="55077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3" name="Connecteur droit avec flèche 102"/>
          <p:cNvCxnSpPr/>
          <p:nvPr/>
        </p:nvCxnSpPr>
        <p:spPr>
          <a:xfrm flipH="1" flipV="1">
            <a:off x="3848652" y="2844224"/>
            <a:ext cx="1474561" cy="7031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8" name="Rectangle à coins arrondis 107"/>
          <p:cNvSpPr/>
          <p:nvPr/>
        </p:nvSpPr>
        <p:spPr>
          <a:xfrm>
            <a:off x="218363" y="3236341"/>
            <a:ext cx="1255593" cy="3393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200" dirty="0" smtClean="0">
                <a:latin typeface="Calibri" pitchFamily="34" charset="0"/>
                <a:cs typeface="Calibri" pitchFamily="34" charset="0"/>
              </a:rPr>
              <a:t>Transformations</a:t>
            </a:r>
            <a:endParaRPr lang="fr-FR" sz="1200" dirty="0">
              <a:latin typeface="Calibri" pitchFamily="34" charset="0"/>
              <a:cs typeface="Calibri" pitchFamily="34" charset="0"/>
            </a:endParaRPr>
          </a:p>
        </p:txBody>
      </p:sp>
      <p:cxnSp>
        <p:nvCxnSpPr>
          <p:cNvPr id="110" name="Connecteur droit avec flèche 109"/>
          <p:cNvCxnSpPr>
            <a:stCxn id="7" idx="1"/>
            <a:endCxn id="5" idx="3"/>
          </p:cNvCxnSpPr>
          <p:nvPr/>
        </p:nvCxnSpPr>
        <p:spPr>
          <a:xfrm flipH="1" flipV="1">
            <a:off x="3189430" y="3899493"/>
            <a:ext cx="1228" cy="53906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1" name="Connecteur droit avec flèche 110"/>
          <p:cNvCxnSpPr/>
          <p:nvPr/>
        </p:nvCxnSpPr>
        <p:spPr>
          <a:xfrm flipH="1" flipV="1">
            <a:off x="5626530" y="3899492"/>
            <a:ext cx="1228" cy="53906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117" name="Groupe 116"/>
          <p:cNvGrpSpPr/>
          <p:nvPr/>
        </p:nvGrpSpPr>
        <p:grpSpPr>
          <a:xfrm rot="2603647">
            <a:off x="3000318" y="4063635"/>
            <a:ext cx="373191" cy="326978"/>
            <a:chOff x="1427326" y="2400592"/>
            <a:chExt cx="969609" cy="846780"/>
          </a:xfrm>
        </p:grpSpPr>
        <p:sp>
          <p:nvSpPr>
            <p:cNvPr id="115" name="Triangle rectangle 114"/>
            <p:cNvSpPr/>
            <p:nvPr/>
          </p:nvSpPr>
          <p:spPr>
            <a:xfrm>
              <a:off x="1915230" y="2400592"/>
              <a:ext cx="481705" cy="424495"/>
            </a:xfrm>
            <a:prstGeom prst="r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sp>
          <p:nvSpPr>
            <p:cNvPr id="116" name="Triangle rectangle 115"/>
            <p:cNvSpPr/>
            <p:nvPr/>
          </p:nvSpPr>
          <p:spPr>
            <a:xfrm flipH="1" flipV="1">
              <a:off x="1427326" y="2820423"/>
              <a:ext cx="484490" cy="426949"/>
            </a:xfrm>
            <a:prstGeom prst="r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grpSp>
      <p:grpSp>
        <p:nvGrpSpPr>
          <p:cNvPr id="118" name="Groupe 117"/>
          <p:cNvGrpSpPr/>
          <p:nvPr/>
        </p:nvGrpSpPr>
        <p:grpSpPr>
          <a:xfrm rot="2603647">
            <a:off x="5430736" y="4066080"/>
            <a:ext cx="373191" cy="326978"/>
            <a:chOff x="1427326" y="2400592"/>
            <a:chExt cx="969609" cy="846780"/>
          </a:xfrm>
        </p:grpSpPr>
        <p:sp>
          <p:nvSpPr>
            <p:cNvPr id="119" name="Triangle rectangle 118"/>
            <p:cNvSpPr/>
            <p:nvPr/>
          </p:nvSpPr>
          <p:spPr>
            <a:xfrm>
              <a:off x="1915230" y="2400592"/>
              <a:ext cx="481705" cy="424495"/>
            </a:xfrm>
            <a:prstGeom prst="r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sp>
          <p:nvSpPr>
            <p:cNvPr id="120" name="Triangle rectangle 119"/>
            <p:cNvSpPr/>
            <p:nvPr/>
          </p:nvSpPr>
          <p:spPr>
            <a:xfrm flipH="1" flipV="1">
              <a:off x="1427326" y="2820423"/>
              <a:ext cx="484490" cy="426949"/>
            </a:xfrm>
            <a:prstGeom prst="r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grpSp>
      <p:grpSp>
        <p:nvGrpSpPr>
          <p:cNvPr id="121" name="Groupe 120"/>
          <p:cNvGrpSpPr/>
          <p:nvPr/>
        </p:nvGrpSpPr>
        <p:grpSpPr>
          <a:xfrm rot="4865442">
            <a:off x="3379763" y="2996674"/>
            <a:ext cx="373191" cy="326978"/>
            <a:chOff x="1427326" y="2400592"/>
            <a:chExt cx="969609" cy="846780"/>
          </a:xfrm>
        </p:grpSpPr>
        <p:sp>
          <p:nvSpPr>
            <p:cNvPr id="122" name="Triangle rectangle 121"/>
            <p:cNvSpPr/>
            <p:nvPr/>
          </p:nvSpPr>
          <p:spPr>
            <a:xfrm>
              <a:off x="1915230" y="2400592"/>
              <a:ext cx="481705" cy="424495"/>
            </a:xfrm>
            <a:prstGeom prst="r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sp>
          <p:nvSpPr>
            <p:cNvPr id="123" name="Triangle rectangle 122"/>
            <p:cNvSpPr/>
            <p:nvPr/>
          </p:nvSpPr>
          <p:spPr>
            <a:xfrm flipH="1" flipV="1">
              <a:off x="1427326" y="2820423"/>
              <a:ext cx="484490" cy="426949"/>
            </a:xfrm>
            <a:prstGeom prst="r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grpSp>
      <p:grpSp>
        <p:nvGrpSpPr>
          <p:cNvPr id="124" name="Groupe 123"/>
          <p:cNvGrpSpPr/>
          <p:nvPr/>
        </p:nvGrpSpPr>
        <p:grpSpPr>
          <a:xfrm rot="1156705">
            <a:off x="5288039" y="2971535"/>
            <a:ext cx="373191" cy="326978"/>
            <a:chOff x="1427326" y="2400592"/>
            <a:chExt cx="969609" cy="846780"/>
          </a:xfrm>
        </p:grpSpPr>
        <p:sp>
          <p:nvSpPr>
            <p:cNvPr id="125" name="Triangle rectangle 124"/>
            <p:cNvSpPr/>
            <p:nvPr/>
          </p:nvSpPr>
          <p:spPr>
            <a:xfrm>
              <a:off x="1915230" y="2400592"/>
              <a:ext cx="481705" cy="424495"/>
            </a:xfrm>
            <a:prstGeom prst="r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sp>
          <p:nvSpPr>
            <p:cNvPr id="126" name="Triangle rectangle 125"/>
            <p:cNvSpPr/>
            <p:nvPr/>
          </p:nvSpPr>
          <p:spPr>
            <a:xfrm flipH="1" flipV="1">
              <a:off x="1427326" y="2820423"/>
              <a:ext cx="484490" cy="426949"/>
            </a:xfrm>
            <a:prstGeom prst="r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grpSp>
      <p:grpSp>
        <p:nvGrpSpPr>
          <p:cNvPr id="127" name="Groupe 126"/>
          <p:cNvGrpSpPr/>
          <p:nvPr/>
        </p:nvGrpSpPr>
        <p:grpSpPr>
          <a:xfrm rot="20716376">
            <a:off x="4501611" y="3066555"/>
            <a:ext cx="373191" cy="326978"/>
            <a:chOff x="1427326" y="2400592"/>
            <a:chExt cx="969609" cy="846780"/>
          </a:xfrm>
        </p:grpSpPr>
        <p:sp>
          <p:nvSpPr>
            <p:cNvPr id="128" name="Triangle rectangle 127"/>
            <p:cNvSpPr/>
            <p:nvPr/>
          </p:nvSpPr>
          <p:spPr>
            <a:xfrm>
              <a:off x="1915230" y="2400592"/>
              <a:ext cx="481705" cy="424495"/>
            </a:xfrm>
            <a:prstGeom prst="r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sp>
          <p:nvSpPr>
            <p:cNvPr id="129" name="Triangle rectangle 128"/>
            <p:cNvSpPr/>
            <p:nvPr/>
          </p:nvSpPr>
          <p:spPr>
            <a:xfrm flipH="1" flipV="1">
              <a:off x="1427326" y="2820423"/>
              <a:ext cx="484490" cy="426949"/>
            </a:xfrm>
            <a:prstGeom prst="r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grpSp>
      <p:cxnSp>
        <p:nvCxnSpPr>
          <p:cNvPr id="131" name="Connecteur en arc 130"/>
          <p:cNvCxnSpPr>
            <a:stCxn id="108" idx="3"/>
          </p:cNvCxnSpPr>
          <p:nvPr/>
        </p:nvCxnSpPr>
        <p:spPr>
          <a:xfrm flipV="1">
            <a:off x="1473956" y="3080485"/>
            <a:ext cx="1997864" cy="325542"/>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3" name="Connecteur en arc 132"/>
          <p:cNvCxnSpPr>
            <a:stCxn id="108" idx="3"/>
          </p:cNvCxnSpPr>
          <p:nvPr/>
        </p:nvCxnSpPr>
        <p:spPr>
          <a:xfrm>
            <a:off x="1473956" y="3406027"/>
            <a:ext cx="1589431" cy="815858"/>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36" name="Rectangle à coins arrondis 135"/>
          <p:cNvSpPr/>
          <p:nvPr/>
        </p:nvSpPr>
        <p:spPr>
          <a:xfrm>
            <a:off x="6416705" y="2458253"/>
            <a:ext cx="1239671" cy="31224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200" dirty="0">
                <a:latin typeface="Calibri" pitchFamily="34" charset="0"/>
                <a:cs typeface="Calibri" pitchFamily="34" charset="0"/>
              </a:rPr>
              <a:t>Transformations</a:t>
            </a:r>
          </a:p>
        </p:txBody>
      </p:sp>
      <p:cxnSp>
        <p:nvCxnSpPr>
          <p:cNvPr id="138" name="Connecteur en arc 137"/>
          <p:cNvCxnSpPr>
            <a:stCxn id="136" idx="1"/>
            <a:endCxn id="128" idx="5"/>
          </p:cNvCxnSpPr>
          <p:nvPr/>
        </p:nvCxnSpPr>
        <p:spPr>
          <a:xfrm rot="10800000" flipV="1">
            <a:off x="4758291" y="2614374"/>
            <a:ext cx="1658415" cy="512947"/>
          </a:xfrm>
          <a:prstGeom prst="curvedConnector3">
            <a:avLst>
              <a:gd name="adj1" fmla="val 4177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4" name="Connecteur en arc 143"/>
          <p:cNvCxnSpPr>
            <a:stCxn id="136" idx="1"/>
            <a:endCxn id="125" idx="5"/>
          </p:cNvCxnSpPr>
          <p:nvPr/>
        </p:nvCxnSpPr>
        <p:spPr>
          <a:xfrm rot="10800000" flipV="1">
            <a:off x="5590183" y="2614375"/>
            <a:ext cx="826522" cy="47469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6" name="Connecteur en arc 145"/>
          <p:cNvCxnSpPr>
            <a:stCxn id="136" idx="2"/>
            <a:endCxn id="119" idx="5"/>
          </p:cNvCxnSpPr>
          <p:nvPr/>
        </p:nvCxnSpPr>
        <p:spPr>
          <a:xfrm rot="5400000">
            <a:off x="5656890" y="2855179"/>
            <a:ext cx="1464335" cy="1294968"/>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8" name="Connecteur droit 147"/>
          <p:cNvCxnSpPr/>
          <p:nvPr/>
        </p:nvCxnSpPr>
        <p:spPr>
          <a:xfrm>
            <a:off x="259304" y="2254157"/>
            <a:ext cx="6646463" cy="11371"/>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149" name="Rectangle 148"/>
          <p:cNvSpPr/>
          <p:nvPr/>
        </p:nvSpPr>
        <p:spPr>
          <a:xfrm>
            <a:off x="259304" y="2384603"/>
            <a:ext cx="839337" cy="3324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1400" dirty="0" smtClean="0">
                <a:solidFill>
                  <a:schemeClr val="bg1"/>
                </a:solidFill>
                <a:latin typeface="Calibri" pitchFamily="34" charset="0"/>
                <a:cs typeface="Calibri" pitchFamily="34" charset="0"/>
              </a:rPr>
              <a:t>SAP BI</a:t>
            </a:r>
            <a:endParaRPr lang="fr-FR" sz="1400" dirty="0">
              <a:solidFill>
                <a:schemeClr val="bg1"/>
              </a:solidFill>
              <a:latin typeface="Calibri" pitchFamily="34" charset="0"/>
              <a:cs typeface="Calibri" pitchFamily="34" charset="0"/>
            </a:endParaRPr>
          </a:p>
        </p:txBody>
      </p:sp>
      <p:sp>
        <p:nvSpPr>
          <p:cNvPr id="150" name="Rectangle 149"/>
          <p:cNvSpPr/>
          <p:nvPr/>
        </p:nvSpPr>
        <p:spPr>
          <a:xfrm>
            <a:off x="272951" y="1831077"/>
            <a:ext cx="839337" cy="3324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1200" dirty="0" err="1" smtClean="0">
                <a:solidFill>
                  <a:schemeClr val="bg1"/>
                </a:solidFill>
                <a:latin typeface="Calibri" pitchFamily="34" charset="0"/>
                <a:cs typeface="Calibri" pitchFamily="34" charset="0"/>
              </a:rPr>
              <a:t>Reporting</a:t>
            </a:r>
            <a:endParaRPr lang="fr-FR" sz="1200" dirty="0">
              <a:solidFill>
                <a:schemeClr val="bg1"/>
              </a:solidFill>
              <a:latin typeface="Calibri" pitchFamily="34" charset="0"/>
              <a:cs typeface="Calibri" pitchFamily="34" charset="0"/>
            </a:endParaRPr>
          </a:p>
        </p:txBody>
      </p:sp>
      <p:sp>
        <p:nvSpPr>
          <p:cNvPr id="151" name="Rogner et arrondir un rectangle à un seul coin 150"/>
          <p:cNvSpPr/>
          <p:nvPr/>
        </p:nvSpPr>
        <p:spPr>
          <a:xfrm>
            <a:off x="1018754" y="1410520"/>
            <a:ext cx="930905" cy="195518"/>
          </a:xfrm>
          <a:prstGeom prst="snip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sz="1100" dirty="0" smtClean="0"/>
              <a:t>Requête</a:t>
            </a:r>
            <a:endParaRPr lang="fr-FR" sz="1100" dirty="0"/>
          </a:p>
        </p:txBody>
      </p:sp>
      <p:sp>
        <p:nvSpPr>
          <p:cNvPr id="152" name="Rogner et arrondir un rectangle à un seul coin 151"/>
          <p:cNvSpPr/>
          <p:nvPr/>
        </p:nvSpPr>
        <p:spPr>
          <a:xfrm>
            <a:off x="2194160" y="1324579"/>
            <a:ext cx="930905" cy="195518"/>
          </a:xfrm>
          <a:prstGeom prst="snip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sz="1100" dirty="0" smtClean="0"/>
              <a:t>Requête</a:t>
            </a:r>
            <a:endParaRPr lang="fr-FR" sz="1100" dirty="0"/>
          </a:p>
        </p:txBody>
      </p:sp>
      <p:sp>
        <p:nvSpPr>
          <p:cNvPr id="153" name="Rogner et arrondir un rectangle à un seul coin 152"/>
          <p:cNvSpPr/>
          <p:nvPr/>
        </p:nvSpPr>
        <p:spPr>
          <a:xfrm>
            <a:off x="3071443" y="1699446"/>
            <a:ext cx="930905" cy="195518"/>
          </a:xfrm>
          <a:prstGeom prst="snip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sz="1100" dirty="0" smtClean="0"/>
              <a:t>Requête</a:t>
            </a:r>
            <a:endParaRPr lang="fr-FR" sz="1100" dirty="0"/>
          </a:p>
        </p:txBody>
      </p:sp>
      <p:sp>
        <p:nvSpPr>
          <p:cNvPr id="154" name="Rogner et arrondir un rectangle à un seul coin 153"/>
          <p:cNvSpPr/>
          <p:nvPr/>
        </p:nvSpPr>
        <p:spPr>
          <a:xfrm>
            <a:off x="3695971" y="1326208"/>
            <a:ext cx="930905" cy="195518"/>
          </a:xfrm>
          <a:prstGeom prst="snip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sz="1100" dirty="0" smtClean="0"/>
              <a:t>Requête</a:t>
            </a:r>
            <a:endParaRPr lang="fr-FR" sz="1100" dirty="0"/>
          </a:p>
        </p:txBody>
      </p:sp>
      <p:sp>
        <p:nvSpPr>
          <p:cNvPr id="155" name="Rogner et arrondir un rectangle à un seul coin 154"/>
          <p:cNvSpPr/>
          <p:nvPr/>
        </p:nvSpPr>
        <p:spPr>
          <a:xfrm>
            <a:off x="5782516" y="1835825"/>
            <a:ext cx="930905" cy="195518"/>
          </a:xfrm>
          <a:prstGeom prst="snip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sz="1100" dirty="0" smtClean="0"/>
              <a:t>Requête</a:t>
            </a:r>
            <a:endParaRPr lang="fr-FR" sz="1100" dirty="0"/>
          </a:p>
        </p:txBody>
      </p:sp>
      <p:sp>
        <p:nvSpPr>
          <p:cNvPr id="156" name="Rogner et arrondir un rectangle à un seul coin 155"/>
          <p:cNvSpPr/>
          <p:nvPr/>
        </p:nvSpPr>
        <p:spPr>
          <a:xfrm>
            <a:off x="4830798" y="1492953"/>
            <a:ext cx="930905" cy="195518"/>
          </a:xfrm>
          <a:prstGeom prst="snip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sz="1100" dirty="0" smtClean="0"/>
              <a:t>Requête</a:t>
            </a:r>
            <a:endParaRPr lang="fr-FR" sz="1100" dirty="0"/>
          </a:p>
        </p:txBody>
      </p:sp>
      <p:cxnSp>
        <p:nvCxnSpPr>
          <p:cNvPr id="158" name="Connecteur droit 157"/>
          <p:cNvCxnSpPr>
            <a:stCxn id="9" idx="2"/>
            <a:endCxn id="152" idx="1"/>
          </p:cNvCxnSpPr>
          <p:nvPr/>
        </p:nvCxnSpPr>
        <p:spPr>
          <a:xfrm rot="10800000">
            <a:off x="2659613" y="1520098"/>
            <a:ext cx="625678" cy="1127057"/>
          </a:xfrm>
          <a:prstGeom prst="line">
            <a:avLst/>
          </a:prstGeom>
          <a:ln>
            <a:prstDash val="dashDot"/>
          </a:ln>
        </p:spPr>
        <p:style>
          <a:lnRef idx="2">
            <a:schemeClr val="accent2"/>
          </a:lnRef>
          <a:fillRef idx="0">
            <a:schemeClr val="accent2"/>
          </a:fillRef>
          <a:effectRef idx="1">
            <a:schemeClr val="accent2"/>
          </a:effectRef>
          <a:fontRef idx="minor">
            <a:schemeClr val="tx1"/>
          </a:fontRef>
        </p:style>
      </p:cxnSp>
      <p:cxnSp>
        <p:nvCxnSpPr>
          <p:cNvPr id="160" name="Connecteur droit 159"/>
          <p:cNvCxnSpPr>
            <a:stCxn id="9" idx="0"/>
            <a:endCxn id="153" idx="1"/>
          </p:cNvCxnSpPr>
          <p:nvPr/>
        </p:nvCxnSpPr>
        <p:spPr>
          <a:xfrm rot="16200000" flipV="1">
            <a:off x="3405873" y="2025987"/>
            <a:ext cx="423740" cy="161694"/>
          </a:xfrm>
          <a:prstGeom prst="line">
            <a:avLst/>
          </a:prstGeom>
          <a:ln>
            <a:prstDash val="dashDot"/>
          </a:ln>
        </p:spPr>
        <p:style>
          <a:lnRef idx="2">
            <a:schemeClr val="accent2"/>
          </a:lnRef>
          <a:fillRef idx="0">
            <a:schemeClr val="accent2"/>
          </a:fillRef>
          <a:effectRef idx="1">
            <a:schemeClr val="accent2"/>
          </a:effectRef>
          <a:fontRef idx="minor">
            <a:schemeClr val="tx1"/>
          </a:fontRef>
        </p:style>
      </p:cxnSp>
      <p:cxnSp>
        <p:nvCxnSpPr>
          <p:cNvPr id="162" name="Connecteur droit 161"/>
          <p:cNvCxnSpPr>
            <a:stCxn id="5" idx="2"/>
          </p:cNvCxnSpPr>
          <p:nvPr/>
        </p:nvCxnSpPr>
        <p:spPr>
          <a:xfrm rot="10800000">
            <a:off x="1335012" y="1606038"/>
            <a:ext cx="1531224" cy="2041206"/>
          </a:xfrm>
          <a:prstGeom prst="line">
            <a:avLst/>
          </a:prstGeom>
          <a:ln>
            <a:prstDash val="dashDot"/>
          </a:ln>
        </p:spPr>
        <p:style>
          <a:lnRef idx="2">
            <a:schemeClr val="accent2"/>
          </a:lnRef>
          <a:fillRef idx="0">
            <a:schemeClr val="accent2"/>
          </a:fillRef>
          <a:effectRef idx="1">
            <a:schemeClr val="accent2"/>
          </a:effectRef>
          <a:fontRef idx="minor">
            <a:schemeClr val="tx1"/>
          </a:fontRef>
        </p:style>
      </p:cxnSp>
      <p:cxnSp>
        <p:nvCxnSpPr>
          <p:cNvPr id="164" name="Connecteur droit 163"/>
          <p:cNvCxnSpPr/>
          <p:nvPr/>
        </p:nvCxnSpPr>
        <p:spPr>
          <a:xfrm flipH="1" flipV="1">
            <a:off x="4313009" y="1492354"/>
            <a:ext cx="680381" cy="826350"/>
          </a:xfrm>
          <a:prstGeom prst="line">
            <a:avLst/>
          </a:prstGeom>
          <a:ln>
            <a:prstDash val="dashDot"/>
          </a:ln>
        </p:spPr>
        <p:style>
          <a:lnRef idx="2">
            <a:schemeClr val="accent2"/>
          </a:lnRef>
          <a:fillRef idx="0">
            <a:schemeClr val="accent2"/>
          </a:fillRef>
          <a:effectRef idx="1">
            <a:schemeClr val="accent2"/>
          </a:effectRef>
          <a:fontRef idx="minor">
            <a:schemeClr val="tx1"/>
          </a:fontRef>
        </p:style>
      </p:cxnSp>
      <p:cxnSp>
        <p:nvCxnSpPr>
          <p:cNvPr id="166" name="Connecteur droit 165"/>
          <p:cNvCxnSpPr>
            <a:stCxn id="8" idx="0"/>
            <a:endCxn id="156" idx="1"/>
          </p:cNvCxnSpPr>
          <p:nvPr/>
        </p:nvCxnSpPr>
        <p:spPr>
          <a:xfrm rot="5400000" flipH="1" flipV="1">
            <a:off x="4934587" y="1957040"/>
            <a:ext cx="630233" cy="93096"/>
          </a:xfrm>
          <a:prstGeom prst="line">
            <a:avLst/>
          </a:prstGeom>
          <a:ln>
            <a:prstDash val="dashDot"/>
          </a:ln>
        </p:spPr>
        <p:style>
          <a:lnRef idx="2">
            <a:schemeClr val="accent2"/>
          </a:lnRef>
          <a:fillRef idx="0">
            <a:schemeClr val="accent2"/>
          </a:fillRef>
          <a:effectRef idx="1">
            <a:schemeClr val="accent2"/>
          </a:effectRef>
          <a:fontRef idx="minor">
            <a:schemeClr val="tx1"/>
          </a:fontRef>
        </p:style>
      </p:cxnSp>
      <p:cxnSp>
        <p:nvCxnSpPr>
          <p:cNvPr id="168" name="Connecteur droit 167"/>
          <p:cNvCxnSpPr>
            <a:stCxn id="8" idx="5"/>
          </p:cNvCxnSpPr>
          <p:nvPr/>
        </p:nvCxnSpPr>
        <p:spPr>
          <a:xfrm flipV="1">
            <a:off x="5485074" y="2031343"/>
            <a:ext cx="518489" cy="484431"/>
          </a:xfrm>
          <a:prstGeom prst="line">
            <a:avLst/>
          </a:prstGeom>
          <a:ln>
            <a:prstDash val="dashDot"/>
          </a:ln>
        </p:spPr>
        <p:style>
          <a:lnRef idx="2">
            <a:schemeClr val="accent2"/>
          </a:lnRef>
          <a:fillRef idx="0">
            <a:schemeClr val="accent2"/>
          </a:fillRef>
          <a:effectRef idx="1">
            <a:schemeClr val="accent2"/>
          </a:effectRef>
          <a:fontRef idx="minor">
            <a:schemeClr val="tx1"/>
          </a:fontRef>
        </p:style>
      </p:cxnSp>
      <p:grpSp>
        <p:nvGrpSpPr>
          <p:cNvPr id="13" name="Groupe 12"/>
          <p:cNvGrpSpPr/>
          <p:nvPr/>
        </p:nvGrpSpPr>
        <p:grpSpPr>
          <a:xfrm>
            <a:off x="2478823" y="5463099"/>
            <a:ext cx="1135117" cy="536821"/>
            <a:chOff x="2478823" y="5463099"/>
            <a:chExt cx="1135117" cy="536821"/>
          </a:xfrm>
        </p:grpSpPr>
        <p:grpSp>
          <p:nvGrpSpPr>
            <p:cNvPr id="18" name="Groupe 17"/>
            <p:cNvGrpSpPr/>
            <p:nvPr/>
          </p:nvGrpSpPr>
          <p:grpSpPr>
            <a:xfrm>
              <a:off x="2478823" y="5463099"/>
              <a:ext cx="1135117" cy="536821"/>
              <a:chOff x="5171090" y="5233358"/>
              <a:chExt cx="1135117" cy="536821"/>
            </a:xfrm>
          </p:grpSpPr>
          <p:sp>
            <p:nvSpPr>
              <p:cNvPr id="19" name="Rectangle 18"/>
              <p:cNvSpPr/>
              <p:nvPr/>
            </p:nvSpPr>
            <p:spPr>
              <a:xfrm>
                <a:off x="5171090" y="5233358"/>
                <a:ext cx="1135117" cy="5368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0" name="Plaque 19"/>
              <p:cNvSpPr/>
              <p:nvPr/>
            </p:nvSpPr>
            <p:spPr>
              <a:xfrm>
                <a:off x="5253228" y="5296222"/>
                <a:ext cx="342900" cy="431464"/>
              </a:xfrm>
              <a:prstGeom prst="beve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23" name="Rectangle 22"/>
              <p:cNvSpPr/>
              <p:nvPr/>
            </p:nvSpPr>
            <p:spPr>
              <a:xfrm>
                <a:off x="5645543" y="5634257"/>
                <a:ext cx="605733" cy="9437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grpSp>
        <p:cxnSp>
          <p:nvCxnSpPr>
            <p:cNvPr id="63" name="Connecteur droit 62"/>
            <p:cNvCxnSpPr/>
            <p:nvPr/>
          </p:nvCxnSpPr>
          <p:spPr>
            <a:xfrm>
              <a:off x="3018652" y="5863998"/>
              <a:ext cx="0" cy="86616"/>
            </a:xfrm>
            <a:prstGeom prst="line">
              <a:avLst/>
            </a:prstGeom>
          </p:spPr>
          <p:style>
            <a:lnRef idx="1">
              <a:schemeClr val="dk1"/>
            </a:lnRef>
            <a:fillRef idx="0">
              <a:schemeClr val="dk1"/>
            </a:fillRef>
            <a:effectRef idx="0">
              <a:schemeClr val="dk1"/>
            </a:effectRef>
            <a:fontRef idx="minor">
              <a:schemeClr val="tx1"/>
            </a:fontRef>
          </p:style>
        </p:cxnSp>
        <p:cxnSp>
          <p:nvCxnSpPr>
            <p:cNvPr id="64" name="Connecteur droit 63"/>
            <p:cNvCxnSpPr/>
            <p:nvPr/>
          </p:nvCxnSpPr>
          <p:spPr>
            <a:xfrm>
              <a:off x="3110690" y="5867292"/>
              <a:ext cx="0" cy="86616"/>
            </a:xfrm>
            <a:prstGeom prst="line">
              <a:avLst/>
            </a:prstGeom>
          </p:spPr>
          <p:style>
            <a:lnRef idx="1">
              <a:schemeClr val="dk1"/>
            </a:lnRef>
            <a:fillRef idx="0">
              <a:schemeClr val="dk1"/>
            </a:fillRef>
            <a:effectRef idx="0">
              <a:schemeClr val="dk1"/>
            </a:effectRef>
            <a:fontRef idx="minor">
              <a:schemeClr val="tx1"/>
            </a:fontRef>
          </p:style>
        </p:cxnSp>
        <p:cxnSp>
          <p:nvCxnSpPr>
            <p:cNvPr id="65" name="Connecteur droit 64"/>
            <p:cNvCxnSpPr/>
            <p:nvPr/>
          </p:nvCxnSpPr>
          <p:spPr>
            <a:xfrm>
              <a:off x="3205155" y="5863998"/>
              <a:ext cx="0" cy="86616"/>
            </a:xfrm>
            <a:prstGeom prst="line">
              <a:avLst/>
            </a:prstGeom>
          </p:spPr>
          <p:style>
            <a:lnRef idx="1">
              <a:schemeClr val="dk1"/>
            </a:lnRef>
            <a:fillRef idx="0">
              <a:schemeClr val="dk1"/>
            </a:fillRef>
            <a:effectRef idx="0">
              <a:schemeClr val="dk1"/>
            </a:effectRef>
            <a:fontRef idx="minor">
              <a:schemeClr val="tx1"/>
            </a:fontRef>
          </p:style>
        </p:cxnSp>
        <p:cxnSp>
          <p:nvCxnSpPr>
            <p:cNvPr id="66" name="Connecteur droit 65"/>
            <p:cNvCxnSpPr/>
            <p:nvPr/>
          </p:nvCxnSpPr>
          <p:spPr>
            <a:xfrm>
              <a:off x="3294295" y="5867292"/>
              <a:ext cx="0" cy="86616"/>
            </a:xfrm>
            <a:prstGeom prst="line">
              <a:avLst/>
            </a:prstGeom>
          </p:spPr>
          <p:style>
            <a:lnRef idx="1">
              <a:schemeClr val="dk1"/>
            </a:lnRef>
            <a:fillRef idx="0">
              <a:schemeClr val="dk1"/>
            </a:fillRef>
            <a:effectRef idx="0">
              <a:schemeClr val="dk1"/>
            </a:effectRef>
            <a:fontRef idx="minor">
              <a:schemeClr val="tx1"/>
            </a:fontRef>
          </p:style>
        </p:cxnSp>
        <p:cxnSp>
          <p:nvCxnSpPr>
            <p:cNvPr id="67" name="Connecteur droit 66"/>
            <p:cNvCxnSpPr/>
            <p:nvPr/>
          </p:nvCxnSpPr>
          <p:spPr>
            <a:xfrm>
              <a:off x="3389841" y="5863998"/>
              <a:ext cx="0" cy="86616"/>
            </a:xfrm>
            <a:prstGeom prst="line">
              <a:avLst/>
            </a:prstGeom>
          </p:spPr>
          <p:style>
            <a:lnRef idx="1">
              <a:schemeClr val="dk1"/>
            </a:lnRef>
            <a:fillRef idx="0">
              <a:schemeClr val="dk1"/>
            </a:fillRef>
            <a:effectRef idx="0">
              <a:schemeClr val="dk1"/>
            </a:effectRef>
            <a:fontRef idx="minor">
              <a:schemeClr val="tx1"/>
            </a:fontRef>
          </p:style>
        </p:cxnSp>
        <p:cxnSp>
          <p:nvCxnSpPr>
            <p:cNvPr id="68" name="Connecteur droit 67"/>
            <p:cNvCxnSpPr/>
            <p:nvPr/>
          </p:nvCxnSpPr>
          <p:spPr>
            <a:xfrm>
              <a:off x="3476633" y="5871102"/>
              <a:ext cx="0" cy="86616"/>
            </a:xfrm>
            <a:prstGeom prst="line">
              <a:avLst/>
            </a:prstGeom>
          </p:spPr>
          <p:style>
            <a:lnRef idx="1">
              <a:schemeClr val="dk1"/>
            </a:lnRef>
            <a:fillRef idx="0">
              <a:schemeClr val="dk1"/>
            </a:fillRef>
            <a:effectRef idx="0">
              <a:schemeClr val="dk1"/>
            </a:effectRef>
            <a:fontRef idx="minor">
              <a:schemeClr val="tx1"/>
            </a:fontRef>
          </p:style>
        </p:cxnSp>
        <p:grpSp>
          <p:nvGrpSpPr>
            <p:cNvPr id="105" name="Group 13"/>
            <p:cNvGrpSpPr>
              <a:grpSpLocks/>
            </p:cNvGrpSpPr>
            <p:nvPr/>
          </p:nvGrpSpPr>
          <p:grpSpPr bwMode="auto">
            <a:xfrm rot="1218681">
              <a:off x="3180092" y="5483612"/>
              <a:ext cx="207821" cy="219031"/>
              <a:chOff x="4426" y="3301"/>
              <a:chExt cx="696" cy="699"/>
            </a:xfrm>
          </p:grpSpPr>
          <p:sp>
            <p:nvSpPr>
              <p:cNvPr id="106" name="Freeform 50"/>
              <p:cNvSpPr>
                <a:spLocks noEditPoints="1"/>
              </p:cNvSpPr>
              <p:nvPr/>
            </p:nvSpPr>
            <p:spPr bwMode="auto">
              <a:xfrm>
                <a:off x="4426" y="3301"/>
                <a:ext cx="696" cy="699"/>
              </a:xfrm>
              <a:custGeom>
                <a:avLst/>
                <a:gdLst>
                  <a:gd name="T0" fmla="*/ 858 w 1392"/>
                  <a:gd name="T1" fmla="*/ 805 h 1399"/>
                  <a:gd name="T2" fmla="*/ 726 w 1392"/>
                  <a:gd name="T3" fmla="*/ 893 h 1399"/>
                  <a:gd name="T4" fmla="*/ 584 w 1392"/>
                  <a:gd name="T5" fmla="*/ 871 h 1399"/>
                  <a:gd name="T6" fmla="*/ 482 w 1392"/>
                  <a:gd name="T7" fmla="*/ 749 h 1399"/>
                  <a:gd name="T8" fmla="*/ 490 w 1392"/>
                  <a:gd name="T9" fmla="*/ 605 h 1399"/>
                  <a:gd name="T10" fmla="*/ 601 w 1392"/>
                  <a:gd name="T11" fmla="*/ 493 h 1399"/>
                  <a:gd name="T12" fmla="*/ 746 w 1392"/>
                  <a:gd name="T13" fmla="*/ 486 h 1399"/>
                  <a:gd name="T14" fmla="*/ 868 w 1392"/>
                  <a:gd name="T15" fmla="*/ 586 h 1399"/>
                  <a:gd name="T16" fmla="*/ 1392 w 1392"/>
                  <a:gd name="T17" fmla="*/ 730 h 1399"/>
                  <a:gd name="T18" fmla="*/ 1281 w 1392"/>
                  <a:gd name="T19" fmla="*/ 682 h 1399"/>
                  <a:gd name="T20" fmla="*/ 1323 w 1392"/>
                  <a:gd name="T21" fmla="*/ 602 h 1399"/>
                  <a:gd name="T22" fmla="*/ 1384 w 1392"/>
                  <a:gd name="T23" fmla="*/ 542 h 1399"/>
                  <a:gd name="T24" fmla="*/ 1283 w 1392"/>
                  <a:gd name="T25" fmla="*/ 456 h 1399"/>
                  <a:gd name="T26" fmla="*/ 1196 w 1392"/>
                  <a:gd name="T27" fmla="*/ 400 h 1399"/>
                  <a:gd name="T28" fmla="*/ 1251 w 1392"/>
                  <a:gd name="T29" fmla="*/ 315 h 1399"/>
                  <a:gd name="T30" fmla="*/ 1216 w 1392"/>
                  <a:gd name="T31" fmla="*/ 239 h 1399"/>
                  <a:gd name="T32" fmla="*/ 1096 w 1392"/>
                  <a:gd name="T33" fmla="*/ 264 h 1399"/>
                  <a:gd name="T34" fmla="*/ 1060 w 1392"/>
                  <a:gd name="T35" fmla="*/ 208 h 1399"/>
                  <a:gd name="T36" fmla="*/ 1064 w 1392"/>
                  <a:gd name="T37" fmla="*/ 95 h 1399"/>
                  <a:gd name="T38" fmla="*/ 959 w 1392"/>
                  <a:gd name="T39" fmla="*/ 87 h 1399"/>
                  <a:gd name="T40" fmla="*/ 844 w 1392"/>
                  <a:gd name="T41" fmla="*/ 135 h 1399"/>
                  <a:gd name="T42" fmla="*/ 820 w 1392"/>
                  <a:gd name="T43" fmla="*/ 38 h 1399"/>
                  <a:gd name="T44" fmla="*/ 724 w 1392"/>
                  <a:gd name="T45" fmla="*/ 0 h 1399"/>
                  <a:gd name="T46" fmla="*/ 675 w 1392"/>
                  <a:gd name="T47" fmla="*/ 109 h 1399"/>
                  <a:gd name="T48" fmla="*/ 608 w 1392"/>
                  <a:gd name="T49" fmla="*/ 91 h 1399"/>
                  <a:gd name="T50" fmla="*/ 537 w 1392"/>
                  <a:gd name="T51" fmla="*/ 16 h 1399"/>
                  <a:gd name="T52" fmla="*/ 452 w 1392"/>
                  <a:gd name="T53" fmla="*/ 133 h 1399"/>
                  <a:gd name="T54" fmla="*/ 397 w 1392"/>
                  <a:gd name="T55" fmla="*/ 190 h 1399"/>
                  <a:gd name="T56" fmla="*/ 298 w 1392"/>
                  <a:gd name="T57" fmla="*/ 132 h 1399"/>
                  <a:gd name="T58" fmla="*/ 231 w 1392"/>
                  <a:gd name="T59" fmla="*/ 186 h 1399"/>
                  <a:gd name="T60" fmla="*/ 270 w 1392"/>
                  <a:gd name="T61" fmla="*/ 301 h 1399"/>
                  <a:gd name="T62" fmla="*/ 191 w 1392"/>
                  <a:gd name="T63" fmla="*/ 322 h 1399"/>
                  <a:gd name="T64" fmla="*/ 97 w 1392"/>
                  <a:gd name="T65" fmla="*/ 322 h 1399"/>
                  <a:gd name="T66" fmla="*/ 98 w 1392"/>
                  <a:gd name="T67" fmla="*/ 441 h 1399"/>
                  <a:gd name="T68" fmla="*/ 133 w 1392"/>
                  <a:gd name="T69" fmla="*/ 539 h 1399"/>
                  <a:gd name="T70" fmla="*/ 35 w 1392"/>
                  <a:gd name="T71" fmla="*/ 564 h 1399"/>
                  <a:gd name="T72" fmla="*/ 0 w 1392"/>
                  <a:gd name="T73" fmla="*/ 654 h 1399"/>
                  <a:gd name="T74" fmla="*/ 99 w 1392"/>
                  <a:gd name="T75" fmla="*/ 705 h 1399"/>
                  <a:gd name="T76" fmla="*/ 81 w 1392"/>
                  <a:gd name="T77" fmla="*/ 790 h 1399"/>
                  <a:gd name="T78" fmla="*/ 29 w 1392"/>
                  <a:gd name="T79" fmla="*/ 917 h 1399"/>
                  <a:gd name="T80" fmla="*/ 148 w 1392"/>
                  <a:gd name="T81" fmla="*/ 940 h 1399"/>
                  <a:gd name="T82" fmla="*/ 162 w 1392"/>
                  <a:gd name="T83" fmla="*/ 1022 h 1399"/>
                  <a:gd name="T84" fmla="*/ 126 w 1392"/>
                  <a:gd name="T85" fmla="*/ 1106 h 1399"/>
                  <a:gd name="T86" fmla="*/ 258 w 1392"/>
                  <a:gd name="T87" fmla="*/ 1145 h 1399"/>
                  <a:gd name="T88" fmla="*/ 328 w 1392"/>
                  <a:gd name="T89" fmla="*/ 1172 h 1399"/>
                  <a:gd name="T90" fmla="*/ 312 w 1392"/>
                  <a:gd name="T91" fmla="*/ 1297 h 1399"/>
                  <a:gd name="T92" fmla="*/ 431 w 1392"/>
                  <a:gd name="T93" fmla="*/ 1301 h 1399"/>
                  <a:gd name="T94" fmla="*/ 542 w 1392"/>
                  <a:gd name="T95" fmla="*/ 1270 h 1399"/>
                  <a:gd name="T96" fmla="*/ 573 w 1392"/>
                  <a:gd name="T97" fmla="*/ 1375 h 1399"/>
                  <a:gd name="T98" fmla="*/ 656 w 1392"/>
                  <a:gd name="T99" fmla="*/ 1398 h 1399"/>
                  <a:gd name="T100" fmla="*/ 707 w 1392"/>
                  <a:gd name="T101" fmla="*/ 1301 h 1399"/>
                  <a:gd name="T102" fmla="*/ 789 w 1392"/>
                  <a:gd name="T103" fmla="*/ 1318 h 1399"/>
                  <a:gd name="T104" fmla="*/ 846 w 1392"/>
                  <a:gd name="T105" fmla="*/ 1386 h 1399"/>
                  <a:gd name="T106" fmla="*/ 937 w 1392"/>
                  <a:gd name="T107" fmla="*/ 1309 h 1399"/>
                  <a:gd name="T108" fmla="*/ 993 w 1392"/>
                  <a:gd name="T109" fmla="*/ 1209 h 1399"/>
                  <a:gd name="T110" fmla="*/ 1076 w 1392"/>
                  <a:gd name="T111" fmla="*/ 1266 h 1399"/>
                  <a:gd name="T112" fmla="*/ 1153 w 1392"/>
                  <a:gd name="T113" fmla="*/ 1222 h 1399"/>
                  <a:gd name="T114" fmla="*/ 1125 w 1392"/>
                  <a:gd name="T115" fmla="*/ 1103 h 1399"/>
                  <a:gd name="T116" fmla="*/ 1209 w 1392"/>
                  <a:gd name="T117" fmla="*/ 1078 h 1399"/>
                  <a:gd name="T118" fmla="*/ 1323 w 1392"/>
                  <a:gd name="T119" fmla="*/ 1018 h 1399"/>
                  <a:gd name="T120" fmla="*/ 1251 w 1392"/>
                  <a:gd name="T121" fmla="*/ 919 h 1399"/>
                  <a:gd name="T122" fmla="*/ 1297 w 1392"/>
                  <a:gd name="T123" fmla="*/ 847 h 1399"/>
                  <a:gd name="T124" fmla="*/ 1392 w 1392"/>
                  <a:gd name="T125" fmla="*/ 799 h 1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92"/>
                  <a:gd name="T190" fmla="*/ 0 h 1399"/>
                  <a:gd name="T191" fmla="*/ 1392 w 1392"/>
                  <a:gd name="T192" fmla="*/ 1399 h 139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92" h="1399">
                    <a:moveTo>
                      <a:pt x="894" y="687"/>
                    </a:moveTo>
                    <a:lnTo>
                      <a:pt x="894" y="687"/>
                    </a:lnTo>
                    <a:lnTo>
                      <a:pt x="892" y="708"/>
                    </a:lnTo>
                    <a:lnTo>
                      <a:pt x="889" y="729"/>
                    </a:lnTo>
                    <a:lnTo>
                      <a:pt x="884" y="749"/>
                    </a:lnTo>
                    <a:lnTo>
                      <a:pt x="877" y="769"/>
                    </a:lnTo>
                    <a:lnTo>
                      <a:pt x="868" y="787"/>
                    </a:lnTo>
                    <a:lnTo>
                      <a:pt x="858" y="805"/>
                    </a:lnTo>
                    <a:lnTo>
                      <a:pt x="845" y="821"/>
                    </a:lnTo>
                    <a:lnTo>
                      <a:pt x="832" y="835"/>
                    </a:lnTo>
                    <a:lnTo>
                      <a:pt x="818" y="849"/>
                    </a:lnTo>
                    <a:lnTo>
                      <a:pt x="801" y="861"/>
                    </a:lnTo>
                    <a:lnTo>
                      <a:pt x="784" y="871"/>
                    </a:lnTo>
                    <a:lnTo>
                      <a:pt x="765" y="880"/>
                    </a:lnTo>
                    <a:lnTo>
                      <a:pt x="746" y="888"/>
                    </a:lnTo>
                    <a:lnTo>
                      <a:pt x="726" y="893"/>
                    </a:lnTo>
                    <a:lnTo>
                      <a:pt x="705" y="896"/>
                    </a:lnTo>
                    <a:lnTo>
                      <a:pt x="683" y="897"/>
                    </a:lnTo>
                    <a:lnTo>
                      <a:pt x="662" y="896"/>
                    </a:lnTo>
                    <a:lnTo>
                      <a:pt x="641" y="893"/>
                    </a:lnTo>
                    <a:lnTo>
                      <a:pt x="621" y="888"/>
                    </a:lnTo>
                    <a:lnTo>
                      <a:pt x="601" y="880"/>
                    </a:lnTo>
                    <a:lnTo>
                      <a:pt x="584" y="871"/>
                    </a:lnTo>
                    <a:lnTo>
                      <a:pt x="567" y="861"/>
                    </a:lnTo>
                    <a:lnTo>
                      <a:pt x="550" y="849"/>
                    </a:lnTo>
                    <a:lnTo>
                      <a:pt x="535" y="835"/>
                    </a:lnTo>
                    <a:lnTo>
                      <a:pt x="521" y="821"/>
                    </a:lnTo>
                    <a:lnTo>
                      <a:pt x="509" y="805"/>
                    </a:lnTo>
                    <a:lnTo>
                      <a:pt x="499" y="787"/>
                    </a:lnTo>
                    <a:lnTo>
                      <a:pt x="490" y="769"/>
                    </a:lnTo>
                    <a:lnTo>
                      <a:pt x="482" y="749"/>
                    </a:lnTo>
                    <a:lnTo>
                      <a:pt x="477" y="729"/>
                    </a:lnTo>
                    <a:lnTo>
                      <a:pt x="474" y="708"/>
                    </a:lnTo>
                    <a:lnTo>
                      <a:pt x="473" y="687"/>
                    </a:lnTo>
                    <a:lnTo>
                      <a:pt x="474" y="665"/>
                    </a:lnTo>
                    <a:lnTo>
                      <a:pt x="477" y="645"/>
                    </a:lnTo>
                    <a:lnTo>
                      <a:pt x="482" y="624"/>
                    </a:lnTo>
                    <a:lnTo>
                      <a:pt x="490" y="605"/>
                    </a:lnTo>
                    <a:lnTo>
                      <a:pt x="499" y="586"/>
                    </a:lnTo>
                    <a:lnTo>
                      <a:pt x="509" y="570"/>
                    </a:lnTo>
                    <a:lnTo>
                      <a:pt x="521" y="553"/>
                    </a:lnTo>
                    <a:lnTo>
                      <a:pt x="535" y="538"/>
                    </a:lnTo>
                    <a:lnTo>
                      <a:pt x="550" y="525"/>
                    </a:lnTo>
                    <a:lnTo>
                      <a:pt x="567" y="512"/>
                    </a:lnTo>
                    <a:lnTo>
                      <a:pt x="584" y="502"/>
                    </a:lnTo>
                    <a:lnTo>
                      <a:pt x="601" y="493"/>
                    </a:lnTo>
                    <a:lnTo>
                      <a:pt x="621" y="486"/>
                    </a:lnTo>
                    <a:lnTo>
                      <a:pt x="641" y="481"/>
                    </a:lnTo>
                    <a:lnTo>
                      <a:pt x="662" y="478"/>
                    </a:lnTo>
                    <a:lnTo>
                      <a:pt x="683" y="477"/>
                    </a:lnTo>
                    <a:lnTo>
                      <a:pt x="705" y="478"/>
                    </a:lnTo>
                    <a:lnTo>
                      <a:pt x="726" y="481"/>
                    </a:lnTo>
                    <a:lnTo>
                      <a:pt x="746" y="486"/>
                    </a:lnTo>
                    <a:lnTo>
                      <a:pt x="765" y="493"/>
                    </a:lnTo>
                    <a:lnTo>
                      <a:pt x="784" y="502"/>
                    </a:lnTo>
                    <a:lnTo>
                      <a:pt x="801" y="512"/>
                    </a:lnTo>
                    <a:lnTo>
                      <a:pt x="818" y="525"/>
                    </a:lnTo>
                    <a:lnTo>
                      <a:pt x="832" y="538"/>
                    </a:lnTo>
                    <a:lnTo>
                      <a:pt x="845" y="553"/>
                    </a:lnTo>
                    <a:lnTo>
                      <a:pt x="858" y="570"/>
                    </a:lnTo>
                    <a:lnTo>
                      <a:pt x="868" y="586"/>
                    </a:lnTo>
                    <a:lnTo>
                      <a:pt x="877" y="605"/>
                    </a:lnTo>
                    <a:lnTo>
                      <a:pt x="884" y="624"/>
                    </a:lnTo>
                    <a:lnTo>
                      <a:pt x="889" y="645"/>
                    </a:lnTo>
                    <a:lnTo>
                      <a:pt x="892" y="665"/>
                    </a:lnTo>
                    <a:lnTo>
                      <a:pt x="894" y="687"/>
                    </a:lnTo>
                    <a:close/>
                    <a:moveTo>
                      <a:pt x="1392" y="730"/>
                    </a:moveTo>
                    <a:lnTo>
                      <a:pt x="1392" y="730"/>
                    </a:lnTo>
                    <a:lnTo>
                      <a:pt x="1376" y="717"/>
                    </a:lnTo>
                    <a:lnTo>
                      <a:pt x="1361" y="708"/>
                    </a:lnTo>
                    <a:lnTo>
                      <a:pt x="1346" y="700"/>
                    </a:lnTo>
                    <a:lnTo>
                      <a:pt x="1330" y="693"/>
                    </a:lnTo>
                    <a:lnTo>
                      <a:pt x="1317" y="689"/>
                    </a:lnTo>
                    <a:lnTo>
                      <a:pt x="1304" y="686"/>
                    </a:lnTo>
                    <a:lnTo>
                      <a:pt x="1291" y="683"/>
                    </a:lnTo>
                    <a:lnTo>
                      <a:pt x="1281" y="682"/>
                    </a:lnTo>
                    <a:lnTo>
                      <a:pt x="1279" y="652"/>
                    </a:lnTo>
                    <a:lnTo>
                      <a:pt x="1276" y="623"/>
                    </a:lnTo>
                    <a:lnTo>
                      <a:pt x="1285" y="620"/>
                    </a:lnTo>
                    <a:lnTo>
                      <a:pt x="1295" y="616"/>
                    </a:lnTo>
                    <a:lnTo>
                      <a:pt x="1309" y="610"/>
                    </a:lnTo>
                    <a:lnTo>
                      <a:pt x="1323" y="602"/>
                    </a:lnTo>
                    <a:lnTo>
                      <a:pt x="1338" y="590"/>
                    </a:lnTo>
                    <a:lnTo>
                      <a:pt x="1354" y="577"/>
                    </a:lnTo>
                    <a:lnTo>
                      <a:pt x="1369" y="562"/>
                    </a:lnTo>
                    <a:lnTo>
                      <a:pt x="1376" y="551"/>
                    </a:lnTo>
                    <a:lnTo>
                      <a:pt x="1384" y="542"/>
                    </a:lnTo>
                    <a:lnTo>
                      <a:pt x="1384" y="541"/>
                    </a:lnTo>
                    <a:lnTo>
                      <a:pt x="1366" y="475"/>
                    </a:lnTo>
                    <a:lnTo>
                      <a:pt x="1352" y="469"/>
                    </a:lnTo>
                    <a:lnTo>
                      <a:pt x="1336" y="465"/>
                    </a:lnTo>
                    <a:lnTo>
                      <a:pt x="1317" y="461"/>
                    </a:lnTo>
                    <a:lnTo>
                      <a:pt x="1295" y="457"/>
                    </a:lnTo>
                    <a:lnTo>
                      <a:pt x="1283" y="456"/>
                    </a:lnTo>
                    <a:lnTo>
                      <a:pt x="1272" y="455"/>
                    </a:lnTo>
                    <a:lnTo>
                      <a:pt x="1260" y="455"/>
                    </a:lnTo>
                    <a:lnTo>
                      <a:pt x="1249" y="456"/>
                    </a:lnTo>
                    <a:lnTo>
                      <a:pt x="1239" y="457"/>
                    </a:lnTo>
                    <a:lnTo>
                      <a:pt x="1229" y="460"/>
                    </a:lnTo>
                    <a:lnTo>
                      <a:pt x="1213" y="429"/>
                    </a:lnTo>
                    <a:lnTo>
                      <a:pt x="1196" y="400"/>
                    </a:lnTo>
                    <a:lnTo>
                      <a:pt x="1203" y="393"/>
                    </a:lnTo>
                    <a:lnTo>
                      <a:pt x="1211" y="383"/>
                    </a:lnTo>
                    <a:lnTo>
                      <a:pt x="1221" y="373"/>
                    </a:lnTo>
                    <a:lnTo>
                      <a:pt x="1229" y="361"/>
                    </a:lnTo>
                    <a:lnTo>
                      <a:pt x="1237" y="347"/>
                    </a:lnTo>
                    <a:lnTo>
                      <a:pt x="1244" y="332"/>
                    </a:lnTo>
                    <a:lnTo>
                      <a:pt x="1251" y="315"/>
                    </a:lnTo>
                    <a:lnTo>
                      <a:pt x="1256" y="295"/>
                    </a:lnTo>
                    <a:lnTo>
                      <a:pt x="1216" y="239"/>
                    </a:lnTo>
                    <a:lnTo>
                      <a:pt x="1205" y="238"/>
                    </a:lnTo>
                    <a:lnTo>
                      <a:pt x="1193" y="238"/>
                    </a:lnTo>
                    <a:lnTo>
                      <a:pt x="1171" y="239"/>
                    </a:lnTo>
                    <a:lnTo>
                      <a:pt x="1152" y="243"/>
                    </a:lnTo>
                    <a:lnTo>
                      <a:pt x="1134" y="247"/>
                    </a:lnTo>
                    <a:lnTo>
                      <a:pt x="1120" y="252"/>
                    </a:lnTo>
                    <a:lnTo>
                      <a:pt x="1107" y="258"/>
                    </a:lnTo>
                    <a:lnTo>
                      <a:pt x="1096" y="264"/>
                    </a:lnTo>
                    <a:lnTo>
                      <a:pt x="1087" y="270"/>
                    </a:lnTo>
                    <a:lnTo>
                      <a:pt x="1068" y="252"/>
                    </a:lnTo>
                    <a:lnTo>
                      <a:pt x="1047" y="237"/>
                    </a:lnTo>
                    <a:lnTo>
                      <a:pt x="1050" y="231"/>
                    </a:lnTo>
                    <a:lnTo>
                      <a:pt x="1055" y="221"/>
                    </a:lnTo>
                    <a:lnTo>
                      <a:pt x="1060" y="208"/>
                    </a:lnTo>
                    <a:lnTo>
                      <a:pt x="1065" y="192"/>
                    </a:lnTo>
                    <a:lnTo>
                      <a:pt x="1068" y="172"/>
                    </a:lnTo>
                    <a:lnTo>
                      <a:pt x="1069" y="161"/>
                    </a:lnTo>
                    <a:lnTo>
                      <a:pt x="1070" y="149"/>
                    </a:lnTo>
                    <a:lnTo>
                      <a:pt x="1070" y="136"/>
                    </a:lnTo>
                    <a:lnTo>
                      <a:pt x="1069" y="123"/>
                    </a:lnTo>
                    <a:lnTo>
                      <a:pt x="1067" y="110"/>
                    </a:lnTo>
                    <a:lnTo>
                      <a:pt x="1064" y="95"/>
                    </a:lnTo>
                    <a:lnTo>
                      <a:pt x="1002" y="64"/>
                    </a:lnTo>
                    <a:lnTo>
                      <a:pt x="990" y="69"/>
                    </a:lnTo>
                    <a:lnTo>
                      <a:pt x="979" y="75"/>
                    </a:lnTo>
                    <a:lnTo>
                      <a:pt x="968" y="80"/>
                    </a:lnTo>
                    <a:lnTo>
                      <a:pt x="959" y="87"/>
                    </a:lnTo>
                    <a:lnTo>
                      <a:pt x="943" y="99"/>
                    </a:lnTo>
                    <a:lnTo>
                      <a:pt x="928" y="113"/>
                    </a:lnTo>
                    <a:lnTo>
                      <a:pt x="918" y="126"/>
                    </a:lnTo>
                    <a:lnTo>
                      <a:pt x="909" y="137"/>
                    </a:lnTo>
                    <a:lnTo>
                      <a:pt x="903" y="148"/>
                    </a:lnTo>
                    <a:lnTo>
                      <a:pt x="899" y="155"/>
                    </a:lnTo>
                    <a:lnTo>
                      <a:pt x="844" y="135"/>
                    </a:lnTo>
                    <a:lnTo>
                      <a:pt x="844" y="124"/>
                    </a:lnTo>
                    <a:lnTo>
                      <a:pt x="843" y="111"/>
                    </a:lnTo>
                    <a:lnTo>
                      <a:pt x="840" y="93"/>
                    </a:lnTo>
                    <a:lnTo>
                      <a:pt x="835" y="73"/>
                    </a:lnTo>
                    <a:lnTo>
                      <a:pt x="831" y="62"/>
                    </a:lnTo>
                    <a:lnTo>
                      <a:pt x="826" y="50"/>
                    </a:lnTo>
                    <a:lnTo>
                      <a:pt x="820" y="38"/>
                    </a:lnTo>
                    <a:lnTo>
                      <a:pt x="813" y="26"/>
                    </a:lnTo>
                    <a:lnTo>
                      <a:pt x="804" y="13"/>
                    </a:lnTo>
                    <a:lnTo>
                      <a:pt x="794" y="1"/>
                    </a:lnTo>
                    <a:lnTo>
                      <a:pt x="724" y="0"/>
                    </a:lnTo>
                    <a:lnTo>
                      <a:pt x="711" y="18"/>
                    </a:lnTo>
                    <a:lnTo>
                      <a:pt x="700" y="35"/>
                    </a:lnTo>
                    <a:lnTo>
                      <a:pt x="692" y="52"/>
                    </a:lnTo>
                    <a:lnTo>
                      <a:pt x="685" y="69"/>
                    </a:lnTo>
                    <a:lnTo>
                      <a:pt x="680" y="83"/>
                    </a:lnTo>
                    <a:lnTo>
                      <a:pt x="677" y="97"/>
                    </a:lnTo>
                    <a:lnTo>
                      <a:pt x="675" y="109"/>
                    </a:lnTo>
                    <a:lnTo>
                      <a:pt x="675" y="119"/>
                    </a:lnTo>
                    <a:lnTo>
                      <a:pt x="648" y="121"/>
                    </a:lnTo>
                    <a:lnTo>
                      <a:pt x="622" y="123"/>
                    </a:lnTo>
                    <a:lnTo>
                      <a:pt x="619" y="115"/>
                    </a:lnTo>
                    <a:lnTo>
                      <a:pt x="614" y="104"/>
                    </a:lnTo>
                    <a:lnTo>
                      <a:pt x="608" y="91"/>
                    </a:lnTo>
                    <a:lnTo>
                      <a:pt x="599" y="77"/>
                    </a:lnTo>
                    <a:lnTo>
                      <a:pt x="588" y="62"/>
                    </a:lnTo>
                    <a:lnTo>
                      <a:pt x="574" y="46"/>
                    </a:lnTo>
                    <a:lnTo>
                      <a:pt x="566" y="39"/>
                    </a:lnTo>
                    <a:lnTo>
                      <a:pt x="557" y="31"/>
                    </a:lnTo>
                    <a:lnTo>
                      <a:pt x="547" y="24"/>
                    </a:lnTo>
                    <a:lnTo>
                      <a:pt x="537" y="16"/>
                    </a:lnTo>
                    <a:lnTo>
                      <a:pt x="470" y="36"/>
                    </a:lnTo>
                    <a:lnTo>
                      <a:pt x="465" y="47"/>
                    </a:lnTo>
                    <a:lnTo>
                      <a:pt x="462" y="58"/>
                    </a:lnTo>
                    <a:lnTo>
                      <a:pt x="456" y="79"/>
                    </a:lnTo>
                    <a:lnTo>
                      <a:pt x="453" y="99"/>
                    </a:lnTo>
                    <a:lnTo>
                      <a:pt x="452" y="117"/>
                    </a:lnTo>
                    <a:lnTo>
                      <a:pt x="452" y="133"/>
                    </a:lnTo>
                    <a:lnTo>
                      <a:pt x="454" y="148"/>
                    </a:lnTo>
                    <a:lnTo>
                      <a:pt x="456" y="160"/>
                    </a:lnTo>
                    <a:lnTo>
                      <a:pt x="458" y="169"/>
                    </a:lnTo>
                    <a:lnTo>
                      <a:pt x="430" y="182"/>
                    </a:lnTo>
                    <a:lnTo>
                      <a:pt x="404" y="197"/>
                    </a:lnTo>
                    <a:lnTo>
                      <a:pt x="397" y="190"/>
                    </a:lnTo>
                    <a:lnTo>
                      <a:pt x="389" y="181"/>
                    </a:lnTo>
                    <a:lnTo>
                      <a:pt x="378" y="172"/>
                    </a:lnTo>
                    <a:lnTo>
                      <a:pt x="365" y="162"/>
                    </a:lnTo>
                    <a:lnTo>
                      <a:pt x="349" y="153"/>
                    </a:lnTo>
                    <a:lnTo>
                      <a:pt x="331" y="143"/>
                    </a:lnTo>
                    <a:lnTo>
                      <a:pt x="321" y="139"/>
                    </a:lnTo>
                    <a:lnTo>
                      <a:pt x="309" y="136"/>
                    </a:lnTo>
                    <a:lnTo>
                      <a:pt x="298" y="132"/>
                    </a:lnTo>
                    <a:lnTo>
                      <a:pt x="286" y="130"/>
                    </a:lnTo>
                    <a:lnTo>
                      <a:pt x="231" y="173"/>
                    </a:lnTo>
                    <a:lnTo>
                      <a:pt x="231" y="186"/>
                    </a:lnTo>
                    <a:lnTo>
                      <a:pt x="232" y="197"/>
                    </a:lnTo>
                    <a:lnTo>
                      <a:pt x="234" y="219"/>
                    </a:lnTo>
                    <a:lnTo>
                      <a:pt x="240" y="239"/>
                    </a:lnTo>
                    <a:lnTo>
                      <a:pt x="245" y="256"/>
                    </a:lnTo>
                    <a:lnTo>
                      <a:pt x="252" y="272"/>
                    </a:lnTo>
                    <a:lnTo>
                      <a:pt x="258" y="284"/>
                    </a:lnTo>
                    <a:lnTo>
                      <a:pt x="265" y="294"/>
                    </a:lnTo>
                    <a:lnTo>
                      <a:pt x="270" y="301"/>
                    </a:lnTo>
                    <a:lnTo>
                      <a:pt x="254" y="320"/>
                    </a:lnTo>
                    <a:lnTo>
                      <a:pt x="237" y="339"/>
                    </a:lnTo>
                    <a:lnTo>
                      <a:pt x="231" y="336"/>
                    </a:lnTo>
                    <a:lnTo>
                      <a:pt x="222" y="331"/>
                    </a:lnTo>
                    <a:lnTo>
                      <a:pt x="209" y="326"/>
                    </a:lnTo>
                    <a:lnTo>
                      <a:pt x="191" y="322"/>
                    </a:lnTo>
                    <a:lnTo>
                      <a:pt x="172" y="318"/>
                    </a:lnTo>
                    <a:lnTo>
                      <a:pt x="162" y="317"/>
                    </a:lnTo>
                    <a:lnTo>
                      <a:pt x="149" y="317"/>
                    </a:lnTo>
                    <a:lnTo>
                      <a:pt x="137" y="317"/>
                    </a:lnTo>
                    <a:lnTo>
                      <a:pt x="125" y="318"/>
                    </a:lnTo>
                    <a:lnTo>
                      <a:pt x="111" y="320"/>
                    </a:lnTo>
                    <a:lnTo>
                      <a:pt x="97" y="322"/>
                    </a:lnTo>
                    <a:lnTo>
                      <a:pt x="65" y="383"/>
                    </a:lnTo>
                    <a:lnTo>
                      <a:pt x="69" y="395"/>
                    </a:lnTo>
                    <a:lnTo>
                      <a:pt x="74" y="405"/>
                    </a:lnTo>
                    <a:lnTo>
                      <a:pt x="87" y="424"/>
                    </a:lnTo>
                    <a:lnTo>
                      <a:pt x="98" y="441"/>
                    </a:lnTo>
                    <a:lnTo>
                      <a:pt x="110" y="454"/>
                    </a:lnTo>
                    <a:lnTo>
                      <a:pt x="123" y="465"/>
                    </a:lnTo>
                    <a:lnTo>
                      <a:pt x="134" y="474"/>
                    </a:lnTo>
                    <a:lnTo>
                      <a:pt x="144" y="481"/>
                    </a:lnTo>
                    <a:lnTo>
                      <a:pt x="152" y="486"/>
                    </a:lnTo>
                    <a:lnTo>
                      <a:pt x="142" y="512"/>
                    </a:lnTo>
                    <a:lnTo>
                      <a:pt x="133" y="539"/>
                    </a:lnTo>
                    <a:lnTo>
                      <a:pt x="125" y="539"/>
                    </a:lnTo>
                    <a:lnTo>
                      <a:pt x="113" y="540"/>
                    </a:lnTo>
                    <a:lnTo>
                      <a:pt x="99" y="541"/>
                    </a:lnTo>
                    <a:lnTo>
                      <a:pt x="83" y="545"/>
                    </a:lnTo>
                    <a:lnTo>
                      <a:pt x="64" y="550"/>
                    </a:lnTo>
                    <a:lnTo>
                      <a:pt x="45" y="559"/>
                    </a:lnTo>
                    <a:lnTo>
                      <a:pt x="35" y="564"/>
                    </a:lnTo>
                    <a:lnTo>
                      <a:pt x="24" y="570"/>
                    </a:lnTo>
                    <a:lnTo>
                      <a:pt x="13" y="577"/>
                    </a:lnTo>
                    <a:lnTo>
                      <a:pt x="3" y="585"/>
                    </a:lnTo>
                    <a:lnTo>
                      <a:pt x="0" y="654"/>
                    </a:lnTo>
                    <a:lnTo>
                      <a:pt x="15" y="667"/>
                    </a:lnTo>
                    <a:lnTo>
                      <a:pt x="30" y="677"/>
                    </a:lnTo>
                    <a:lnTo>
                      <a:pt x="46" y="687"/>
                    </a:lnTo>
                    <a:lnTo>
                      <a:pt x="60" y="694"/>
                    </a:lnTo>
                    <a:lnTo>
                      <a:pt x="74" y="699"/>
                    </a:lnTo>
                    <a:lnTo>
                      <a:pt x="88" y="703"/>
                    </a:lnTo>
                    <a:lnTo>
                      <a:pt x="99" y="705"/>
                    </a:lnTo>
                    <a:lnTo>
                      <a:pt x="109" y="707"/>
                    </a:lnTo>
                    <a:lnTo>
                      <a:pt x="110" y="742"/>
                    </a:lnTo>
                    <a:lnTo>
                      <a:pt x="113" y="775"/>
                    </a:lnTo>
                    <a:lnTo>
                      <a:pt x="104" y="779"/>
                    </a:lnTo>
                    <a:lnTo>
                      <a:pt x="93" y="784"/>
                    </a:lnTo>
                    <a:lnTo>
                      <a:pt x="81" y="790"/>
                    </a:lnTo>
                    <a:lnTo>
                      <a:pt x="67" y="798"/>
                    </a:lnTo>
                    <a:lnTo>
                      <a:pt x="54" y="808"/>
                    </a:lnTo>
                    <a:lnTo>
                      <a:pt x="41" y="820"/>
                    </a:lnTo>
                    <a:lnTo>
                      <a:pt x="27" y="833"/>
                    </a:lnTo>
                    <a:lnTo>
                      <a:pt x="14" y="850"/>
                    </a:lnTo>
                    <a:lnTo>
                      <a:pt x="29" y="917"/>
                    </a:lnTo>
                    <a:lnTo>
                      <a:pt x="50" y="926"/>
                    </a:lnTo>
                    <a:lnTo>
                      <a:pt x="70" y="934"/>
                    </a:lnTo>
                    <a:lnTo>
                      <a:pt x="89" y="938"/>
                    </a:lnTo>
                    <a:lnTo>
                      <a:pt x="106" y="940"/>
                    </a:lnTo>
                    <a:lnTo>
                      <a:pt x="122" y="941"/>
                    </a:lnTo>
                    <a:lnTo>
                      <a:pt x="136" y="941"/>
                    </a:lnTo>
                    <a:lnTo>
                      <a:pt x="148" y="940"/>
                    </a:lnTo>
                    <a:lnTo>
                      <a:pt x="159" y="939"/>
                    </a:lnTo>
                    <a:lnTo>
                      <a:pt x="172" y="966"/>
                    </a:lnTo>
                    <a:lnTo>
                      <a:pt x="186" y="994"/>
                    </a:lnTo>
                    <a:lnTo>
                      <a:pt x="179" y="1001"/>
                    </a:lnTo>
                    <a:lnTo>
                      <a:pt x="171" y="1011"/>
                    </a:lnTo>
                    <a:lnTo>
                      <a:pt x="162" y="1022"/>
                    </a:lnTo>
                    <a:lnTo>
                      <a:pt x="153" y="1034"/>
                    </a:lnTo>
                    <a:lnTo>
                      <a:pt x="145" y="1049"/>
                    </a:lnTo>
                    <a:lnTo>
                      <a:pt x="137" y="1066"/>
                    </a:lnTo>
                    <a:lnTo>
                      <a:pt x="131" y="1085"/>
                    </a:lnTo>
                    <a:lnTo>
                      <a:pt x="126" y="1106"/>
                    </a:lnTo>
                    <a:lnTo>
                      <a:pt x="126" y="1107"/>
                    </a:lnTo>
                    <a:lnTo>
                      <a:pt x="169" y="1160"/>
                    </a:lnTo>
                    <a:lnTo>
                      <a:pt x="190" y="1160"/>
                    </a:lnTo>
                    <a:lnTo>
                      <a:pt x="210" y="1158"/>
                    </a:lnTo>
                    <a:lnTo>
                      <a:pt x="227" y="1155"/>
                    </a:lnTo>
                    <a:lnTo>
                      <a:pt x="244" y="1150"/>
                    </a:lnTo>
                    <a:lnTo>
                      <a:pt x="258" y="1145"/>
                    </a:lnTo>
                    <a:lnTo>
                      <a:pt x="270" y="1139"/>
                    </a:lnTo>
                    <a:lnTo>
                      <a:pt x="282" y="1132"/>
                    </a:lnTo>
                    <a:lnTo>
                      <a:pt x="290" y="1127"/>
                    </a:lnTo>
                    <a:lnTo>
                      <a:pt x="310" y="1147"/>
                    </a:lnTo>
                    <a:lnTo>
                      <a:pt x="333" y="1164"/>
                    </a:lnTo>
                    <a:lnTo>
                      <a:pt x="328" y="1172"/>
                    </a:lnTo>
                    <a:lnTo>
                      <a:pt x="324" y="1184"/>
                    </a:lnTo>
                    <a:lnTo>
                      <a:pt x="318" y="1197"/>
                    </a:lnTo>
                    <a:lnTo>
                      <a:pt x="314" y="1213"/>
                    </a:lnTo>
                    <a:lnTo>
                      <a:pt x="311" y="1231"/>
                    </a:lnTo>
                    <a:lnTo>
                      <a:pt x="309" y="1251"/>
                    </a:lnTo>
                    <a:lnTo>
                      <a:pt x="309" y="1273"/>
                    </a:lnTo>
                    <a:lnTo>
                      <a:pt x="310" y="1285"/>
                    </a:lnTo>
                    <a:lnTo>
                      <a:pt x="312" y="1297"/>
                    </a:lnTo>
                    <a:lnTo>
                      <a:pt x="372" y="1332"/>
                    </a:lnTo>
                    <a:lnTo>
                      <a:pt x="384" y="1328"/>
                    </a:lnTo>
                    <a:lnTo>
                      <a:pt x="395" y="1323"/>
                    </a:lnTo>
                    <a:lnTo>
                      <a:pt x="406" y="1318"/>
                    </a:lnTo>
                    <a:lnTo>
                      <a:pt x="415" y="1313"/>
                    </a:lnTo>
                    <a:lnTo>
                      <a:pt x="431" y="1301"/>
                    </a:lnTo>
                    <a:lnTo>
                      <a:pt x="446" y="1289"/>
                    </a:lnTo>
                    <a:lnTo>
                      <a:pt x="458" y="1277"/>
                    </a:lnTo>
                    <a:lnTo>
                      <a:pt x="467" y="1267"/>
                    </a:lnTo>
                    <a:lnTo>
                      <a:pt x="474" y="1257"/>
                    </a:lnTo>
                    <a:lnTo>
                      <a:pt x="479" y="1249"/>
                    </a:lnTo>
                    <a:lnTo>
                      <a:pt x="510" y="1261"/>
                    </a:lnTo>
                    <a:lnTo>
                      <a:pt x="542" y="1270"/>
                    </a:lnTo>
                    <a:lnTo>
                      <a:pt x="542" y="1280"/>
                    </a:lnTo>
                    <a:lnTo>
                      <a:pt x="543" y="1291"/>
                    </a:lnTo>
                    <a:lnTo>
                      <a:pt x="545" y="1306"/>
                    </a:lnTo>
                    <a:lnTo>
                      <a:pt x="549" y="1322"/>
                    </a:lnTo>
                    <a:lnTo>
                      <a:pt x="554" y="1338"/>
                    </a:lnTo>
                    <a:lnTo>
                      <a:pt x="562" y="1357"/>
                    </a:lnTo>
                    <a:lnTo>
                      <a:pt x="573" y="1375"/>
                    </a:lnTo>
                    <a:lnTo>
                      <a:pt x="579" y="1386"/>
                    </a:lnTo>
                    <a:lnTo>
                      <a:pt x="586" y="1395"/>
                    </a:lnTo>
                    <a:lnTo>
                      <a:pt x="656" y="1399"/>
                    </a:lnTo>
                    <a:lnTo>
                      <a:pt x="656" y="1398"/>
                    </a:lnTo>
                    <a:lnTo>
                      <a:pt x="668" y="1384"/>
                    </a:lnTo>
                    <a:lnTo>
                      <a:pt x="679" y="1368"/>
                    </a:lnTo>
                    <a:lnTo>
                      <a:pt x="689" y="1353"/>
                    </a:lnTo>
                    <a:lnTo>
                      <a:pt x="695" y="1338"/>
                    </a:lnTo>
                    <a:lnTo>
                      <a:pt x="701" y="1325"/>
                    </a:lnTo>
                    <a:lnTo>
                      <a:pt x="705" y="1313"/>
                    </a:lnTo>
                    <a:lnTo>
                      <a:pt x="707" y="1301"/>
                    </a:lnTo>
                    <a:lnTo>
                      <a:pt x="709" y="1290"/>
                    </a:lnTo>
                    <a:lnTo>
                      <a:pt x="742" y="1288"/>
                    </a:lnTo>
                    <a:lnTo>
                      <a:pt x="775" y="1285"/>
                    </a:lnTo>
                    <a:lnTo>
                      <a:pt x="778" y="1295"/>
                    </a:lnTo>
                    <a:lnTo>
                      <a:pt x="783" y="1307"/>
                    </a:lnTo>
                    <a:lnTo>
                      <a:pt x="789" y="1318"/>
                    </a:lnTo>
                    <a:lnTo>
                      <a:pt x="796" y="1331"/>
                    </a:lnTo>
                    <a:lnTo>
                      <a:pt x="805" y="1345"/>
                    </a:lnTo>
                    <a:lnTo>
                      <a:pt x="818" y="1359"/>
                    </a:lnTo>
                    <a:lnTo>
                      <a:pt x="831" y="1372"/>
                    </a:lnTo>
                    <a:lnTo>
                      <a:pt x="846" y="1386"/>
                    </a:lnTo>
                    <a:lnTo>
                      <a:pt x="915" y="1371"/>
                    </a:lnTo>
                    <a:lnTo>
                      <a:pt x="920" y="1360"/>
                    </a:lnTo>
                    <a:lnTo>
                      <a:pt x="925" y="1350"/>
                    </a:lnTo>
                    <a:lnTo>
                      <a:pt x="932" y="1328"/>
                    </a:lnTo>
                    <a:lnTo>
                      <a:pt x="937" y="1309"/>
                    </a:lnTo>
                    <a:lnTo>
                      <a:pt x="940" y="1290"/>
                    </a:lnTo>
                    <a:lnTo>
                      <a:pt x="941" y="1274"/>
                    </a:lnTo>
                    <a:lnTo>
                      <a:pt x="940" y="1260"/>
                    </a:lnTo>
                    <a:lnTo>
                      <a:pt x="939" y="1247"/>
                    </a:lnTo>
                    <a:lnTo>
                      <a:pt x="938" y="1238"/>
                    </a:lnTo>
                    <a:lnTo>
                      <a:pt x="965" y="1225"/>
                    </a:lnTo>
                    <a:lnTo>
                      <a:pt x="993" y="1209"/>
                    </a:lnTo>
                    <a:lnTo>
                      <a:pt x="1000" y="1217"/>
                    </a:lnTo>
                    <a:lnTo>
                      <a:pt x="1009" y="1226"/>
                    </a:lnTo>
                    <a:lnTo>
                      <a:pt x="1020" y="1234"/>
                    </a:lnTo>
                    <a:lnTo>
                      <a:pt x="1031" y="1242"/>
                    </a:lnTo>
                    <a:lnTo>
                      <a:pt x="1044" y="1251"/>
                    </a:lnTo>
                    <a:lnTo>
                      <a:pt x="1059" y="1259"/>
                    </a:lnTo>
                    <a:lnTo>
                      <a:pt x="1076" y="1266"/>
                    </a:lnTo>
                    <a:lnTo>
                      <a:pt x="1094" y="1272"/>
                    </a:lnTo>
                    <a:lnTo>
                      <a:pt x="1152" y="1234"/>
                    </a:lnTo>
                    <a:lnTo>
                      <a:pt x="1153" y="1222"/>
                    </a:lnTo>
                    <a:lnTo>
                      <a:pt x="1154" y="1210"/>
                    </a:lnTo>
                    <a:lnTo>
                      <a:pt x="1153" y="1188"/>
                    </a:lnTo>
                    <a:lnTo>
                      <a:pt x="1150" y="1168"/>
                    </a:lnTo>
                    <a:lnTo>
                      <a:pt x="1146" y="1151"/>
                    </a:lnTo>
                    <a:lnTo>
                      <a:pt x="1141" y="1136"/>
                    </a:lnTo>
                    <a:lnTo>
                      <a:pt x="1135" y="1122"/>
                    </a:lnTo>
                    <a:lnTo>
                      <a:pt x="1130" y="1111"/>
                    </a:lnTo>
                    <a:lnTo>
                      <a:pt x="1125" y="1103"/>
                    </a:lnTo>
                    <a:lnTo>
                      <a:pt x="1143" y="1082"/>
                    </a:lnTo>
                    <a:lnTo>
                      <a:pt x="1160" y="1062"/>
                    </a:lnTo>
                    <a:lnTo>
                      <a:pt x="1169" y="1066"/>
                    </a:lnTo>
                    <a:lnTo>
                      <a:pt x="1181" y="1070"/>
                    </a:lnTo>
                    <a:lnTo>
                      <a:pt x="1194" y="1074"/>
                    </a:lnTo>
                    <a:lnTo>
                      <a:pt x="1209" y="1078"/>
                    </a:lnTo>
                    <a:lnTo>
                      <a:pt x="1227" y="1080"/>
                    </a:lnTo>
                    <a:lnTo>
                      <a:pt x="1245" y="1081"/>
                    </a:lnTo>
                    <a:lnTo>
                      <a:pt x="1266" y="1081"/>
                    </a:lnTo>
                    <a:lnTo>
                      <a:pt x="1287" y="1078"/>
                    </a:lnTo>
                    <a:lnTo>
                      <a:pt x="1288" y="1078"/>
                    </a:lnTo>
                    <a:lnTo>
                      <a:pt x="1323" y="1019"/>
                    </a:lnTo>
                    <a:lnTo>
                      <a:pt x="1323" y="1018"/>
                    </a:lnTo>
                    <a:lnTo>
                      <a:pt x="1319" y="1007"/>
                    </a:lnTo>
                    <a:lnTo>
                      <a:pt x="1314" y="997"/>
                    </a:lnTo>
                    <a:lnTo>
                      <a:pt x="1305" y="978"/>
                    </a:lnTo>
                    <a:lnTo>
                      <a:pt x="1293" y="962"/>
                    </a:lnTo>
                    <a:lnTo>
                      <a:pt x="1282" y="948"/>
                    </a:lnTo>
                    <a:lnTo>
                      <a:pt x="1271" y="937"/>
                    </a:lnTo>
                    <a:lnTo>
                      <a:pt x="1260" y="928"/>
                    </a:lnTo>
                    <a:lnTo>
                      <a:pt x="1251" y="919"/>
                    </a:lnTo>
                    <a:lnTo>
                      <a:pt x="1243" y="914"/>
                    </a:lnTo>
                    <a:lnTo>
                      <a:pt x="1254" y="882"/>
                    </a:lnTo>
                    <a:lnTo>
                      <a:pt x="1264" y="851"/>
                    </a:lnTo>
                    <a:lnTo>
                      <a:pt x="1272" y="850"/>
                    </a:lnTo>
                    <a:lnTo>
                      <a:pt x="1283" y="849"/>
                    </a:lnTo>
                    <a:lnTo>
                      <a:pt x="1297" y="847"/>
                    </a:lnTo>
                    <a:lnTo>
                      <a:pt x="1314" y="842"/>
                    </a:lnTo>
                    <a:lnTo>
                      <a:pt x="1332" y="836"/>
                    </a:lnTo>
                    <a:lnTo>
                      <a:pt x="1352" y="827"/>
                    </a:lnTo>
                    <a:lnTo>
                      <a:pt x="1361" y="822"/>
                    </a:lnTo>
                    <a:lnTo>
                      <a:pt x="1371" y="816"/>
                    </a:lnTo>
                    <a:lnTo>
                      <a:pt x="1381" y="808"/>
                    </a:lnTo>
                    <a:lnTo>
                      <a:pt x="1392" y="799"/>
                    </a:lnTo>
                    <a:lnTo>
                      <a:pt x="1392" y="730"/>
                    </a:lnTo>
                    <a:close/>
                  </a:path>
                </a:pathLst>
              </a:custGeom>
              <a:ln>
                <a:headEnd/>
                <a:tailEnd/>
              </a:ln>
            </p:spPr>
            <p:style>
              <a:lnRef idx="1">
                <a:schemeClr val="accent2"/>
              </a:lnRef>
              <a:fillRef idx="3">
                <a:schemeClr val="accent2"/>
              </a:fillRef>
              <a:effectRef idx="2">
                <a:schemeClr val="accent2"/>
              </a:effectRef>
              <a:fontRef idx="minor">
                <a:schemeClr val="lt1"/>
              </a:fontRef>
            </p:style>
            <p:txBody>
              <a:bodyPr/>
              <a:lstStyle/>
              <a:p>
                <a:endParaRPr lang="en-US">
                  <a:ea typeface="ＭＳ Ｐゴシック" pitchFamily="31" charset="-128"/>
                </a:endParaRPr>
              </a:p>
            </p:txBody>
          </p:sp>
          <p:sp>
            <p:nvSpPr>
              <p:cNvPr id="107" name="Freeform 51"/>
              <p:cNvSpPr>
                <a:spLocks/>
              </p:cNvSpPr>
              <p:nvPr/>
            </p:nvSpPr>
            <p:spPr bwMode="auto">
              <a:xfrm>
                <a:off x="4613" y="3491"/>
                <a:ext cx="311" cy="310"/>
              </a:xfrm>
              <a:custGeom>
                <a:avLst/>
                <a:gdLst>
                  <a:gd name="T0" fmla="*/ 620 w 621"/>
                  <a:gd name="T1" fmla="*/ 326 h 621"/>
                  <a:gd name="T2" fmla="*/ 615 w 621"/>
                  <a:gd name="T3" fmla="*/ 373 h 621"/>
                  <a:gd name="T4" fmla="*/ 602 w 621"/>
                  <a:gd name="T5" fmla="*/ 417 h 621"/>
                  <a:gd name="T6" fmla="*/ 583 w 621"/>
                  <a:gd name="T7" fmla="*/ 458 h 621"/>
                  <a:gd name="T8" fmla="*/ 560 w 621"/>
                  <a:gd name="T9" fmla="*/ 496 h 621"/>
                  <a:gd name="T10" fmla="*/ 530 w 621"/>
                  <a:gd name="T11" fmla="*/ 530 h 621"/>
                  <a:gd name="T12" fmla="*/ 496 w 621"/>
                  <a:gd name="T13" fmla="*/ 560 h 621"/>
                  <a:gd name="T14" fmla="*/ 458 w 621"/>
                  <a:gd name="T15" fmla="*/ 583 h 621"/>
                  <a:gd name="T16" fmla="*/ 417 w 621"/>
                  <a:gd name="T17" fmla="*/ 602 h 621"/>
                  <a:gd name="T18" fmla="*/ 373 w 621"/>
                  <a:gd name="T19" fmla="*/ 615 h 621"/>
                  <a:gd name="T20" fmla="*/ 326 w 621"/>
                  <a:gd name="T21" fmla="*/ 620 h 621"/>
                  <a:gd name="T22" fmla="*/ 294 w 621"/>
                  <a:gd name="T23" fmla="*/ 620 h 621"/>
                  <a:gd name="T24" fmla="*/ 248 w 621"/>
                  <a:gd name="T25" fmla="*/ 615 h 621"/>
                  <a:gd name="T26" fmla="*/ 203 w 621"/>
                  <a:gd name="T27" fmla="*/ 602 h 621"/>
                  <a:gd name="T28" fmla="*/ 162 w 621"/>
                  <a:gd name="T29" fmla="*/ 583 h 621"/>
                  <a:gd name="T30" fmla="*/ 124 w 621"/>
                  <a:gd name="T31" fmla="*/ 560 h 621"/>
                  <a:gd name="T32" fmla="*/ 90 w 621"/>
                  <a:gd name="T33" fmla="*/ 530 h 621"/>
                  <a:gd name="T34" fmla="*/ 61 w 621"/>
                  <a:gd name="T35" fmla="*/ 496 h 621"/>
                  <a:gd name="T36" fmla="*/ 37 w 621"/>
                  <a:gd name="T37" fmla="*/ 458 h 621"/>
                  <a:gd name="T38" fmla="*/ 18 w 621"/>
                  <a:gd name="T39" fmla="*/ 417 h 621"/>
                  <a:gd name="T40" fmla="*/ 6 w 621"/>
                  <a:gd name="T41" fmla="*/ 373 h 621"/>
                  <a:gd name="T42" fmla="*/ 0 w 621"/>
                  <a:gd name="T43" fmla="*/ 326 h 621"/>
                  <a:gd name="T44" fmla="*/ 0 w 621"/>
                  <a:gd name="T45" fmla="*/ 294 h 621"/>
                  <a:gd name="T46" fmla="*/ 6 w 621"/>
                  <a:gd name="T47" fmla="*/ 248 h 621"/>
                  <a:gd name="T48" fmla="*/ 18 w 621"/>
                  <a:gd name="T49" fmla="*/ 204 h 621"/>
                  <a:gd name="T50" fmla="*/ 37 w 621"/>
                  <a:gd name="T51" fmla="*/ 162 h 621"/>
                  <a:gd name="T52" fmla="*/ 61 w 621"/>
                  <a:gd name="T53" fmla="*/ 124 h 621"/>
                  <a:gd name="T54" fmla="*/ 90 w 621"/>
                  <a:gd name="T55" fmla="*/ 90 h 621"/>
                  <a:gd name="T56" fmla="*/ 124 w 621"/>
                  <a:gd name="T57" fmla="*/ 62 h 621"/>
                  <a:gd name="T58" fmla="*/ 162 w 621"/>
                  <a:gd name="T59" fmla="*/ 37 h 621"/>
                  <a:gd name="T60" fmla="*/ 203 w 621"/>
                  <a:gd name="T61" fmla="*/ 19 h 621"/>
                  <a:gd name="T62" fmla="*/ 248 w 621"/>
                  <a:gd name="T63" fmla="*/ 6 h 621"/>
                  <a:gd name="T64" fmla="*/ 294 w 621"/>
                  <a:gd name="T65" fmla="*/ 0 h 621"/>
                  <a:gd name="T66" fmla="*/ 326 w 621"/>
                  <a:gd name="T67" fmla="*/ 0 h 621"/>
                  <a:gd name="T68" fmla="*/ 373 w 621"/>
                  <a:gd name="T69" fmla="*/ 6 h 621"/>
                  <a:gd name="T70" fmla="*/ 417 w 621"/>
                  <a:gd name="T71" fmla="*/ 19 h 621"/>
                  <a:gd name="T72" fmla="*/ 458 w 621"/>
                  <a:gd name="T73" fmla="*/ 37 h 621"/>
                  <a:gd name="T74" fmla="*/ 496 w 621"/>
                  <a:gd name="T75" fmla="*/ 62 h 621"/>
                  <a:gd name="T76" fmla="*/ 530 w 621"/>
                  <a:gd name="T77" fmla="*/ 90 h 621"/>
                  <a:gd name="T78" fmla="*/ 560 w 621"/>
                  <a:gd name="T79" fmla="*/ 124 h 621"/>
                  <a:gd name="T80" fmla="*/ 583 w 621"/>
                  <a:gd name="T81" fmla="*/ 162 h 621"/>
                  <a:gd name="T82" fmla="*/ 602 w 621"/>
                  <a:gd name="T83" fmla="*/ 204 h 621"/>
                  <a:gd name="T84" fmla="*/ 615 w 621"/>
                  <a:gd name="T85" fmla="*/ 248 h 621"/>
                  <a:gd name="T86" fmla="*/ 620 w 621"/>
                  <a:gd name="T87" fmla="*/ 294 h 62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1"/>
                  <a:gd name="T133" fmla="*/ 0 h 621"/>
                  <a:gd name="T134" fmla="*/ 621 w 621"/>
                  <a:gd name="T135" fmla="*/ 621 h 62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1" h="621">
                    <a:moveTo>
                      <a:pt x="621" y="311"/>
                    </a:moveTo>
                    <a:lnTo>
                      <a:pt x="621" y="311"/>
                    </a:lnTo>
                    <a:lnTo>
                      <a:pt x="620" y="326"/>
                    </a:lnTo>
                    <a:lnTo>
                      <a:pt x="619" y="343"/>
                    </a:lnTo>
                    <a:lnTo>
                      <a:pt x="617" y="358"/>
                    </a:lnTo>
                    <a:lnTo>
                      <a:pt x="615" y="373"/>
                    </a:lnTo>
                    <a:lnTo>
                      <a:pt x="611" y="388"/>
                    </a:lnTo>
                    <a:lnTo>
                      <a:pt x="607" y="403"/>
                    </a:lnTo>
                    <a:lnTo>
                      <a:pt x="602" y="417"/>
                    </a:lnTo>
                    <a:lnTo>
                      <a:pt x="596" y="432"/>
                    </a:lnTo>
                    <a:lnTo>
                      <a:pt x="590" y="445"/>
                    </a:lnTo>
                    <a:lnTo>
                      <a:pt x="583" y="458"/>
                    </a:lnTo>
                    <a:lnTo>
                      <a:pt x="576" y="472"/>
                    </a:lnTo>
                    <a:lnTo>
                      <a:pt x="568" y="484"/>
                    </a:lnTo>
                    <a:lnTo>
                      <a:pt x="560" y="496"/>
                    </a:lnTo>
                    <a:lnTo>
                      <a:pt x="550" y="509"/>
                    </a:lnTo>
                    <a:lnTo>
                      <a:pt x="540" y="520"/>
                    </a:lnTo>
                    <a:lnTo>
                      <a:pt x="530" y="530"/>
                    </a:lnTo>
                    <a:lnTo>
                      <a:pt x="518" y="540"/>
                    </a:lnTo>
                    <a:lnTo>
                      <a:pt x="507" y="551"/>
                    </a:lnTo>
                    <a:lnTo>
                      <a:pt x="496" y="560"/>
                    </a:lnTo>
                    <a:lnTo>
                      <a:pt x="484" y="568"/>
                    </a:lnTo>
                    <a:lnTo>
                      <a:pt x="471" y="576"/>
                    </a:lnTo>
                    <a:lnTo>
                      <a:pt x="458" y="583"/>
                    </a:lnTo>
                    <a:lnTo>
                      <a:pt x="445" y="591"/>
                    </a:lnTo>
                    <a:lnTo>
                      <a:pt x="431" y="597"/>
                    </a:lnTo>
                    <a:lnTo>
                      <a:pt x="417" y="602"/>
                    </a:lnTo>
                    <a:lnTo>
                      <a:pt x="403" y="607"/>
                    </a:lnTo>
                    <a:lnTo>
                      <a:pt x="387" y="611"/>
                    </a:lnTo>
                    <a:lnTo>
                      <a:pt x="373" y="615"/>
                    </a:lnTo>
                    <a:lnTo>
                      <a:pt x="358" y="617"/>
                    </a:lnTo>
                    <a:lnTo>
                      <a:pt x="342" y="619"/>
                    </a:lnTo>
                    <a:lnTo>
                      <a:pt x="326" y="620"/>
                    </a:lnTo>
                    <a:lnTo>
                      <a:pt x="310" y="621"/>
                    </a:lnTo>
                    <a:lnTo>
                      <a:pt x="294" y="620"/>
                    </a:lnTo>
                    <a:lnTo>
                      <a:pt x="279" y="619"/>
                    </a:lnTo>
                    <a:lnTo>
                      <a:pt x="262" y="617"/>
                    </a:lnTo>
                    <a:lnTo>
                      <a:pt x="248" y="615"/>
                    </a:lnTo>
                    <a:lnTo>
                      <a:pt x="233" y="611"/>
                    </a:lnTo>
                    <a:lnTo>
                      <a:pt x="218" y="607"/>
                    </a:lnTo>
                    <a:lnTo>
                      <a:pt x="203" y="602"/>
                    </a:lnTo>
                    <a:lnTo>
                      <a:pt x="189" y="597"/>
                    </a:lnTo>
                    <a:lnTo>
                      <a:pt x="175" y="591"/>
                    </a:lnTo>
                    <a:lnTo>
                      <a:pt x="162" y="583"/>
                    </a:lnTo>
                    <a:lnTo>
                      <a:pt x="148" y="576"/>
                    </a:lnTo>
                    <a:lnTo>
                      <a:pt x="136" y="568"/>
                    </a:lnTo>
                    <a:lnTo>
                      <a:pt x="124" y="560"/>
                    </a:lnTo>
                    <a:lnTo>
                      <a:pt x="113" y="551"/>
                    </a:lnTo>
                    <a:lnTo>
                      <a:pt x="101" y="540"/>
                    </a:lnTo>
                    <a:lnTo>
                      <a:pt x="90" y="530"/>
                    </a:lnTo>
                    <a:lnTo>
                      <a:pt x="80" y="520"/>
                    </a:lnTo>
                    <a:lnTo>
                      <a:pt x="71" y="509"/>
                    </a:lnTo>
                    <a:lnTo>
                      <a:pt x="61" y="496"/>
                    </a:lnTo>
                    <a:lnTo>
                      <a:pt x="52" y="484"/>
                    </a:lnTo>
                    <a:lnTo>
                      <a:pt x="44" y="472"/>
                    </a:lnTo>
                    <a:lnTo>
                      <a:pt x="37" y="458"/>
                    </a:lnTo>
                    <a:lnTo>
                      <a:pt x="30" y="445"/>
                    </a:lnTo>
                    <a:lnTo>
                      <a:pt x="23" y="432"/>
                    </a:lnTo>
                    <a:lnTo>
                      <a:pt x="18" y="417"/>
                    </a:lnTo>
                    <a:lnTo>
                      <a:pt x="13" y="403"/>
                    </a:lnTo>
                    <a:lnTo>
                      <a:pt x="9" y="388"/>
                    </a:lnTo>
                    <a:lnTo>
                      <a:pt x="6" y="373"/>
                    </a:lnTo>
                    <a:lnTo>
                      <a:pt x="3" y="358"/>
                    </a:lnTo>
                    <a:lnTo>
                      <a:pt x="1" y="343"/>
                    </a:lnTo>
                    <a:lnTo>
                      <a:pt x="0" y="326"/>
                    </a:lnTo>
                    <a:lnTo>
                      <a:pt x="0" y="311"/>
                    </a:lnTo>
                    <a:lnTo>
                      <a:pt x="0" y="294"/>
                    </a:lnTo>
                    <a:lnTo>
                      <a:pt x="1" y="279"/>
                    </a:lnTo>
                    <a:lnTo>
                      <a:pt x="3" y="264"/>
                    </a:lnTo>
                    <a:lnTo>
                      <a:pt x="6" y="248"/>
                    </a:lnTo>
                    <a:lnTo>
                      <a:pt x="9" y="233"/>
                    </a:lnTo>
                    <a:lnTo>
                      <a:pt x="13" y="219"/>
                    </a:lnTo>
                    <a:lnTo>
                      <a:pt x="18" y="204"/>
                    </a:lnTo>
                    <a:lnTo>
                      <a:pt x="23" y="190"/>
                    </a:lnTo>
                    <a:lnTo>
                      <a:pt x="30" y="175"/>
                    </a:lnTo>
                    <a:lnTo>
                      <a:pt x="37" y="162"/>
                    </a:lnTo>
                    <a:lnTo>
                      <a:pt x="44" y="150"/>
                    </a:lnTo>
                    <a:lnTo>
                      <a:pt x="52" y="137"/>
                    </a:lnTo>
                    <a:lnTo>
                      <a:pt x="61" y="124"/>
                    </a:lnTo>
                    <a:lnTo>
                      <a:pt x="71" y="113"/>
                    </a:lnTo>
                    <a:lnTo>
                      <a:pt x="80" y="102"/>
                    </a:lnTo>
                    <a:lnTo>
                      <a:pt x="90" y="90"/>
                    </a:lnTo>
                    <a:lnTo>
                      <a:pt x="101" y="80"/>
                    </a:lnTo>
                    <a:lnTo>
                      <a:pt x="113" y="71"/>
                    </a:lnTo>
                    <a:lnTo>
                      <a:pt x="124" y="62"/>
                    </a:lnTo>
                    <a:lnTo>
                      <a:pt x="136" y="53"/>
                    </a:lnTo>
                    <a:lnTo>
                      <a:pt x="148" y="45"/>
                    </a:lnTo>
                    <a:lnTo>
                      <a:pt x="162" y="37"/>
                    </a:lnTo>
                    <a:lnTo>
                      <a:pt x="175" y="31"/>
                    </a:lnTo>
                    <a:lnTo>
                      <a:pt x="189" y="24"/>
                    </a:lnTo>
                    <a:lnTo>
                      <a:pt x="203" y="19"/>
                    </a:lnTo>
                    <a:lnTo>
                      <a:pt x="218" y="14"/>
                    </a:lnTo>
                    <a:lnTo>
                      <a:pt x="233" y="9"/>
                    </a:lnTo>
                    <a:lnTo>
                      <a:pt x="248" y="6"/>
                    </a:lnTo>
                    <a:lnTo>
                      <a:pt x="262" y="3"/>
                    </a:lnTo>
                    <a:lnTo>
                      <a:pt x="279" y="1"/>
                    </a:lnTo>
                    <a:lnTo>
                      <a:pt x="294" y="0"/>
                    </a:lnTo>
                    <a:lnTo>
                      <a:pt x="310" y="0"/>
                    </a:lnTo>
                    <a:lnTo>
                      <a:pt x="326" y="0"/>
                    </a:lnTo>
                    <a:lnTo>
                      <a:pt x="342" y="1"/>
                    </a:lnTo>
                    <a:lnTo>
                      <a:pt x="358" y="3"/>
                    </a:lnTo>
                    <a:lnTo>
                      <a:pt x="373" y="6"/>
                    </a:lnTo>
                    <a:lnTo>
                      <a:pt x="387" y="9"/>
                    </a:lnTo>
                    <a:lnTo>
                      <a:pt x="403" y="14"/>
                    </a:lnTo>
                    <a:lnTo>
                      <a:pt x="417" y="19"/>
                    </a:lnTo>
                    <a:lnTo>
                      <a:pt x="431" y="24"/>
                    </a:lnTo>
                    <a:lnTo>
                      <a:pt x="445" y="31"/>
                    </a:lnTo>
                    <a:lnTo>
                      <a:pt x="458" y="37"/>
                    </a:lnTo>
                    <a:lnTo>
                      <a:pt x="471" y="45"/>
                    </a:lnTo>
                    <a:lnTo>
                      <a:pt x="484" y="53"/>
                    </a:lnTo>
                    <a:lnTo>
                      <a:pt x="496" y="62"/>
                    </a:lnTo>
                    <a:lnTo>
                      <a:pt x="507" y="71"/>
                    </a:lnTo>
                    <a:lnTo>
                      <a:pt x="518" y="80"/>
                    </a:lnTo>
                    <a:lnTo>
                      <a:pt x="530" y="90"/>
                    </a:lnTo>
                    <a:lnTo>
                      <a:pt x="540" y="102"/>
                    </a:lnTo>
                    <a:lnTo>
                      <a:pt x="550" y="113"/>
                    </a:lnTo>
                    <a:lnTo>
                      <a:pt x="560" y="124"/>
                    </a:lnTo>
                    <a:lnTo>
                      <a:pt x="568" y="137"/>
                    </a:lnTo>
                    <a:lnTo>
                      <a:pt x="576" y="150"/>
                    </a:lnTo>
                    <a:lnTo>
                      <a:pt x="583" y="162"/>
                    </a:lnTo>
                    <a:lnTo>
                      <a:pt x="590" y="175"/>
                    </a:lnTo>
                    <a:lnTo>
                      <a:pt x="596" y="190"/>
                    </a:lnTo>
                    <a:lnTo>
                      <a:pt x="602" y="204"/>
                    </a:lnTo>
                    <a:lnTo>
                      <a:pt x="607" y="219"/>
                    </a:lnTo>
                    <a:lnTo>
                      <a:pt x="611" y="233"/>
                    </a:lnTo>
                    <a:lnTo>
                      <a:pt x="615" y="248"/>
                    </a:lnTo>
                    <a:lnTo>
                      <a:pt x="617" y="264"/>
                    </a:lnTo>
                    <a:lnTo>
                      <a:pt x="619" y="279"/>
                    </a:lnTo>
                    <a:lnTo>
                      <a:pt x="620" y="294"/>
                    </a:lnTo>
                    <a:lnTo>
                      <a:pt x="621" y="311"/>
                    </a:lnTo>
                    <a:close/>
                  </a:path>
                </a:pathLst>
              </a:custGeom>
              <a:ln>
                <a:headEnd/>
                <a:tailEnd/>
              </a:ln>
            </p:spPr>
            <p:style>
              <a:lnRef idx="1">
                <a:schemeClr val="accent2"/>
              </a:lnRef>
              <a:fillRef idx="3">
                <a:schemeClr val="accent2"/>
              </a:fillRef>
              <a:effectRef idx="2">
                <a:schemeClr val="accent2"/>
              </a:effectRef>
              <a:fontRef idx="minor">
                <a:schemeClr val="lt1"/>
              </a:fontRef>
            </p:style>
            <p:txBody>
              <a:bodyPr/>
              <a:lstStyle/>
              <a:p>
                <a:endParaRPr lang="en-US">
                  <a:ea typeface="ＭＳ Ｐゴシック" pitchFamily="31" charset="-128"/>
                </a:endParaRPr>
              </a:p>
            </p:txBody>
          </p:sp>
        </p:grpSp>
        <p:grpSp>
          <p:nvGrpSpPr>
            <p:cNvPr id="109" name="Group 14"/>
            <p:cNvGrpSpPr>
              <a:grpSpLocks/>
            </p:cNvGrpSpPr>
            <p:nvPr/>
          </p:nvGrpSpPr>
          <p:grpSpPr bwMode="auto">
            <a:xfrm rot="19715062">
              <a:off x="3323308" y="5652324"/>
              <a:ext cx="141480" cy="144608"/>
              <a:chOff x="4972" y="3155"/>
              <a:chExt cx="387" cy="387"/>
            </a:xfrm>
            <a:solidFill>
              <a:schemeClr val="accent5"/>
            </a:solidFill>
          </p:grpSpPr>
          <p:sp>
            <p:nvSpPr>
              <p:cNvPr id="112" name="Freeform 52"/>
              <p:cNvSpPr>
                <a:spLocks noEditPoints="1"/>
              </p:cNvSpPr>
              <p:nvPr/>
            </p:nvSpPr>
            <p:spPr bwMode="auto">
              <a:xfrm>
                <a:off x="4972" y="3155"/>
                <a:ext cx="387" cy="387"/>
              </a:xfrm>
              <a:custGeom>
                <a:avLst/>
                <a:gdLst>
                  <a:gd name="T0" fmla="*/ 733 w 775"/>
                  <a:gd name="T1" fmla="*/ 571 h 775"/>
                  <a:gd name="T2" fmla="*/ 557 w 775"/>
                  <a:gd name="T3" fmla="*/ 595 h 775"/>
                  <a:gd name="T4" fmla="*/ 542 w 775"/>
                  <a:gd name="T5" fmla="*/ 607 h 775"/>
                  <a:gd name="T6" fmla="*/ 507 w 775"/>
                  <a:gd name="T7" fmla="*/ 766 h 775"/>
                  <a:gd name="T8" fmla="*/ 362 w 775"/>
                  <a:gd name="T9" fmla="*/ 651 h 775"/>
                  <a:gd name="T10" fmla="*/ 349 w 775"/>
                  <a:gd name="T11" fmla="*/ 649 h 775"/>
                  <a:gd name="T12" fmla="*/ 205 w 775"/>
                  <a:gd name="T13" fmla="*/ 746 h 775"/>
                  <a:gd name="T14" fmla="*/ 189 w 775"/>
                  <a:gd name="T15" fmla="*/ 552 h 775"/>
                  <a:gd name="T16" fmla="*/ 180 w 775"/>
                  <a:gd name="T17" fmla="*/ 539 h 775"/>
                  <a:gd name="T18" fmla="*/ 16 w 775"/>
                  <a:gd name="T19" fmla="*/ 515 h 775"/>
                  <a:gd name="T20" fmla="*/ 137 w 775"/>
                  <a:gd name="T21" fmla="*/ 357 h 775"/>
                  <a:gd name="T22" fmla="*/ 141 w 775"/>
                  <a:gd name="T23" fmla="*/ 332 h 775"/>
                  <a:gd name="T24" fmla="*/ 87 w 775"/>
                  <a:gd name="T25" fmla="*/ 135 h 775"/>
                  <a:gd name="T26" fmla="*/ 237 w 775"/>
                  <a:gd name="T27" fmla="*/ 184 h 775"/>
                  <a:gd name="T28" fmla="*/ 265 w 775"/>
                  <a:gd name="T29" fmla="*/ 16 h 775"/>
                  <a:gd name="T30" fmla="*/ 426 w 775"/>
                  <a:gd name="T31" fmla="*/ 134 h 775"/>
                  <a:gd name="T32" fmla="*/ 444 w 775"/>
                  <a:gd name="T33" fmla="*/ 136 h 775"/>
                  <a:gd name="T34" fmla="*/ 564 w 775"/>
                  <a:gd name="T35" fmla="*/ 39 h 775"/>
                  <a:gd name="T36" fmla="*/ 603 w 775"/>
                  <a:gd name="T37" fmla="*/ 236 h 775"/>
                  <a:gd name="T38" fmla="*/ 611 w 775"/>
                  <a:gd name="T39" fmla="*/ 249 h 775"/>
                  <a:gd name="T40" fmla="*/ 763 w 775"/>
                  <a:gd name="T41" fmla="*/ 276 h 775"/>
                  <a:gd name="T42" fmla="*/ 653 w 775"/>
                  <a:gd name="T43" fmla="*/ 424 h 775"/>
                  <a:gd name="T44" fmla="*/ 650 w 775"/>
                  <a:gd name="T45" fmla="*/ 442 h 775"/>
                  <a:gd name="T46" fmla="*/ 646 w 775"/>
                  <a:gd name="T47" fmla="*/ 459 h 775"/>
                  <a:gd name="T48" fmla="*/ 384 w 775"/>
                  <a:gd name="T49" fmla="*/ 253 h 775"/>
                  <a:gd name="T50" fmla="*/ 358 w 775"/>
                  <a:gd name="T51" fmla="*/ 256 h 775"/>
                  <a:gd name="T52" fmla="*/ 334 w 775"/>
                  <a:gd name="T53" fmla="*/ 263 h 775"/>
                  <a:gd name="T54" fmla="*/ 312 w 775"/>
                  <a:gd name="T55" fmla="*/ 276 h 775"/>
                  <a:gd name="T56" fmla="*/ 294 w 775"/>
                  <a:gd name="T57" fmla="*/ 291 h 775"/>
                  <a:gd name="T58" fmla="*/ 277 w 775"/>
                  <a:gd name="T59" fmla="*/ 309 h 775"/>
                  <a:gd name="T60" fmla="*/ 266 w 775"/>
                  <a:gd name="T61" fmla="*/ 331 h 775"/>
                  <a:gd name="T62" fmla="*/ 259 w 775"/>
                  <a:gd name="T63" fmla="*/ 356 h 775"/>
                  <a:gd name="T64" fmla="*/ 256 w 775"/>
                  <a:gd name="T65" fmla="*/ 381 h 775"/>
                  <a:gd name="T66" fmla="*/ 257 w 775"/>
                  <a:gd name="T67" fmla="*/ 395 h 775"/>
                  <a:gd name="T68" fmla="*/ 262 w 775"/>
                  <a:gd name="T69" fmla="*/ 419 h 775"/>
                  <a:gd name="T70" fmla="*/ 271 w 775"/>
                  <a:gd name="T71" fmla="*/ 442 h 775"/>
                  <a:gd name="T72" fmla="*/ 285 w 775"/>
                  <a:gd name="T73" fmla="*/ 462 h 775"/>
                  <a:gd name="T74" fmla="*/ 302 w 775"/>
                  <a:gd name="T75" fmla="*/ 480 h 775"/>
                  <a:gd name="T76" fmla="*/ 322 w 775"/>
                  <a:gd name="T77" fmla="*/ 493 h 775"/>
                  <a:gd name="T78" fmla="*/ 346 w 775"/>
                  <a:gd name="T79" fmla="*/ 503 h 775"/>
                  <a:gd name="T80" fmla="*/ 370 w 775"/>
                  <a:gd name="T81" fmla="*/ 508 h 775"/>
                  <a:gd name="T82" fmla="*/ 384 w 775"/>
                  <a:gd name="T83" fmla="*/ 508 h 775"/>
                  <a:gd name="T84" fmla="*/ 409 w 775"/>
                  <a:gd name="T85" fmla="*/ 506 h 775"/>
                  <a:gd name="T86" fmla="*/ 433 w 775"/>
                  <a:gd name="T87" fmla="*/ 499 h 775"/>
                  <a:gd name="T88" fmla="*/ 454 w 775"/>
                  <a:gd name="T89" fmla="*/ 487 h 775"/>
                  <a:gd name="T90" fmla="*/ 474 w 775"/>
                  <a:gd name="T91" fmla="*/ 471 h 775"/>
                  <a:gd name="T92" fmla="*/ 489 w 775"/>
                  <a:gd name="T93" fmla="*/ 453 h 775"/>
                  <a:gd name="T94" fmla="*/ 501 w 775"/>
                  <a:gd name="T95" fmla="*/ 430 h 775"/>
                  <a:gd name="T96" fmla="*/ 509 w 775"/>
                  <a:gd name="T97" fmla="*/ 407 h 775"/>
                  <a:gd name="T98" fmla="*/ 511 w 775"/>
                  <a:gd name="T99" fmla="*/ 381 h 775"/>
                  <a:gd name="T100" fmla="*/ 511 w 775"/>
                  <a:gd name="T101" fmla="*/ 368 h 775"/>
                  <a:gd name="T102" fmla="*/ 506 w 775"/>
                  <a:gd name="T103" fmla="*/ 343 h 775"/>
                  <a:gd name="T104" fmla="*/ 495 w 775"/>
                  <a:gd name="T105" fmla="*/ 321 h 775"/>
                  <a:gd name="T106" fmla="*/ 482 w 775"/>
                  <a:gd name="T107" fmla="*/ 300 h 775"/>
                  <a:gd name="T108" fmla="*/ 465 w 775"/>
                  <a:gd name="T109" fmla="*/ 283 h 775"/>
                  <a:gd name="T110" fmla="*/ 444 w 775"/>
                  <a:gd name="T111" fmla="*/ 268 h 775"/>
                  <a:gd name="T112" fmla="*/ 422 w 775"/>
                  <a:gd name="T113" fmla="*/ 259 h 775"/>
                  <a:gd name="T114" fmla="*/ 396 w 775"/>
                  <a:gd name="T115" fmla="*/ 254 h 775"/>
                  <a:gd name="T116" fmla="*/ 384 w 775"/>
                  <a:gd name="T117" fmla="*/ 253 h 77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75"/>
                  <a:gd name="T178" fmla="*/ 0 h 775"/>
                  <a:gd name="T179" fmla="*/ 775 w 775"/>
                  <a:gd name="T180" fmla="*/ 775 h 77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75" h="775">
                    <a:moveTo>
                      <a:pt x="646" y="459"/>
                    </a:moveTo>
                    <a:lnTo>
                      <a:pt x="733" y="571"/>
                    </a:lnTo>
                    <a:lnTo>
                      <a:pt x="677" y="642"/>
                    </a:lnTo>
                    <a:lnTo>
                      <a:pt x="557" y="595"/>
                    </a:lnTo>
                    <a:lnTo>
                      <a:pt x="542" y="607"/>
                    </a:lnTo>
                    <a:lnTo>
                      <a:pt x="526" y="617"/>
                    </a:lnTo>
                    <a:lnTo>
                      <a:pt x="507" y="766"/>
                    </a:lnTo>
                    <a:lnTo>
                      <a:pt x="417" y="775"/>
                    </a:lnTo>
                    <a:lnTo>
                      <a:pt x="362" y="651"/>
                    </a:lnTo>
                    <a:lnTo>
                      <a:pt x="349" y="649"/>
                    </a:lnTo>
                    <a:lnTo>
                      <a:pt x="336" y="646"/>
                    </a:lnTo>
                    <a:lnTo>
                      <a:pt x="205" y="746"/>
                    </a:lnTo>
                    <a:lnTo>
                      <a:pt x="135" y="688"/>
                    </a:lnTo>
                    <a:lnTo>
                      <a:pt x="189" y="552"/>
                    </a:lnTo>
                    <a:lnTo>
                      <a:pt x="180" y="539"/>
                    </a:lnTo>
                    <a:lnTo>
                      <a:pt x="171" y="526"/>
                    </a:lnTo>
                    <a:lnTo>
                      <a:pt x="16" y="515"/>
                    </a:lnTo>
                    <a:lnTo>
                      <a:pt x="0" y="426"/>
                    </a:lnTo>
                    <a:lnTo>
                      <a:pt x="137" y="357"/>
                    </a:lnTo>
                    <a:lnTo>
                      <a:pt x="141" y="332"/>
                    </a:lnTo>
                    <a:lnTo>
                      <a:pt x="34" y="208"/>
                    </a:lnTo>
                    <a:lnTo>
                      <a:pt x="87" y="135"/>
                    </a:lnTo>
                    <a:lnTo>
                      <a:pt x="237" y="184"/>
                    </a:lnTo>
                    <a:lnTo>
                      <a:pt x="258" y="171"/>
                    </a:lnTo>
                    <a:lnTo>
                      <a:pt x="265" y="16"/>
                    </a:lnTo>
                    <a:lnTo>
                      <a:pt x="355" y="0"/>
                    </a:lnTo>
                    <a:lnTo>
                      <a:pt x="426" y="134"/>
                    </a:lnTo>
                    <a:lnTo>
                      <a:pt x="444" y="136"/>
                    </a:lnTo>
                    <a:lnTo>
                      <a:pt x="462" y="140"/>
                    </a:lnTo>
                    <a:lnTo>
                      <a:pt x="564" y="39"/>
                    </a:lnTo>
                    <a:lnTo>
                      <a:pt x="641" y="87"/>
                    </a:lnTo>
                    <a:lnTo>
                      <a:pt x="603" y="236"/>
                    </a:lnTo>
                    <a:lnTo>
                      <a:pt x="611" y="249"/>
                    </a:lnTo>
                    <a:lnTo>
                      <a:pt x="620" y="262"/>
                    </a:lnTo>
                    <a:lnTo>
                      <a:pt x="763" y="276"/>
                    </a:lnTo>
                    <a:lnTo>
                      <a:pt x="775" y="366"/>
                    </a:lnTo>
                    <a:lnTo>
                      <a:pt x="653" y="424"/>
                    </a:lnTo>
                    <a:lnTo>
                      <a:pt x="650" y="442"/>
                    </a:lnTo>
                    <a:lnTo>
                      <a:pt x="646" y="459"/>
                    </a:lnTo>
                    <a:close/>
                    <a:moveTo>
                      <a:pt x="384" y="253"/>
                    </a:moveTo>
                    <a:lnTo>
                      <a:pt x="384" y="253"/>
                    </a:lnTo>
                    <a:lnTo>
                      <a:pt x="370" y="254"/>
                    </a:lnTo>
                    <a:lnTo>
                      <a:pt x="358" y="256"/>
                    </a:lnTo>
                    <a:lnTo>
                      <a:pt x="346" y="259"/>
                    </a:lnTo>
                    <a:lnTo>
                      <a:pt x="334" y="263"/>
                    </a:lnTo>
                    <a:lnTo>
                      <a:pt x="322" y="268"/>
                    </a:lnTo>
                    <a:lnTo>
                      <a:pt x="312" y="276"/>
                    </a:lnTo>
                    <a:lnTo>
                      <a:pt x="302" y="283"/>
                    </a:lnTo>
                    <a:lnTo>
                      <a:pt x="294" y="291"/>
                    </a:lnTo>
                    <a:lnTo>
                      <a:pt x="285" y="300"/>
                    </a:lnTo>
                    <a:lnTo>
                      <a:pt x="277" y="309"/>
                    </a:lnTo>
                    <a:lnTo>
                      <a:pt x="271" y="321"/>
                    </a:lnTo>
                    <a:lnTo>
                      <a:pt x="266" y="331"/>
                    </a:lnTo>
                    <a:lnTo>
                      <a:pt x="262" y="343"/>
                    </a:lnTo>
                    <a:lnTo>
                      <a:pt x="259" y="356"/>
                    </a:lnTo>
                    <a:lnTo>
                      <a:pt x="257" y="368"/>
                    </a:lnTo>
                    <a:lnTo>
                      <a:pt x="256" y="381"/>
                    </a:lnTo>
                    <a:lnTo>
                      <a:pt x="257" y="395"/>
                    </a:lnTo>
                    <a:lnTo>
                      <a:pt x="259" y="407"/>
                    </a:lnTo>
                    <a:lnTo>
                      <a:pt x="262" y="419"/>
                    </a:lnTo>
                    <a:lnTo>
                      <a:pt x="266" y="430"/>
                    </a:lnTo>
                    <a:lnTo>
                      <a:pt x="271" y="442"/>
                    </a:lnTo>
                    <a:lnTo>
                      <a:pt x="277" y="453"/>
                    </a:lnTo>
                    <a:lnTo>
                      <a:pt x="285" y="462"/>
                    </a:lnTo>
                    <a:lnTo>
                      <a:pt x="294" y="471"/>
                    </a:lnTo>
                    <a:lnTo>
                      <a:pt x="302" y="480"/>
                    </a:lnTo>
                    <a:lnTo>
                      <a:pt x="312" y="487"/>
                    </a:lnTo>
                    <a:lnTo>
                      <a:pt x="322" y="493"/>
                    </a:lnTo>
                    <a:lnTo>
                      <a:pt x="334" y="499"/>
                    </a:lnTo>
                    <a:lnTo>
                      <a:pt x="346" y="503"/>
                    </a:lnTo>
                    <a:lnTo>
                      <a:pt x="358" y="506"/>
                    </a:lnTo>
                    <a:lnTo>
                      <a:pt x="370" y="508"/>
                    </a:lnTo>
                    <a:lnTo>
                      <a:pt x="384" y="508"/>
                    </a:lnTo>
                    <a:lnTo>
                      <a:pt x="396" y="508"/>
                    </a:lnTo>
                    <a:lnTo>
                      <a:pt x="409" y="506"/>
                    </a:lnTo>
                    <a:lnTo>
                      <a:pt x="422" y="503"/>
                    </a:lnTo>
                    <a:lnTo>
                      <a:pt x="433" y="499"/>
                    </a:lnTo>
                    <a:lnTo>
                      <a:pt x="444" y="493"/>
                    </a:lnTo>
                    <a:lnTo>
                      <a:pt x="454" y="487"/>
                    </a:lnTo>
                    <a:lnTo>
                      <a:pt x="465" y="480"/>
                    </a:lnTo>
                    <a:lnTo>
                      <a:pt x="474" y="471"/>
                    </a:lnTo>
                    <a:lnTo>
                      <a:pt x="482" y="462"/>
                    </a:lnTo>
                    <a:lnTo>
                      <a:pt x="489" y="453"/>
                    </a:lnTo>
                    <a:lnTo>
                      <a:pt x="495" y="442"/>
                    </a:lnTo>
                    <a:lnTo>
                      <a:pt x="501" y="430"/>
                    </a:lnTo>
                    <a:lnTo>
                      <a:pt x="506" y="419"/>
                    </a:lnTo>
                    <a:lnTo>
                      <a:pt x="509" y="407"/>
                    </a:lnTo>
                    <a:lnTo>
                      <a:pt x="511" y="395"/>
                    </a:lnTo>
                    <a:lnTo>
                      <a:pt x="511" y="381"/>
                    </a:lnTo>
                    <a:lnTo>
                      <a:pt x="511" y="368"/>
                    </a:lnTo>
                    <a:lnTo>
                      <a:pt x="509" y="356"/>
                    </a:lnTo>
                    <a:lnTo>
                      <a:pt x="506" y="343"/>
                    </a:lnTo>
                    <a:lnTo>
                      <a:pt x="501" y="331"/>
                    </a:lnTo>
                    <a:lnTo>
                      <a:pt x="495" y="321"/>
                    </a:lnTo>
                    <a:lnTo>
                      <a:pt x="489" y="309"/>
                    </a:lnTo>
                    <a:lnTo>
                      <a:pt x="482" y="300"/>
                    </a:lnTo>
                    <a:lnTo>
                      <a:pt x="474" y="291"/>
                    </a:lnTo>
                    <a:lnTo>
                      <a:pt x="465" y="283"/>
                    </a:lnTo>
                    <a:lnTo>
                      <a:pt x="454" y="276"/>
                    </a:lnTo>
                    <a:lnTo>
                      <a:pt x="444" y="268"/>
                    </a:lnTo>
                    <a:lnTo>
                      <a:pt x="433" y="263"/>
                    </a:lnTo>
                    <a:lnTo>
                      <a:pt x="422" y="259"/>
                    </a:lnTo>
                    <a:lnTo>
                      <a:pt x="409" y="256"/>
                    </a:lnTo>
                    <a:lnTo>
                      <a:pt x="396" y="254"/>
                    </a:lnTo>
                    <a:lnTo>
                      <a:pt x="384" y="253"/>
                    </a:lnTo>
                    <a:close/>
                  </a:path>
                </a:pathLst>
              </a:custGeom>
              <a:ln>
                <a:headEnd/>
                <a:tailEnd/>
              </a:ln>
            </p:spPr>
            <p:style>
              <a:lnRef idx="1">
                <a:schemeClr val="dk1"/>
              </a:lnRef>
              <a:fillRef idx="2">
                <a:schemeClr val="dk1"/>
              </a:fillRef>
              <a:effectRef idx="1">
                <a:schemeClr val="dk1"/>
              </a:effectRef>
              <a:fontRef idx="minor">
                <a:schemeClr val="dk1"/>
              </a:fontRef>
            </p:style>
            <p:txBody>
              <a:bodyPr/>
              <a:lstStyle/>
              <a:p>
                <a:endParaRPr lang="en-US">
                  <a:ea typeface="ＭＳ Ｐゴシック" pitchFamily="31" charset="-128"/>
                </a:endParaRPr>
              </a:p>
            </p:txBody>
          </p:sp>
          <p:sp>
            <p:nvSpPr>
              <p:cNvPr id="113" name="Freeform 53"/>
              <p:cNvSpPr>
                <a:spLocks/>
              </p:cNvSpPr>
              <p:nvPr/>
            </p:nvSpPr>
            <p:spPr bwMode="auto">
              <a:xfrm>
                <a:off x="5074" y="3256"/>
                <a:ext cx="180" cy="180"/>
              </a:xfrm>
              <a:custGeom>
                <a:avLst/>
                <a:gdLst>
                  <a:gd name="T0" fmla="*/ 360 w 360"/>
                  <a:gd name="T1" fmla="*/ 180 h 360"/>
                  <a:gd name="T2" fmla="*/ 356 w 360"/>
                  <a:gd name="T3" fmla="*/ 216 h 360"/>
                  <a:gd name="T4" fmla="*/ 346 w 360"/>
                  <a:gd name="T5" fmla="*/ 250 h 360"/>
                  <a:gd name="T6" fmla="*/ 329 w 360"/>
                  <a:gd name="T7" fmla="*/ 281 h 360"/>
                  <a:gd name="T8" fmla="*/ 307 w 360"/>
                  <a:gd name="T9" fmla="*/ 307 h 360"/>
                  <a:gd name="T10" fmla="*/ 280 w 360"/>
                  <a:gd name="T11" fmla="*/ 329 h 360"/>
                  <a:gd name="T12" fmla="*/ 250 w 360"/>
                  <a:gd name="T13" fmla="*/ 346 h 360"/>
                  <a:gd name="T14" fmla="*/ 217 w 360"/>
                  <a:gd name="T15" fmla="*/ 357 h 360"/>
                  <a:gd name="T16" fmla="*/ 180 w 360"/>
                  <a:gd name="T17" fmla="*/ 360 h 360"/>
                  <a:gd name="T18" fmla="*/ 161 w 360"/>
                  <a:gd name="T19" fmla="*/ 359 h 360"/>
                  <a:gd name="T20" fmla="*/ 126 w 360"/>
                  <a:gd name="T21" fmla="*/ 351 h 360"/>
                  <a:gd name="T22" fmla="*/ 95 w 360"/>
                  <a:gd name="T23" fmla="*/ 338 h 360"/>
                  <a:gd name="T24" fmla="*/ 66 w 360"/>
                  <a:gd name="T25" fmla="*/ 319 h 360"/>
                  <a:gd name="T26" fmla="*/ 41 w 360"/>
                  <a:gd name="T27" fmla="*/ 294 h 360"/>
                  <a:gd name="T28" fmla="*/ 22 w 360"/>
                  <a:gd name="T29" fmla="*/ 266 h 360"/>
                  <a:gd name="T30" fmla="*/ 9 w 360"/>
                  <a:gd name="T31" fmla="*/ 234 h 360"/>
                  <a:gd name="T32" fmla="*/ 1 w 360"/>
                  <a:gd name="T33" fmla="*/ 199 h 360"/>
                  <a:gd name="T34" fmla="*/ 0 w 360"/>
                  <a:gd name="T35" fmla="*/ 180 h 360"/>
                  <a:gd name="T36" fmla="*/ 3 w 360"/>
                  <a:gd name="T37" fmla="*/ 144 h 360"/>
                  <a:gd name="T38" fmla="*/ 15 w 360"/>
                  <a:gd name="T39" fmla="*/ 111 h 360"/>
                  <a:gd name="T40" fmla="*/ 31 w 360"/>
                  <a:gd name="T41" fmla="*/ 80 h 360"/>
                  <a:gd name="T42" fmla="*/ 53 w 360"/>
                  <a:gd name="T43" fmla="*/ 53 h 360"/>
                  <a:gd name="T44" fmla="*/ 79 w 360"/>
                  <a:gd name="T45" fmla="*/ 31 h 360"/>
                  <a:gd name="T46" fmla="*/ 110 w 360"/>
                  <a:gd name="T47" fmla="*/ 14 h 360"/>
                  <a:gd name="T48" fmla="*/ 144 w 360"/>
                  <a:gd name="T49" fmla="*/ 4 h 360"/>
                  <a:gd name="T50" fmla="*/ 180 w 360"/>
                  <a:gd name="T51" fmla="*/ 0 h 360"/>
                  <a:gd name="T52" fmla="*/ 198 w 360"/>
                  <a:gd name="T53" fmla="*/ 1 h 360"/>
                  <a:gd name="T54" fmla="*/ 234 w 360"/>
                  <a:gd name="T55" fmla="*/ 8 h 360"/>
                  <a:gd name="T56" fmla="*/ 266 w 360"/>
                  <a:gd name="T57" fmla="*/ 22 h 360"/>
                  <a:gd name="T58" fmla="*/ 295 w 360"/>
                  <a:gd name="T59" fmla="*/ 42 h 360"/>
                  <a:gd name="T60" fmla="*/ 319 w 360"/>
                  <a:gd name="T61" fmla="*/ 65 h 360"/>
                  <a:gd name="T62" fmla="*/ 339 w 360"/>
                  <a:gd name="T63" fmla="*/ 94 h 360"/>
                  <a:gd name="T64" fmla="*/ 352 w 360"/>
                  <a:gd name="T65" fmla="*/ 127 h 360"/>
                  <a:gd name="T66" fmla="*/ 359 w 360"/>
                  <a:gd name="T67" fmla="*/ 162 h 360"/>
                  <a:gd name="T68" fmla="*/ 360 w 360"/>
                  <a:gd name="T69" fmla="*/ 180 h 3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60"/>
                  <a:gd name="T106" fmla="*/ 0 h 360"/>
                  <a:gd name="T107" fmla="*/ 360 w 360"/>
                  <a:gd name="T108" fmla="*/ 360 h 3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60" h="360">
                    <a:moveTo>
                      <a:pt x="360" y="180"/>
                    </a:moveTo>
                    <a:lnTo>
                      <a:pt x="360" y="180"/>
                    </a:lnTo>
                    <a:lnTo>
                      <a:pt x="359" y="199"/>
                    </a:lnTo>
                    <a:lnTo>
                      <a:pt x="356" y="216"/>
                    </a:lnTo>
                    <a:lnTo>
                      <a:pt x="352" y="234"/>
                    </a:lnTo>
                    <a:lnTo>
                      <a:pt x="346" y="250"/>
                    </a:lnTo>
                    <a:lnTo>
                      <a:pt x="339" y="266"/>
                    </a:lnTo>
                    <a:lnTo>
                      <a:pt x="329" y="281"/>
                    </a:lnTo>
                    <a:lnTo>
                      <a:pt x="319" y="294"/>
                    </a:lnTo>
                    <a:lnTo>
                      <a:pt x="307" y="307"/>
                    </a:lnTo>
                    <a:lnTo>
                      <a:pt x="295" y="319"/>
                    </a:lnTo>
                    <a:lnTo>
                      <a:pt x="280" y="329"/>
                    </a:lnTo>
                    <a:lnTo>
                      <a:pt x="266" y="338"/>
                    </a:lnTo>
                    <a:lnTo>
                      <a:pt x="250" y="346"/>
                    </a:lnTo>
                    <a:lnTo>
                      <a:pt x="234" y="351"/>
                    </a:lnTo>
                    <a:lnTo>
                      <a:pt x="217" y="357"/>
                    </a:lnTo>
                    <a:lnTo>
                      <a:pt x="198" y="359"/>
                    </a:lnTo>
                    <a:lnTo>
                      <a:pt x="180" y="360"/>
                    </a:lnTo>
                    <a:lnTo>
                      <a:pt x="161" y="359"/>
                    </a:lnTo>
                    <a:lnTo>
                      <a:pt x="144" y="357"/>
                    </a:lnTo>
                    <a:lnTo>
                      <a:pt x="126" y="351"/>
                    </a:lnTo>
                    <a:lnTo>
                      <a:pt x="110" y="346"/>
                    </a:lnTo>
                    <a:lnTo>
                      <a:pt x="95" y="338"/>
                    </a:lnTo>
                    <a:lnTo>
                      <a:pt x="79" y="329"/>
                    </a:lnTo>
                    <a:lnTo>
                      <a:pt x="66" y="319"/>
                    </a:lnTo>
                    <a:lnTo>
                      <a:pt x="53" y="307"/>
                    </a:lnTo>
                    <a:lnTo>
                      <a:pt x="41" y="294"/>
                    </a:lnTo>
                    <a:lnTo>
                      <a:pt x="31" y="281"/>
                    </a:lnTo>
                    <a:lnTo>
                      <a:pt x="22" y="266"/>
                    </a:lnTo>
                    <a:lnTo>
                      <a:pt x="15" y="250"/>
                    </a:lnTo>
                    <a:lnTo>
                      <a:pt x="9" y="234"/>
                    </a:lnTo>
                    <a:lnTo>
                      <a:pt x="3" y="216"/>
                    </a:lnTo>
                    <a:lnTo>
                      <a:pt x="1" y="199"/>
                    </a:lnTo>
                    <a:lnTo>
                      <a:pt x="0" y="180"/>
                    </a:lnTo>
                    <a:lnTo>
                      <a:pt x="1" y="162"/>
                    </a:lnTo>
                    <a:lnTo>
                      <a:pt x="3" y="144"/>
                    </a:lnTo>
                    <a:lnTo>
                      <a:pt x="9" y="127"/>
                    </a:lnTo>
                    <a:lnTo>
                      <a:pt x="15" y="111"/>
                    </a:lnTo>
                    <a:lnTo>
                      <a:pt x="22" y="94"/>
                    </a:lnTo>
                    <a:lnTo>
                      <a:pt x="31" y="80"/>
                    </a:lnTo>
                    <a:lnTo>
                      <a:pt x="41" y="65"/>
                    </a:lnTo>
                    <a:lnTo>
                      <a:pt x="53" y="53"/>
                    </a:lnTo>
                    <a:lnTo>
                      <a:pt x="66" y="42"/>
                    </a:lnTo>
                    <a:lnTo>
                      <a:pt x="79" y="31"/>
                    </a:lnTo>
                    <a:lnTo>
                      <a:pt x="95" y="22"/>
                    </a:lnTo>
                    <a:lnTo>
                      <a:pt x="110" y="14"/>
                    </a:lnTo>
                    <a:lnTo>
                      <a:pt x="126" y="8"/>
                    </a:lnTo>
                    <a:lnTo>
                      <a:pt x="144" y="4"/>
                    </a:lnTo>
                    <a:lnTo>
                      <a:pt x="161" y="1"/>
                    </a:lnTo>
                    <a:lnTo>
                      <a:pt x="180" y="0"/>
                    </a:lnTo>
                    <a:lnTo>
                      <a:pt x="198" y="1"/>
                    </a:lnTo>
                    <a:lnTo>
                      <a:pt x="217" y="4"/>
                    </a:lnTo>
                    <a:lnTo>
                      <a:pt x="234" y="8"/>
                    </a:lnTo>
                    <a:lnTo>
                      <a:pt x="250" y="14"/>
                    </a:lnTo>
                    <a:lnTo>
                      <a:pt x="266" y="22"/>
                    </a:lnTo>
                    <a:lnTo>
                      <a:pt x="280" y="31"/>
                    </a:lnTo>
                    <a:lnTo>
                      <a:pt x="295" y="42"/>
                    </a:lnTo>
                    <a:lnTo>
                      <a:pt x="307" y="53"/>
                    </a:lnTo>
                    <a:lnTo>
                      <a:pt x="319" y="65"/>
                    </a:lnTo>
                    <a:lnTo>
                      <a:pt x="329" y="80"/>
                    </a:lnTo>
                    <a:lnTo>
                      <a:pt x="339" y="94"/>
                    </a:lnTo>
                    <a:lnTo>
                      <a:pt x="346" y="111"/>
                    </a:lnTo>
                    <a:lnTo>
                      <a:pt x="352" y="127"/>
                    </a:lnTo>
                    <a:lnTo>
                      <a:pt x="356" y="144"/>
                    </a:lnTo>
                    <a:lnTo>
                      <a:pt x="359" y="162"/>
                    </a:lnTo>
                    <a:lnTo>
                      <a:pt x="360" y="180"/>
                    </a:lnTo>
                    <a:close/>
                  </a:path>
                </a:pathLst>
              </a:custGeom>
              <a:ln>
                <a:headEnd/>
                <a:tailEnd/>
              </a:ln>
            </p:spPr>
            <p:style>
              <a:lnRef idx="1">
                <a:schemeClr val="dk1"/>
              </a:lnRef>
              <a:fillRef idx="2">
                <a:schemeClr val="dk1"/>
              </a:fillRef>
              <a:effectRef idx="1">
                <a:schemeClr val="dk1"/>
              </a:effectRef>
              <a:fontRef idx="minor">
                <a:schemeClr val="dk1"/>
              </a:fontRef>
            </p:style>
            <p:txBody>
              <a:bodyPr/>
              <a:lstStyle/>
              <a:p>
                <a:endParaRPr lang="en-US">
                  <a:ea typeface="ＭＳ Ｐゴシック" pitchFamily="31" charset="-128"/>
                </a:endParaRPr>
              </a:p>
            </p:txBody>
          </p:sp>
        </p:grpSp>
        <p:grpSp>
          <p:nvGrpSpPr>
            <p:cNvPr id="114" name="Group 14"/>
            <p:cNvGrpSpPr>
              <a:grpSpLocks/>
            </p:cNvGrpSpPr>
            <p:nvPr/>
          </p:nvGrpSpPr>
          <p:grpSpPr bwMode="auto">
            <a:xfrm rot="19539668" flipH="1" flipV="1">
              <a:off x="3132206" y="5675308"/>
              <a:ext cx="150661" cy="153992"/>
              <a:chOff x="4972" y="3155"/>
              <a:chExt cx="387" cy="387"/>
            </a:xfrm>
            <a:solidFill>
              <a:schemeClr val="accent2">
                <a:lumMod val="50000"/>
              </a:schemeClr>
            </a:solidFill>
          </p:grpSpPr>
          <p:sp>
            <p:nvSpPr>
              <p:cNvPr id="130" name="Freeform 52"/>
              <p:cNvSpPr>
                <a:spLocks noEditPoints="1"/>
              </p:cNvSpPr>
              <p:nvPr/>
            </p:nvSpPr>
            <p:spPr bwMode="auto">
              <a:xfrm>
                <a:off x="4972" y="3155"/>
                <a:ext cx="387" cy="387"/>
              </a:xfrm>
              <a:custGeom>
                <a:avLst/>
                <a:gdLst>
                  <a:gd name="T0" fmla="*/ 733 w 775"/>
                  <a:gd name="T1" fmla="*/ 571 h 775"/>
                  <a:gd name="T2" fmla="*/ 557 w 775"/>
                  <a:gd name="T3" fmla="*/ 595 h 775"/>
                  <a:gd name="T4" fmla="*/ 542 w 775"/>
                  <a:gd name="T5" fmla="*/ 607 h 775"/>
                  <a:gd name="T6" fmla="*/ 507 w 775"/>
                  <a:gd name="T7" fmla="*/ 766 h 775"/>
                  <a:gd name="T8" fmla="*/ 362 w 775"/>
                  <a:gd name="T9" fmla="*/ 651 h 775"/>
                  <a:gd name="T10" fmla="*/ 349 w 775"/>
                  <a:gd name="T11" fmla="*/ 649 h 775"/>
                  <a:gd name="T12" fmla="*/ 205 w 775"/>
                  <a:gd name="T13" fmla="*/ 746 h 775"/>
                  <a:gd name="T14" fmla="*/ 189 w 775"/>
                  <a:gd name="T15" fmla="*/ 552 h 775"/>
                  <a:gd name="T16" fmla="*/ 180 w 775"/>
                  <a:gd name="T17" fmla="*/ 539 h 775"/>
                  <a:gd name="T18" fmla="*/ 16 w 775"/>
                  <a:gd name="T19" fmla="*/ 515 h 775"/>
                  <a:gd name="T20" fmla="*/ 137 w 775"/>
                  <a:gd name="T21" fmla="*/ 357 h 775"/>
                  <a:gd name="T22" fmla="*/ 141 w 775"/>
                  <a:gd name="T23" fmla="*/ 332 h 775"/>
                  <a:gd name="T24" fmla="*/ 87 w 775"/>
                  <a:gd name="T25" fmla="*/ 135 h 775"/>
                  <a:gd name="T26" fmla="*/ 237 w 775"/>
                  <a:gd name="T27" fmla="*/ 184 h 775"/>
                  <a:gd name="T28" fmla="*/ 265 w 775"/>
                  <a:gd name="T29" fmla="*/ 16 h 775"/>
                  <a:gd name="T30" fmla="*/ 426 w 775"/>
                  <a:gd name="T31" fmla="*/ 134 h 775"/>
                  <a:gd name="T32" fmla="*/ 444 w 775"/>
                  <a:gd name="T33" fmla="*/ 136 h 775"/>
                  <a:gd name="T34" fmla="*/ 564 w 775"/>
                  <a:gd name="T35" fmla="*/ 39 h 775"/>
                  <a:gd name="T36" fmla="*/ 603 w 775"/>
                  <a:gd name="T37" fmla="*/ 236 h 775"/>
                  <a:gd name="T38" fmla="*/ 611 w 775"/>
                  <a:gd name="T39" fmla="*/ 249 h 775"/>
                  <a:gd name="T40" fmla="*/ 763 w 775"/>
                  <a:gd name="T41" fmla="*/ 276 h 775"/>
                  <a:gd name="T42" fmla="*/ 653 w 775"/>
                  <a:gd name="T43" fmla="*/ 424 h 775"/>
                  <a:gd name="T44" fmla="*/ 650 w 775"/>
                  <a:gd name="T45" fmla="*/ 442 h 775"/>
                  <a:gd name="T46" fmla="*/ 646 w 775"/>
                  <a:gd name="T47" fmla="*/ 459 h 775"/>
                  <a:gd name="T48" fmla="*/ 384 w 775"/>
                  <a:gd name="T49" fmla="*/ 253 h 775"/>
                  <a:gd name="T50" fmla="*/ 358 w 775"/>
                  <a:gd name="T51" fmla="*/ 256 h 775"/>
                  <a:gd name="T52" fmla="*/ 334 w 775"/>
                  <a:gd name="T53" fmla="*/ 263 h 775"/>
                  <a:gd name="T54" fmla="*/ 312 w 775"/>
                  <a:gd name="T55" fmla="*/ 276 h 775"/>
                  <a:gd name="T56" fmla="*/ 294 w 775"/>
                  <a:gd name="T57" fmla="*/ 291 h 775"/>
                  <a:gd name="T58" fmla="*/ 277 w 775"/>
                  <a:gd name="T59" fmla="*/ 309 h 775"/>
                  <a:gd name="T60" fmla="*/ 266 w 775"/>
                  <a:gd name="T61" fmla="*/ 331 h 775"/>
                  <a:gd name="T62" fmla="*/ 259 w 775"/>
                  <a:gd name="T63" fmla="*/ 356 h 775"/>
                  <a:gd name="T64" fmla="*/ 256 w 775"/>
                  <a:gd name="T65" fmla="*/ 381 h 775"/>
                  <a:gd name="T66" fmla="*/ 257 w 775"/>
                  <a:gd name="T67" fmla="*/ 395 h 775"/>
                  <a:gd name="T68" fmla="*/ 262 w 775"/>
                  <a:gd name="T69" fmla="*/ 419 h 775"/>
                  <a:gd name="T70" fmla="*/ 271 w 775"/>
                  <a:gd name="T71" fmla="*/ 442 h 775"/>
                  <a:gd name="T72" fmla="*/ 285 w 775"/>
                  <a:gd name="T73" fmla="*/ 462 h 775"/>
                  <a:gd name="T74" fmla="*/ 302 w 775"/>
                  <a:gd name="T75" fmla="*/ 480 h 775"/>
                  <a:gd name="T76" fmla="*/ 322 w 775"/>
                  <a:gd name="T77" fmla="*/ 493 h 775"/>
                  <a:gd name="T78" fmla="*/ 346 w 775"/>
                  <a:gd name="T79" fmla="*/ 503 h 775"/>
                  <a:gd name="T80" fmla="*/ 370 w 775"/>
                  <a:gd name="T81" fmla="*/ 508 h 775"/>
                  <a:gd name="T82" fmla="*/ 384 w 775"/>
                  <a:gd name="T83" fmla="*/ 508 h 775"/>
                  <a:gd name="T84" fmla="*/ 409 w 775"/>
                  <a:gd name="T85" fmla="*/ 506 h 775"/>
                  <a:gd name="T86" fmla="*/ 433 w 775"/>
                  <a:gd name="T87" fmla="*/ 499 h 775"/>
                  <a:gd name="T88" fmla="*/ 454 w 775"/>
                  <a:gd name="T89" fmla="*/ 487 h 775"/>
                  <a:gd name="T90" fmla="*/ 474 w 775"/>
                  <a:gd name="T91" fmla="*/ 471 h 775"/>
                  <a:gd name="T92" fmla="*/ 489 w 775"/>
                  <a:gd name="T93" fmla="*/ 453 h 775"/>
                  <a:gd name="T94" fmla="*/ 501 w 775"/>
                  <a:gd name="T95" fmla="*/ 430 h 775"/>
                  <a:gd name="T96" fmla="*/ 509 w 775"/>
                  <a:gd name="T97" fmla="*/ 407 h 775"/>
                  <a:gd name="T98" fmla="*/ 511 w 775"/>
                  <a:gd name="T99" fmla="*/ 381 h 775"/>
                  <a:gd name="T100" fmla="*/ 511 w 775"/>
                  <a:gd name="T101" fmla="*/ 368 h 775"/>
                  <a:gd name="T102" fmla="*/ 506 w 775"/>
                  <a:gd name="T103" fmla="*/ 343 h 775"/>
                  <a:gd name="T104" fmla="*/ 495 w 775"/>
                  <a:gd name="T105" fmla="*/ 321 h 775"/>
                  <a:gd name="T106" fmla="*/ 482 w 775"/>
                  <a:gd name="T107" fmla="*/ 300 h 775"/>
                  <a:gd name="T108" fmla="*/ 465 w 775"/>
                  <a:gd name="T109" fmla="*/ 283 h 775"/>
                  <a:gd name="T110" fmla="*/ 444 w 775"/>
                  <a:gd name="T111" fmla="*/ 268 h 775"/>
                  <a:gd name="T112" fmla="*/ 422 w 775"/>
                  <a:gd name="T113" fmla="*/ 259 h 775"/>
                  <a:gd name="T114" fmla="*/ 396 w 775"/>
                  <a:gd name="T115" fmla="*/ 254 h 775"/>
                  <a:gd name="T116" fmla="*/ 384 w 775"/>
                  <a:gd name="T117" fmla="*/ 253 h 77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75"/>
                  <a:gd name="T178" fmla="*/ 0 h 775"/>
                  <a:gd name="T179" fmla="*/ 775 w 775"/>
                  <a:gd name="T180" fmla="*/ 775 h 77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75" h="775">
                    <a:moveTo>
                      <a:pt x="646" y="459"/>
                    </a:moveTo>
                    <a:lnTo>
                      <a:pt x="733" y="571"/>
                    </a:lnTo>
                    <a:lnTo>
                      <a:pt x="677" y="642"/>
                    </a:lnTo>
                    <a:lnTo>
                      <a:pt x="557" y="595"/>
                    </a:lnTo>
                    <a:lnTo>
                      <a:pt x="542" y="607"/>
                    </a:lnTo>
                    <a:lnTo>
                      <a:pt x="526" y="617"/>
                    </a:lnTo>
                    <a:lnTo>
                      <a:pt x="507" y="766"/>
                    </a:lnTo>
                    <a:lnTo>
                      <a:pt x="417" y="775"/>
                    </a:lnTo>
                    <a:lnTo>
                      <a:pt x="362" y="651"/>
                    </a:lnTo>
                    <a:lnTo>
                      <a:pt x="349" y="649"/>
                    </a:lnTo>
                    <a:lnTo>
                      <a:pt x="336" y="646"/>
                    </a:lnTo>
                    <a:lnTo>
                      <a:pt x="205" y="746"/>
                    </a:lnTo>
                    <a:lnTo>
                      <a:pt x="135" y="688"/>
                    </a:lnTo>
                    <a:lnTo>
                      <a:pt x="189" y="552"/>
                    </a:lnTo>
                    <a:lnTo>
                      <a:pt x="180" y="539"/>
                    </a:lnTo>
                    <a:lnTo>
                      <a:pt x="171" y="526"/>
                    </a:lnTo>
                    <a:lnTo>
                      <a:pt x="16" y="515"/>
                    </a:lnTo>
                    <a:lnTo>
                      <a:pt x="0" y="426"/>
                    </a:lnTo>
                    <a:lnTo>
                      <a:pt x="137" y="357"/>
                    </a:lnTo>
                    <a:lnTo>
                      <a:pt x="141" y="332"/>
                    </a:lnTo>
                    <a:lnTo>
                      <a:pt x="34" y="208"/>
                    </a:lnTo>
                    <a:lnTo>
                      <a:pt x="87" y="135"/>
                    </a:lnTo>
                    <a:lnTo>
                      <a:pt x="237" y="184"/>
                    </a:lnTo>
                    <a:lnTo>
                      <a:pt x="258" y="171"/>
                    </a:lnTo>
                    <a:lnTo>
                      <a:pt x="265" y="16"/>
                    </a:lnTo>
                    <a:lnTo>
                      <a:pt x="355" y="0"/>
                    </a:lnTo>
                    <a:lnTo>
                      <a:pt x="426" y="134"/>
                    </a:lnTo>
                    <a:lnTo>
                      <a:pt x="444" y="136"/>
                    </a:lnTo>
                    <a:lnTo>
                      <a:pt x="462" y="140"/>
                    </a:lnTo>
                    <a:lnTo>
                      <a:pt x="564" y="39"/>
                    </a:lnTo>
                    <a:lnTo>
                      <a:pt x="641" y="87"/>
                    </a:lnTo>
                    <a:lnTo>
                      <a:pt x="603" y="236"/>
                    </a:lnTo>
                    <a:lnTo>
                      <a:pt x="611" y="249"/>
                    </a:lnTo>
                    <a:lnTo>
                      <a:pt x="620" y="262"/>
                    </a:lnTo>
                    <a:lnTo>
                      <a:pt x="763" y="276"/>
                    </a:lnTo>
                    <a:lnTo>
                      <a:pt x="775" y="366"/>
                    </a:lnTo>
                    <a:lnTo>
                      <a:pt x="653" y="424"/>
                    </a:lnTo>
                    <a:lnTo>
                      <a:pt x="650" y="442"/>
                    </a:lnTo>
                    <a:lnTo>
                      <a:pt x="646" y="459"/>
                    </a:lnTo>
                    <a:close/>
                    <a:moveTo>
                      <a:pt x="384" y="253"/>
                    </a:moveTo>
                    <a:lnTo>
                      <a:pt x="384" y="253"/>
                    </a:lnTo>
                    <a:lnTo>
                      <a:pt x="370" y="254"/>
                    </a:lnTo>
                    <a:lnTo>
                      <a:pt x="358" y="256"/>
                    </a:lnTo>
                    <a:lnTo>
                      <a:pt x="346" y="259"/>
                    </a:lnTo>
                    <a:lnTo>
                      <a:pt x="334" y="263"/>
                    </a:lnTo>
                    <a:lnTo>
                      <a:pt x="322" y="268"/>
                    </a:lnTo>
                    <a:lnTo>
                      <a:pt x="312" y="276"/>
                    </a:lnTo>
                    <a:lnTo>
                      <a:pt x="302" y="283"/>
                    </a:lnTo>
                    <a:lnTo>
                      <a:pt x="294" y="291"/>
                    </a:lnTo>
                    <a:lnTo>
                      <a:pt x="285" y="300"/>
                    </a:lnTo>
                    <a:lnTo>
                      <a:pt x="277" y="309"/>
                    </a:lnTo>
                    <a:lnTo>
                      <a:pt x="271" y="321"/>
                    </a:lnTo>
                    <a:lnTo>
                      <a:pt x="266" y="331"/>
                    </a:lnTo>
                    <a:lnTo>
                      <a:pt x="262" y="343"/>
                    </a:lnTo>
                    <a:lnTo>
                      <a:pt x="259" y="356"/>
                    </a:lnTo>
                    <a:lnTo>
                      <a:pt x="257" y="368"/>
                    </a:lnTo>
                    <a:lnTo>
                      <a:pt x="256" y="381"/>
                    </a:lnTo>
                    <a:lnTo>
                      <a:pt x="257" y="395"/>
                    </a:lnTo>
                    <a:lnTo>
                      <a:pt x="259" y="407"/>
                    </a:lnTo>
                    <a:lnTo>
                      <a:pt x="262" y="419"/>
                    </a:lnTo>
                    <a:lnTo>
                      <a:pt x="266" y="430"/>
                    </a:lnTo>
                    <a:lnTo>
                      <a:pt x="271" y="442"/>
                    </a:lnTo>
                    <a:lnTo>
                      <a:pt x="277" y="453"/>
                    </a:lnTo>
                    <a:lnTo>
                      <a:pt x="285" y="462"/>
                    </a:lnTo>
                    <a:lnTo>
                      <a:pt x="294" y="471"/>
                    </a:lnTo>
                    <a:lnTo>
                      <a:pt x="302" y="480"/>
                    </a:lnTo>
                    <a:lnTo>
                      <a:pt x="312" y="487"/>
                    </a:lnTo>
                    <a:lnTo>
                      <a:pt x="322" y="493"/>
                    </a:lnTo>
                    <a:lnTo>
                      <a:pt x="334" y="499"/>
                    </a:lnTo>
                    <a:lnTo>
                      <a:pt x="346" y="503"/>
                    </a:lnTo>
                    <a:lnTo>
                      <a:pt x="358" y="506"/>
                    </a:lnTo>
                    <a:lnTo>
                      <a:pt x="370" y="508"/>
                    </a:lnTo>
                    <a:lnTo>
                      <a:pt x="384" y="508"/>
                    </a:lnTo>
                    <a:lnTo>
                      <a:pt x="396" y="508"/>
                    </a:lnTo>
                    <a:lnTo>
                      <a:pt x="409" y="506"/>
                    </a:lnTo>
                    <a:lnTo>
                      <a:pt x="422" y="503"/>
                    </a:lnTo>
                    <a:lnTo>
                      <a:pt x="433" y="499"/>
                    </a:lnTo>
                    <a:lnTo>
                      <a:pt x="444" y="493"/>
                    </a:lnTo>
                    <a:lnTo>
                      <a:pt x="454" y="487"/>
                    </a:lnTo>
                    <a:lnTo>
                      <a:pt x="465" y="480"/>
                    </a:lnTo>
                    <a:lnTo>
                      <a:pt x="474" y="471"/>
                    </a:lnTo>
                    <a:lnTo>
                      <a:pt x="482" y="462"/>
                    </a:lnTo>
                    <a:lnTo>
                      <a:pt x="489" y="453"/>
                    </a:lnTo>
                    <a:lnTo>
                      <a:pt x="495" y="442"/>
                    </a:lnTo>
                    <a:lnTo>
                      <a:pt x="501" y="430"/>
                    </a:lnTo>
                    <a:lnTo>
                      <a:pt x="506" y="419"/>
                    </a:lnTo>
                    <a:lnTo>
                      <a:pt x="509" y="407"/>
                    </a:lnTo>
                    <a:lnTo>
                      <a:pt x="511" y="395"/>
                    </a:lnTo>
                    <a:lnTo>
                      <a:pt x="511" y="381"/>
                    </a:lnTo>
                    <a:lnTo>
                      <a:pt x="511" y="368"/>
                    </a:lnTo>
                    <a:lnTo>
                      <a:pt x="509" y="356"/>
                    </a:lnTo>
                    <a:lnTo>
                      <a:pt x="506" y="343"/>
                    </a:lnTo>
                    <a:lnTo>
                      <a:pt x="501" y="331"/>
                    </a:lnTo>
                    <a:lnTo>
                      <a:pt x="495" y="321"/>
                    </a:lnTo>
                    <a:lnTo>
                      <a:pt x="489" y="309"/>
                    </a:lnTo>
                    <a:lnTo>
                      <a:pt x="482" y="300"/>
                    </a:lnTo>
                    <a:lnTo>
                      <a:pt x="474" y="291"/>
                    </a:lnTo>
                    <a:lnTo>
                      <a:pt x="465" y="283"/>
                    </a:lnTo>
                    <a:lnTo>
                      <a:pt x="454" y="276"/>
                    </a:lnTo>
                    <a:lnTo>
                      <a:pt x="444" y="268"/>
                    </a:lnTo>
                    <a:lnTo>
                      <a:pt x="433" y="263"/>
                    </a:lnTo>
                    <a:lnTo>
                      <a:pt x="422" y="259"/>
                    </a:lnTo>
                    <a:lnTo>
                      <a:pt x="409" y="256"/>
                    </a:lnTo>
                    <a:lnTo>
                      <a:pt x="396" y="254"/>
                    </a:lnTo>
                    <a:lnTo>
                      <a:pt x="384" y="253"/>
                    </a:lnTo>
                    <a:close/>
                  </a:path>
                </a:pathLst>
              </a:custGeom>
              <a:ln>
                <a:headEnd/>
                <a:tailEnd/>
              </a:ln>
            </p:spPr>
            <p:style>
              <a:lnRef idx="1">
                <a:schemeClr val="accent1"/>
              </a:lnRef>
              <a:fillRef idx="3">
                <a:schemeClr val="accent1"/>
              </a:fillRef>
              <a:effectRef idx="2">
                <a:schemeClr val="accent1"/>
              </a:effectRef>
              <a:fontRef idx="minor">
                <a:schemeClr val="lt1"/>
              </a:fontRef>
            </p:style>
            <p:txBody>
              <a:bodyPr/>
              <a:lstStyle/>
              <a:p>
                <a:endParaRPr lang="en-US">
                  <a:ea typeface="ＭＳ Ｐゴシック" pitchFamily="31" charset="-128"/>
                </a:endParaRPr>
              </a:p>
            </p:txBody>
          </p:sp>
          <p:sp>
            <p:nvSpPr>
              <p:cNvPr id="132" name="Freeform 53"/>
              <p:cNvSpPr>
                <a:spLocks/>
              </p:cNvSpPr>
              <p:nvPr/>
            </p:nvSpPr>
            <p:spPr bwMode="auto">
              <a:xfrm>
                <a:off x="5074" y="3256"/>
                <a:ext cx="180" cy="180"/>
              </a:xfrm>
              <a:custGeom>
                <a:avLst/>
                <a:gdLst>
                  <a:gd name="T0" fmla="*/ 360 w 360"/>
                  <a:gd name="T1" fmla="*/ 180 h 360"/>
                  <a:gd name="T2" fmla="*/ 356 w 360"/>
                  <a:gd name="T3" fmla="*/ 216 h 360"/>
                  <a:gd name="T4" fmla="*/ 346 w 360"/>
                  <a:gd name="T5" fmla="*/ 250 h 360"/>
                  <a:gd name="T6" fmla="*/ 329 w 360"/>
                  <a:gd name="T7" fmla="*/ 281 h 360"/>
                  <a:gd name="T8" fmla="*/ 307 w 360"/>
                  <a:gd name="T9" fmla="*/ 307 h 360"/>
                  <a:gd name="T10" fmla="*/ 280 w 360"/>
                  <a:gd name="T11" fmla="*/ 329 h 360"/>
                  <a:gd name="T12" fmla="*/ 250 w 360"/>
                  <a:gd name="T13" fmla="*/ 346 h 360"/>
                  <a:gd name="T14" fmla="*/ 217 w 360"/>
                  <a:gd name="T15" fmla="*/ 357 h 360"/>
                  <a:gd name="T16" fmla="*/ 180 w 360"/>
                  <a:gd name="T17" fmla="*/ 360 h 360"/>
                  <a:gd name="T18" fmla="*/ 161 w 360"/>
                  <a:gd name="T19" fmla="*/ 359 h 360"/>
                  <a:gd name="T20" fmla="*/ 126 w 360"/>
                  <a:gd name="T21" fmla="*/ 351 h 360"/>
                  <a:gd name="T22" fmla="*/ 95 w 360"/>
                  <a:gd name="T23" fmla="*/ 338 h 360"/>
                  <a:gd name="T24" fmla="*/ 66 w 360"/>
                  <a:gd name="T25" fmla="*/ 319 h 360"/>
                  <a:gd name="T26" fmla="*/ 41 w 360"/>
                  <a:gd name="T27" fmla="*/ 294 h 360"/>
                  <a:gd name="T28" fmla="*/ 22 w 360"/>
                  <a:gd name="T29" fmla="*/ 266 h 360"/>
                  <a:gd name="T30" fmla="*/ 9 w 360"/>
                  <a:gd name="T31" fmla="*/ 234 h 360"/>
                  <a:gd name="T32" fmla="*/ 1 w 360"/>
                  <a:gd name="T33" fmla="*/ 199 h 360"/>
                  <a:gd name="T34" fmla="*/ 0 w 360"/>
                  <a:gd name="T35" fmla="*/ 180 h 360"/>
                  <a:gd name="T36" fmla="*/ 3 w 360"/>
                  <a:gd name="T37" fmla="*/ 144 h 360"/>
                  <a:gd name="T38" fmla="*/ 15 w 360"/>
                  <a:gd name="T39" fmla="*/ 111 h 360"/>
                  <a:gd name="T40" fmla="*/ 31 w 360"/>
                  <a:gd name="T41" fmla="*/ 80 h 360"/>
                  <a:gd name="T42" fmla="*/ 53 w 360"/>
                  <a:gd name="T43" fmla="*/ 53 h 360"/>
                  <a:gd name="T44" fmla="*/ 79 w 360"/>
                  <a:gd name="T45" fmla="*/ 31 h 360"/>
                  <a:gd name="T46" fmla="*/ 110 w 360"/>
                  <a:gd name="T47" fmla="*/ 14 h 360"/>
                  <a:gd name="T48" fmla="*/ 144 w 360"/>
                  <a:gd name="T49" fmla="*/ 4 h 360"/>
                  <a:gd name="T50" fmla="*/ 180 w 360"/>
                  <a:gd name="T51" fmla="*/ 0 h 360"/>
                  <a:gd name="T52" fmla="*/ 198 w 360"/>
                  <a:gd name="T53" fmla="*/ 1 h 360"/>
                  <a:gd name="T54" fmla="*/ 234 w 360"/>
                  <a:gd name="T55" fmla="*/ 8 h 360"/>
                  <a:gd name="T56" fmla="*/ 266 w 360"/>
                  <a:gd name="T57" fmla="*/ 22 h 360"/>
                  <a:gd name="T58" fmla="*/ 295 w 360"/>
                  <a:gd name="T59" fmla="*/ 42 h 360"/>
                  <a:gd name="T60" fmla="*/ 319 w 360"/>
                  <a:gd name="T61" fmla="*/ 65 h 360"/>
                  <a:gd name="T62" fmla="*/ 339 w 360"/>
                  <a:gd name="T63" fmla="*/ 94 h 360"/>
                  <a:gd name="T64" fmla="*/ 352 w 360"/>
                  <a:gd name="T65" fmla="*/ 127 h 360"/>
                  <a:gd name="T66" fmla="*/ 359 w 360"/>
                  <a:gd name="T67" fmla="*/ 162 h 360"/>
                  <a:gd name="T68" fmla="*/ 360 w 360"/>
                  <a:gd name="T69" fmla="*/ 180 h 3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60"/>
                  <a:gd name="T106" fmla="*/ 0 h 360"/>
                  <a:gd name="T107" fmla="*/ 360 w 360"/>
                  <a:gd name="T108" fmla="*/ 360 h 3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60" h="360">
                    <a:moveTo>
                      <a:pt x="360" y="180"/>
                    </a:moveTo>
                    <a:lnTo>
                      <a:pt x="360" y="180"/>
                    </a:lnTo>
                    <a:lnTo>
                      <a:pt x="359" y="199"/>
                    </a:lnTo>
                    <a:lnTo>
                      <a:pt x="356" y="216"/>
                    </a:lnTo>
                    <a:lnTo>
                      <a:pt x="352" y="234"/>
                    </a:lnTo>
                    <a:lnTo>
                      <a:pt x="346" y="250"/>
                    </a:lnTo>
                    <a:lnTo>
                      <a:pt x="339" y="266"/>
                    </a:lnTo>
                    <a:lnTo>
                      <a:pt x="329" y="281"/>
                    </a:lnTo>
                    <a:lnTo>
                      <a:pt x="319" y="294"/>
                    </a:lnTo>
                    <a:lnTo>
                      <a:pt x="307" y="307"/>
                    </a:lnTo>
                    <a:lnTo>
                      <a:pt x="295" y="319"/>
                    </a:lnTo>
                    <a:lnTo>
                      <a:pt x="280" y="329"/>
                    </a:lnTo>
                    <a:lnTo>
                      <a:pt x="266" y="338"/>
                    </a:lnTo>
                    <a:lnTo>
                      <a:pt x="250" y="346"/>
                    </a:lnTo>
                    <a:lnTo>
                      <a:pt x="234" y="351"/>
                    </a:lnTo>
                    <a:lnTo>
                      <a:pt x="217" y="357"/>
                    </a:lnTo>
                    <a:lnTo>
                      <a:pt x="198" y="359"/>
                    </a:lnTo>
                    <a:lnTo>
                      <a:pt x="180" y="360"/>
                    </a:lnTo>
                    <a:lnTo>
                      <a:pt x="161" y="359"/>
                    </a:lnTo>
                    <a:lnTo>
                      <a:pt x="144" y="357"/>
                    </a:lnTo>
                    <a:lnTo>
                      <a:pt x="126" y="351"/>
                    </a:lnTo>
                    <a:lnTo>
                      <a:pt x="110" y="346"/>
                    </a:lnTo>
                    <a:lnTo>
                      <a:pt x="95" y="338"/>
                    </a:lnTo>
                    <a:lnTo>
                      <a:pt x="79" y="329"/>
                    </a:lnTo>
                    <a:lnTo>
                      <a:pt x="66" y="319"/>
                    </a:lnTo>
                    <a:lnTo>
                      <a:pt x="53" y="307"/>
                    </a:lnTo>
                    <a:lnTo>
                      <a:pt x="41" y="294"/>
                    </a:lnTo>
                    <a:lnTo>
                      <a:pt x="31" y="281"/>
                    </a:lnTo>
                    <a:lnTo>
                      <a:pt x="22" y="266"/>
                    </a:lnTo>
                    <a:lnTo>
                      <a:pt x="15" y="250"/>
                    </a:lnTo>
                    <a:lnTo>
                      <a:pt x="9" y="234"/>
                    </a:lnTo>
                    <a:lnTo>
                      <a:pt x="3" y="216"/>
                    </a:lnTo>
                    <a:lnTo>
                      <a:pt x="1" y="199"/>
                    </a:lnTo>
                    <a:lnTo>
                      <a:pt x="0" y="180"/>
                    </a:lnTo>
                    <a:lnTo>
                      <a:pt x="1" y="162"/>
                    </a:lnTo>
                    <a:lnTo>
                      <a:pt x="3" y="144"/>
                    </a:lnTo>
                    <a:lnTo>
                      <a:pt x="9" y="127"/>
                    </a:lnTo>
                    <a:lnTo>
                      <a:pt x="15" y="111"/>
                    </a:lnTo>
                    <a:lnTo>
                      <a:pt x="22" y="94"/>
                    </a:lnTo>
                    <a:lnTo>
                      <a:pt x="31" y="80"/>
                    </a:lnTo>
                    <a:lnTo>
                      <a:pt x="41" y="65"/>
                    </a:lnTo>
                    <a:lnTo>
                      <a:pt x="53" y="53"/>
                    </a:lnTo>
                    <a:lnTo>
                      <a:pt x="66" y="42"/>
                    </a:lnTo>
                    <a:lnTo>
                      <a:pt x="79" y="31"/>
                    </a:lnTo>
                    <a:lnTo>
                      <a:pt x="95" y="22"/>
                    </a:lnTo>
                    <a:lnTo>
                      <a:pt x="110" y="14"/>
                    </a:lnTo>
                    <a:lnTo>
                      <a:pt x="126" y="8"/>
                    </a:lnTo>
                    <a:lnTo>
                      <a:pt x="144" y="4"/>
                    </a:lnTo>
                    <a:lnTo>
                      <a:pt x="161" y="1"/>
                    </a:lnTo>
                    <a:lnTo>
                      <a:pt x="180" y="0"/>
                    </a:lnTo>
                    <a:lnTo>
                      <a:pt x="198" y="1"/>
                    </a:lnTo>
                    <a:lnTo>
                      <a:pt x="217" y="4"/>
                    </a:lnTo>
                    <a:lnTo>
                      <a:pt x="234" y="8"/>
                    </a:lnTo>
                    <a:lnTo>
                      <a:pt x="250" y="14"/>
                    </a:lnTo>
                    <a:lnTo>
                      <a:pt x="266" y="22"/>
                    </a:lnTo>
                    <a:lnTo>
                      <a:pt x="280" y="31"/>
                    </a:lnTo>
                    <a:lnTo>
                      <a:pt x="295" y="42"/>
                    </a:lnTo>
                    <a:lnTo>
                      <a:pt x="307" y="53"/>
                    </a:lnTo>
                    <a:lnTo>
                      <a:pt x="319" y="65"/>
                    </a:lnTo>
                    <a:lnTo>
                      <a:pt x="329" y="80"/>
                    </a:lnTo>
                    <a:lnTo>
                      <a:pt x="339" y="94"/>
                    </a:lnTo>
                    <a:lnTo>
                      <a:pt x="346" y="111"/>
                    </a:lnTo>
                    <a:lnTo>
                      <a:pt x="352" y="127"/>
                    </a:lnTo>
                    <a:lnTo>
                      <a:pt x="356" y="144"/>
                    </a:lnTo>
                    <a:lnTo>
                      <a:pt x="359" y="162"/>
                    </a:lnTo>
                    <a:lnTo>
                      <a:pt x="360" y="180"/>
                    </a:lnTo>
                    <a:close/>
                  </a:path>
                </a:pathLst>
              </a:custGeom>
              <a:ln>
                <a:headEnd/>
                <a:tailEnd/>
              </a:ln>
            </p:spPr>
            <p:style>
              <a:lnRef idx="1">
                <a:schemeClr val="accent1"/>
              </a:lnRef>
              <a:fillRef idx="3">
                <a:schemeClr val="accent1"/>
              </a:fillRef>
              <a:effectRef idx="2">
                <a:schemeClr val="accent1"/>
              </a:effectRef>
              <a:fontRef idx="minor">
                <a:schemeClr val="lt1"/>
              </a:fontRef>
            </p:style>
            <p:txBody>
              <a:bodyPr/>
              <a:lstStyle/>
              <a:p>
                <a:endParaRPr lang="en-US">
                  <a:ea typeface="ＭＳ Ｐゴシック" pitchFamily="31" charset="-128"/>
                </a:endParaRPr>
              </a:p>
            </p:txBody>
          </p:sp>
        </p:grpSp>
      </p:grpSp>
      <p:grpSp>
        <p:nvGrpSpPr>
          <p:cNvPr id="12" name="Groupe 11"/>
          <p:cNvGrpSpPr/>
          <p:nvPr/>
        </p:nvGrpSpPr>
        <p:grpSpPr>
          <a:xfrm>
            <a:off x="5075554" y="5464049"/>
            <a:ext cx="1135117" cy="536821"/>
            <a:chOff x="5075554" y="5464049"/>
            <a:chExt cx="1135117" cy="536821"/>
          </a:xfrm>
        </p:grpSpPr>
        <p:grpSp>
          <p:nvGrpSpPr>
            <p:cNvPr id="17" name="Groupe 16"/>
            <p:cNvGrpSpPr/>
            <p:nvPr/>
          </p:nvGrpSpPr>
          <p:grpSpPr>
            <a:xfrm>
              <a:off x="5075554" y="5464049"/>
              <a:ext cx="1135117" cy="536821"/>
              <a:chOff x="5171090" y="5233358"/>
              <a:chExt cx="1135117" cy="536821"/>
            </a:xfrm>
          </p:grpSpPr>
          <p:sp>
            <p:nvSpPr>
              <p:cNvPr id="10" name="Rectangle 9"/>
              <p:cNvSpPr/>
              <p:nvPr/>
            </p:nvSpPr>
            <p:spPr>
              <a:xfrm>
                <a:off x="5171090" y="5233358"/>
                <a:ext cx="1135117" cy="5368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1" name="Plaque 10"/>
              <p:cNvSpPr/>
              <p:nvPr/>
            </p:nvSpPr>
            <p:spPr>
              <a:xfrm>
                <a:off x="5253228" y="5296222"/>
                <a:ext cx="342900" cy="431464"/>
              </a:xfrm>
              <a:prstGeom prst="beve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a:p>
            </p:txBody>
          </p:sp>
          <p:sp>
            <p:nvSpPr>
              <p:cNvPr id="16" name="Rectangle 15"/>
              <p:cNvSpPr/>
              <p:nvPr/>
            </p:nvSpPr>
            <p:spPr>
              <a:xfrm>
                <a:off x="5645543" y="5634257"/>
                <a:ext cx="605733" cy="934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grpSp>
        <p:cxnSp>
          <p:nvCxnSpPr>
            <p:cNvPr id="45" name="Connecteur droit 44"/>
            <p:cNvCxnSpPr/>
            <p:nvPr/>
          </p:nvCxnSpPr>
          <p:spPr>
            <a:xfrm>
              <a:off x="5754727" y="591166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a:off x="5608736" y="5865060"/>
              <a:ext cx="0" cy="86616"/>
            </a:xfrm>
            <a:prstGeom prst="line">
              <a:avLst/>
            </a:prstGeom>
          </p:spPr>
          <p:style>
            <a:lnRef idx="1">
              <a:schemeClr val="dk1"/>
            </a:lnRef>
            <a:fillRef idx="0">
              <a:schemeClr val="dk1"/>
            </a:fillRef>
            <a:effectRef idx="0">
              <a:schemeClr val="dk1"/>
            </a:effectRef>
            <a:fontRef idx="minor">
              <a:schemeClr val="tx1"/>
            </a:fontRef>
          </p:style>
        </p:cxnSp>
        <p:cxnSp>
          <p:nvCxnSpPr>
            <p:cNvPr id="52" name="Connecteur droit 51"/>
            <p:cNvCxnSpPr/>
            <p:nvPr/>
          </p:nvCxnSpPr>
          <p:spPr>
            <a:xfrm>
              <a:off x="5700774" y="5868354"/>
              <a:ext cx="0" cy="86616"/>
            </a:xfrm>
            <a:prstGeom prst="line">
              <a:avLst/>
            </a:prstGeom>
          </p:spPr>
          <p:style>
            <a:lnRef idx="1">
              <a:schemeClr val="dk1"/>
            </a:lnRef>
            <a:fillRef idx="0">
              <a:schemeClr val="dk1"/>
            </a:fillRef>
            <a:effectRef idx="0">
              <a:schemeClr val="dk1"/>
            </a:effectRef>
            <a:fontRef idx="minor">
              <a:schemeClr val="tx1"/>
            </a:fontRef>
          </p:style>
        </p:cxnSp>
        <p:cxnSp>
          <p:nvCxnSpPr>
            <p:cNvPr id="53" name="Connecteur droit 52"/>
            <p:cNvCxnSpPr/>
            <p:nvPr/>
          </p:nvCxnSpPr>
          <p:spPr>
            <a:xfrm>
              <a:off x="5795239" y="5865060"/>
              <a:ext cx="0" cy="86616"/>
            </a:xfrm>
            <a:prstGeom prst="line">
              <a:avLst/>
            </a:prstGeom>
          </p:spPr>
          <p:style>
            <a:lnRef idx="1">
              <a:schemeClr val="dk1"/>
            </a:lnRef>
            <a:fillRef idx="0">
              <a:schemeClr val="dk1"/>
            </a:fillRef>
            <a:effectRef idx="0">
              <a:schemeClr val="dk1"/>
            </a:effectRef>
            <a:fontRef idx="minor">
              <a:schemeClr val="tx1"/>
            </a:fontRef>
          </p:style>
        </p:cxnSp>
        <p:cxnSp>
          <p:nvCxnSpPr>
            <p:cNvPr id="54" name="Connecteur droit 53"/>
            <p:cNvCxnSpPr/>
            <p:nvPr/>
          </p:nvCxnSpPr>
          <p:spPr>
            <a:xfrm>
              <a:off x="5884379" y="5868354"/>
              <a:ext cx="0" cy="86616"/>
            </a:xfrm>
            <a:prstGeom prst="line">
              <a:avLst/>
            </a:prstGeom>
          </p:spPr>
          <p:style>
            <a:lnRef idx="1">
              <a:schemeClr val="dk1"/>
            </a:lnRef>
            <a:fillRef idx="0">
              <a:schemeClr val="dk1"/>
            </a:fillRef>
            <a:effectRef idx="0">
              <a:schemeClr val="dk1"/>
            </a:effectRef>
            <a:fontRef idx="minor">
              <a:schemeClr val="tx1"/>
            </a:fontRef>
          </p:style>
        </p:cxnSp>
        <p:cxnSp>
          <p:nvCxnSpPr>
            <p:cNvPr id="55" name="Connecteur droit 54"/>
            <p:cNvCxnSpPr/>
            <p:nvPr/>
          </p:nvCxnSpPr>
          <p:spPr>
            <a:xfrm>
              <a:off x="5979925" y="5865060"/>
              <a:ext cx="0" cy="86616"/>
            </a:xfrm>
            <a:prstGeom prst="line">
              <a:avLst/>
            </a:prstGeom>
          </p:spPr>
          <p:style>
            <a:lnRef idx="1">
              <a:schemeClr val="dk1"/>
            </a:lnRef>
            <a:fillRef idx="0">
              <a:schemeClr val="dk1"/>
            </a:fillRef>
            <a:effectRef idx="0">
              <a:schemeClr val="dk1"/>
            </a:effectRef>
            <a:fontRef idx="minor">
              <a:schemeClr val="tx1"/>
            </a:fontRef>
          </p:style>
        </p:cxnSp>
        <p:cxnSp>
          <p:nvCxnSpPr>
            <p:cNvPr id="56" name="Connecteur droit 55"/>
            <p:cNvCxnSpPr/>
            <p:nvPr/>
          </p:nvCxnSpPr>
          <p:spPr>
            <a:xfrm>
              <a:off x="6066717" y="5872164"/>
              <a:ext cx="0" cy="86616"/>
            </a:xfrm>
            <a:prstGeom prst="line">
              <a:avLst/>
            </a:prstGeom>
          </p:spPr>
          <p:style>
            <a:lnRef idx="1">
              <a:schemeClr val="dk1"/>
            </a:lnRef>
            <a:fillRef idx="0">
              <a:schemeClr val="dk1"/>
            </a:fillRef>
            <a:effectRef idx="0">
              <a:schemeClr val="dk1"/>
            </a:effectRef>
            <a:fontRef idx="minor">
              <a:schemeClr val="tx1"/>
            </a:fontRef>
          </p:style>
        </p:cxnSp>
        <p:grpSp>
          <p:nvGrpSpPr>
            <p:cNvPr id="134" name="Group 13"/>
            <p:cNvGrpSpPr>
              <a:grpSpLocks/>
            </p:cNvGrpSpPr>
            <p:nvPr/>
          </p:nvGrpSpPr>
          <p:grpSpPr bwMode="auto">
            <a:xfrm rot="1218681">
              <a:off x="5758418" y="5476716"/>
              <a:ext cx="207821" cy="219031"/>
              <a:chOff x="4426" y="3301"/>
              <a:chExt cx="696" cy="699"/>
            </a:xfrm>
          </p:grpSpPr>
          <p:sp>
            <p:nvSpPr>
              <p:cNvPr id="135" name="Freeform 50"/>
              <p:cNvSpPr>
                <a:spLocks noEditPoints="1"/>
              </p:cNvSpPr>
              <p:nvPr/>
            </p:nvSpPr>
            <p:spPr bwMode="auto">
              <a:xfrm>
                <a:off x="4426" y="3301"/>
                <a:ext cx="696" cy="699"/>
              </a:xfrm>
              <a:custGeom>
                <a:avLst/>
                <a:gdLst>
                  <a:gd name="T0" fmla="*/ 858 w 1392"/>
                  <a:gd name="T1" fmla="*/ 805 h 1399"/>
                  <a:gd name="T2" fmla="*/ 726 w 1392"/>
                  <a:gd name="T3" fmla="*/ 893 h 1399"/>
                  <a:gd name="T4" fmla="*/ 584 w 1392"/>
                  <a:gd name="T5" fmla="*/ 871 h 1399"/>
                  <a:gd name="T6" fmla="*/ 482 w 1392"/>
                  <a:gd name="T7" fmla="*/ 749 h 1399"/>
                  <a:gd name="T8" fmla="*/ 490 w 1392"/>
                  <a:gd name="T9" fmla="*/ 605 h 1399"/>
                  <a:gd name="T10" fmla="*/ 601 w 1392"/>
                  <a:gd name="T11" fmla="*/ 493 h 1399"/>
                  <a:gd name="T12" fmla="*/ 746 w 1392"/>
                  <a:gd name="T13" fmla="*/ 486 h 1399"/>
                  <a:gd name="T14" fmla="*/ 868 w 1392"/>
                  <a:gd name="T15" fmla="*/ 586 h 1399"/>
                  <a:gd name="T16" fmla="*/ 1392 w 1392"/>
                  <a:gd name="T17" fmla="*/ 730 h 1399"/>
                  <a:gd name="T18" fmla="*/ 1281 w 1392"/>
                  <a:gd name="T19" fmla="*/ 682 h 1399"/>
                  <a:gd name="T20" fmla="*/ 1323 w 1392"/>
                  <a:gd name="T21" fmla="*/ 602 h 1399"/>
                  <a:gd name="T22" fmla="*/ 1384 w 1392"/>
                  <a:gd name="T23" fmla="*/ 542 h 1399"/>
                  <a:gd name="T24" fmla="*/ 1283 w 1392"/>
                  <a:gd name="T25" fmla="*/ 456 h 1399"/>
                  <a:gd name="T26" fmla="*/ 1196 w 1392"/>
                  <a:gd name="T27" fmla="*/ 400 h 1399"/>
                  <a:gd name="T28" fmla="*/ 1251 w 1392"/>
                  <a:gd name="T29" fmla="*/ 315 h 1399"/>
                  <a:gd name="T30" fmla="*/ 1216 w 1392"/>
                  <a:gd name="T31" fmla="*/ 239 h 1399"/>
                  <a:gd name="T32" fmla="*/ 1096 w 1392"/>
                  <a:gd name="T33" fmla="*/ 264 h 1399"/>
                  <a:gd name="T34" fmla="*/ 1060 w 1392"/>
                  <a:gd name="T35" fmla="*/ 208 h 1399"/>
                  <a:gd name="T36" fmla="*/ 1064 w 1392"/>
                  <a:gd name="T37" fmla="*/ 95 h 1399"/>
                  <a:gd name="T38" fmla="*/ 959 w 1392"/>
                  <a:gd name="T39" fmla="*/ 87 h 1399"/>
                  <a:gd name="T40" fmla="*/ 844 w 1392"/>
                  <a:gd name="T41" fmla="*/ 135 h 1399"/>
                  <a:gd name="T42" fmla="*/ 820 w 1392"/>
                  <a:gd name="T43" fmla="*/ 38 h 1399"/>
                  <a:gd name="T44" fmla="*/ 724 w 1392"/>
                  <a:gd name="T45" fmla="*/ 0 h 1399"/>
                  <a:gd name="T46" fmla="*/ 675 w 1392"/>
                  <a:gd name="T47" fmla="*/ 109 h 1399"/>
                  <a:gd name="T48" fmla="*/ 608 w 1392"/>
                  <a:gd name="T49" fmla="*/ 91 h 1399"/>
                  <a:gd name="T50" fmla="*/ 537 w 1392"/>
                  <a:gd name="T51" fmla="*/ 16 h 1399"/>
                  <a:gd name="T52" fmla="*/ 452 w 1392"/>
                  <a:gd name="T53" fmla="*/ 133 h 1399"/>
                  <a:gd name="T54" fmla="*/ 397 w 1392"/>
                  <a:gd name="T55" fmla="*/ 190 h 1399"/>
                  <a:gd name="T56" fmla="*/ 298 w 1392"/>
                  <a:gd name="T57" fmla="*/ 132 h 1399"/>
                  <a:gd name="T58" fmla="*/ 231 w 1392"/>
                  <a:gd name="T59" fmla="*/ 186 h 1399"/>
                  <a:gd name="T60" fmla="*/ 270 w 1392"/>
                  <a:gd name="T61" fmla="*/ 301 h 1399"/>
                  <a:gd name="T62" fmla="*/ 191 w 1392"/>
                  <a:gd name="T63" fmla="*/ 322 h 1399"/>
                  <a:gd name="T64" fmla="*/ 97 w 1392"/>
                  <a:gd name="T65" fmla="*/ 322 h 1399"/>
                  <a:gd name="T66" fmla="*/ 98 w 1392"/>
                  <a:gd name="T67" fmla="*/ 441 h 1399"/>
                  <a:gd name="T68" fmla="*/ 133 w 1392"/>
                  <a:gd name="T69" fmla="*/ 539 h 1399"/>
                  <a:gd name="T70" fmla="*/ 35 w 1392"/>
                  <a:gd name="T71" fmla="*/ 564 h 1399"/>
                  <a:gd name="T72" fmla="*/ 0 w 1392"/>
                  <a:gd name="T73" fmla="*/ 654 h 1399"/>
                  <a:gd name="T74" fmla="*/ 99 w 1392"/>
                  <a:gd name="T75" fmla="*/ 705 h 1399"/>
                  <a:gd name="T76" fmla="*/ 81 w 1392"/>
                  <a:gd name="T77" fmla="*/ 790 h 1399"/>
                  <a:gd name="T78" fmla="*/ 29 w 1392"/>
                  <a:gd name="T79" fmla="*/ 917 h 1399"/>
                  <a:gd name="T80" fmla="*/ 148 w 1392"/>
                  <a:gd name="T81" fmla="*/ 940 h 1399"/>
                  <a:gd name="T82" fmla="*/ 162 w 1392"/>
                  <a:gd name="T83" fmla="*/ 1022 h 1399"/>
                  <a:gd name="T84" fmla="*/ 126 w 1392"/>
                  <a:gd name="T85" fmla="*/ 1106 h 1399"/>
                  <a:gd name="T86" fmla="*/ 258 w 1392"/>
                  <a:gd name="T87" fmla="*/ 1145 h 1399"/>
                  <a:gd name="T88" fmla="*/ 328 w 1392"/>
                  <a:gd name="T89" fmla="*/ 1172 h 1399"/>
                  <a:gd name="T90" fmla="*/ 312 w 1392"/>
                  <a:gd name="T91" fmla="*/ 1297 h 1399"/>
                  <a:gd name="T92" fmla="*/ 431 w 1392"/>
                  <a:gd name="T93" fmla="*/ 1301 h 1399"/>
                  <a:gd name="T94" fmla="*/ 542 w 1392"/>
                  <a:gd name="T95" fmla="*/ 1270 h 1399"/>
                  <a:gd name="T96" fmla="*/ 573 w 1392"/>
                  <a:gd name="T97" fmla="*/ 1375 h 1399"/>
                  <a:gd name="T98" fmla="*/ 656 w 1392"/>
                  <a:gd name="T99" fmla="*/ 1398 h 1399"/>
                  <a:gd name="T100" fmla="*/ 707 w 1392"/>
                  <a:gd name="T101" fmla="*/ 1301 h 1399"/>
                  <a:gd name="T102" fmla="*/ 789 w 1392"/>
                  <a:gd name="T103" fmla="*/ 1318 h 1399"/>
                  <a:gd name="T104" fmla="*/ 846 w 1392"/>
                  <a:gd name="T105" fmla="*/ 1386 h 1399"/>
                  <a:gd name="T106" fmla="*/ 937 w 1392"/>
                  <a:gd name="T107" fmla="*/ 1309 h 1399"/>
                  <a:gd name="T108" fmla="*/ 993 w 1392"/>
                  <a:gd name="T109" fmla="*/ 1209 h 1399"/>
                  <a:gd name="T110" fmla="*/ 1076 w 1392"/>
                  <a:gd name="T111" fmla="*/ 1266 h 1399"/>
                  <a:gd name="T112" fmla="*/ 1153 w 1392"/>
                  <a:gd name="T113" fmla="*/ 1222 h 1399"/>
                  <a:gd name="T114" fmla="*/ 1125 w 1392"/>
                  <a:gd name="T115" fmla="*/ 1103 h 1399"/>
                  <a:gd name="T116" fmla="*/ 1209 w 1392"/>
                  <a:gd name="T117" fmla="*/ 1078 h 1399"/>
                  <a:gd name="T118" fmla="*/ 1323 w 1392"/>
                  <a:gd name="T119" fmla="*/ 1018 h 1399"/>
                  <a:gd name="T120" fmla="*/ 1251 w 1392"/>
                  <a:gd name="T121" fmla="*/ 919 h 1399"/>
                  <a:gd name="T122" fmla="*/ 1297 w 1392"/>
                  <a:gd name="T123" fmla="*/ 847 h 1399"/>
                  <a:gd name="T124" fmla="*/ 1392 w 1392"/>
                  <a:gd name="T125" fmla="*/ 799 h 1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92"/>
                  <a:gd name="T190" fmla="*/ 0 h 1399"/>
                  <a:gd name="T191" fmla="*/ 1392 w 1392"/>
                  <a:gd name="T192" fmla="*/ 1399 h 139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92" h="1399">
                    <a:moveTo>
                      <a:pt x="894" y="687"/>
                    </a:moveTo>
                    <a:lnTo>
                      <a:pt x="894" y="687"/>
                    </a:lnTo>
                    <a:lnTo>
                      <a:pt x="892" y="708"/>
                    </a:lnTo>
                    <a:lnTo>
                      <a:pt x="889" y="729"/>
                    </a:lnTo>
                    <a:lnTo>
                      <a:pt x="884" y="749"/>
                    </a:lnTo>
                    <a:lnTo>
                      <a:pt x="877" y="769"/>
                    </a:lnTo>
                    <a:lnTo>
                      <a:pt x="868" y="787"/>
                    </a:lnTo>
                    <a:lnTo>
                      <a:pt x="858" y="805"/>
                    </a:lnTo>
                    <a:lnTo>
                      <a:pt x="845" y="821"/>
                    </a:lnTo>
                    <a:lnTo>
                      <a:pt x="832" y="835"/>
                    </a:lnTo>
                    <a:lnTo>
                      <a:pt x="818" y="849"/>
                    </a:lnTo>
                    <a:lnTo>
                      <a:pt x="801" y="861"/>
                    </a:lnTo>
                    <a:lnTo>
                      <a:pt x="784" y="871"/>
                    </a:lnTo>
                    <a:lnTo>
                      <a:pt x="765" y="880"/>
                    </a:lnTo>
                    <a:lnTo>
                      <a:pt x="746" y="888"/>
                    </a:lnTo>
                    <a:lnTo>
                      <a:pt x="726" y="893"/>
                    </a:lnTo>
                    <a:lnTo>
                      <a:pt x="705" y="896"/>
                    </a:lnTo>
                    <a:lnTo>
                      <a:pt x="683" y="897"/>
                    </a:lnTo>
                    <a:lnTo>
                      <a:pt x="662" y="896"/>
                    </a:lnTo>
                    <a:lnTo>
                      <a:pt x="641" y="893"/>
                    </a:lnTo>
                    <a:lnTo>
                      <a:pt x="621" y="888"/>
                    </a:lnTo>
                    <a:lnTo>
                      <a:pt x="601" y="880"/>
                    </a:lnTo>
                    <a:lnTo>
                      <a:pt x="584" y="871"/>
                    </a:lnTo>
                    <a:lnTo>
                      <a:pt x="567" y="861"/>
                    </a:lnTo>
                    <a:lnTo>
                      <a:pt x="550" y="849"/>
                    </a:lnTo>
                    <a:lnTo>
                      <a:pt x="535" y="835"/>
                    </a:lnTo>
                    <a:lnTo>
                      <a:pt x="521" y="821"/>
                    </a:lnTo>
                    <a:lnTo>
                      <a:pt x="509" y="805"/>
                    </a:lnTo>
                    <a:lnTo>
                      <a:pt x="499" y="787"/>
                    </a:lnTo>
                    <a:lnTo>
                      <a:pt x="490" y="769"/>
                    </a:lnTo>
                    <a:lnTo>
                      <a:pt x="482" y="749"/>
                    </a:lnTo>
                    <a:lnTo>
                      <a:pt x="477" y="729"/>
                    </a:lnTo>
                    <a:lnTo>
                      <a:pt x="474" y="708"/>
                    </a:lnTo>
                    <a:lnTo>
                      <a:pt x="473" y="687"/>
                    </a:lnTo>
                    <a:lnTo>
                      <a:pt x="474" y="665"/>
                    </a:lnTo>
                    <a:lnTo>
                      <a:pt x="477" y="645"/>
                    </a:lnTo>
                    <a:lnTo>
                      <a:pt x="482" y="624"/>
                    </a:lnTo>
                    <a:lnTo>
                      <a:pt x="490" y="605"/>
                    </a:lnTo>
                    <a:lnTo>
                      <a:pt x="499" y="586"/>
                    </a:lnTo>
                    <a:lnTo>
                      <a:pt x="509" y="570"/>
                    </a:lnTo>
                    <a:lnTo>
                      <a:pt x="521" y="553"/>
                    </a:lnTo>
                    <a:lnTo>
                      <a:pt x="535" y="538"/>
                    </a:lnTo>
                    <a:lnTo>
                      <a:pt x="550" y="525"/>
                    </a:lnTo>
                    <a:lnTo>
                      <a:pt x="567" y="512"/>
                    </a:lnTo>
                    <a:lnTo>
                      <a:pt x="584" y="502"/>
                    </a:lnTo>
                    <a:lnTo>
                      <a:pt x="601" y="493"/>
                    </a:lnTo>
                    <a:lnTo>
                      <a:pt x="621" y="486"/>
                    </a:lnTo>
                    <a:lnTo>
                      <a:pt x="641" y="481"/>
                    </a:lnTo>
                    <a:lnTo>
                      <a:pt x="662" y="478"/>
                    </a:lnTo>
                    <a:lnTo>
                      <a:pt x="683" y="477"/>
                    </a:lnTo>
                    <a:lnTo>
                      <a:pt x="705" y="478"/>
                    </a:lnTo>
                    <a:lnTo>
                      <a:pt x="726" y="481"/>
                    </a:lnTo>
                    <a:lnTo>
                      <a:pt x="746" y="486"/>
                    </a:lnTo>
                    <a:lnTo>
                      <a:pt x="765" y="493"/>
                    </a:lnTo>
                    <a:lnTo>
                      <a:pt x="784" y="502"/>
                    </a:lnTo>
                    <a:lnTo>
                      <a:pt x="801" y="512"/>
                    </a:lnTo>
                    <a:lnTo>
                      <a:pt x="818" y="525"/>
                    </a:lnTo>
                    <a:lnTo>
                      <a:pt x="832" y="538"/>
                    </a:lnTo>
                    <a:lnTo>
                      <a:pt x="845" y="553"/>
                    </a:lnTo>
                    <a:lnTo>
                      <a:pt x="858" y="570"/>
                    </a:lnTo>
                    <a:lnTo>
                      <a:pt x="868" y="586"/>
                    </a:lnTo>
                    <a:lnTo>
                      <a:pt x="877" y="605"/>
                    </a:lnTo>
                    <a:lnTo>
                      <a:pt x="884" y="624"/>
                    </a:lnTo>
                    <a:lnTo>
                      <a:pt x="889" y="645"/>
                    </a:lnTo>
                    <a:lnTo>
                      <a:pt x="892" y="665"/>
                    </a:lnTo>
                    <a:lnTo>
                      <a:pt x="894" y="687"/>
                    </a:lnTo>
                    <a:close/>
                    <a:moveTo>
                      <a:pt x="1392" y="730"/>
                    </a:moveTo>
                    <a:lnTo>
                      <a:pt x="1392" y="730"/>
                    </a:lnTo>
                    <a:lnTo>
                      <a:pt x="1376" y="717"/>
                    </a:lnTo>
                    <a:lnTo>
                      <a:pt x="1361" y="708"/>
                    </a:lnTo>
                    <a:lnTo>
                      <a:pt x="1346" y="700"/>
                    </a:lnTo>
                    <a:lnTo>
                      <a:pt x="1330" y="693"/>
                    </a:lnTo>
                    <a:lnTo>
                      <a:pt x="1317" y="689"/>
                    </a:lnTo>
                    <a:lnTo>
                      <a:pt x="1304" y="686"/>
                    </a:lnTo>
                    <a:lnTo>
                      <a:pt x="1291" y="683"/>
                    </a:lnTo>
                    <a:lnTo>
                      <a:pt x="1281" y="682"/>
                    </a:lnTo>
                    <a:lnTo>
                      <a:pt x="1279" y="652"/>
                    </a:lnTo>
                    <a:lnTo>
                      <a:pt x="1276" y="623"/>
                    </a:lnTo>
                    <a:lnTo>
                      <a:pt x="1285" y="620"/>
                    </a:lnTo>
                    <a:lnTo>
                      <a:pt x="1295" y="616"/>
                    </a:lnTo>
                    <a:lnTo>
                      <a:pt x="1309" y="610"/>
                    </a:lnTo>
                    <a:lnTo>
                      <a:pt x="1323" y="602"/>
                    </a:lnTo>
                    <a:lnTo>
                      <a:pt x="1338" y="590"/>
                    </a:lnTo>
                    <a:lnTo>
                      <a:pt x="1354" y="577"/>
                    </a:lnTo>
                    <a:lnTo>
                      <a:pt x="1369" y="562"/>
                    </a:lnTo>
                    <a:lnTo>
                      <a:pt x="1376" y="551"/>
                    </a:lnTo>
                    <a:lnTo>
                      <a:pt x="1384" y="542"/>
                    </a:lnTo>
                    <a:lnTo>
                      <a:pt x="1384" y="541"/>
                    </a:lnTo>
                    <a:lnTo>
                      <a:pt x="1366" y="475"/>
                    </a:lnTo>
                    <a:lnTo>
                      <a:pt x="1352" y="469"/>
                    </a:lnTo>
                    <a:lnTo>
                      <a:pt x="1336" y="465"/>
                    </a:lnTo>
                    <a:lnTo>
                      <a:pt x="1317" y="461"/>
                    </a:lnTo>
                    <a:lnTo>
                      <a:pt x="1295" y="457"/>
                    </a:lnTo>
                    <a:lnTo>
                      <a:pt x="1283" y="456"/>
                    </a:lnTo>
                    <a:lnTo>
                      <a:pt x="1272" y="455"/>
                    </a:lnTo>
                    <a:lnTo>
                      <a:pt x="1260" y="455"/>
                    </a:lnTo>
                    <a:lnTo>
                      <a:pt x="1249" y="456"/>
                    </a:lnTo>
                    <a:lnTo>
                      <a:pt x="1239" y="457"/>
                    </a:lnTo>
                    <a:lnTo>
                      <a:pt x="1229" y="460"/>
                    </a:lnTo>
                    <a:lnTo>
                      <a:pt x="1213" y="429"/>
                    </a:lnTo>
                    <a:lnTo>
                      <a:pt x="1196" y="400"/>
                    </a:lnTo>
                    <a:lnTo>
                      <a:pt x="1203" y="393"/>
                    </a:lnTo>
                    <a:lnTo>
                      <a:pt x="1211" y="383"/>
                    </a:lnTo>
                    <a:lnTo>
                      <a:pt x="1221" y="373"/>
                    </a:lnTo>
                    <a:lnTo>
                      <a:pt x="1229" y="361"/>
                    </a:lnTo>
                    <a:lnTo>
                      <a:pt x="1237" y="347"/>
                    </a:lnTo>
                    <a:lnTo>
                      <a:pt x="1244" y="332"/>
                    </a:lnTo>
                    <a:lnTo>
                      <a:pt x="1251" y="315"/>
                    </a:lnTo>
                    <a:lnTo>
                      <a:pt x="1256" y="295"/>
                    </a:lnTo>
                    <a:lnTo>
                      <a:pt x="1216" y="239"/>
                    </a:lnTo>
                    <a:lnTo>
                      <a:pt x="1205" y="238"/>
                    </a:lnTo>
                    <a:lnTo>
                      <a:pt x="1193" y="238"/>
                    </a:lnTo>
                    <a:lnTo>
                      <a:pt x="1171" y="239"/>
                    </a:lnTo>
                    <a:lnTo>
                      <a:pt x="1152" y="243"/>
                    </a:lnTo>
                    <a:lnTo>
                      <a:pt x="1134" y="247"/>
                    </a:lnTo>
                    <a:lnTo>
                      <a:pt x="1120" y="252"/>
                    </a:lnTo>
                    <a:lnTo>
                      <a:pt x="1107" y="258"/>
                    </a:lnTo>
                    <a:lnTo>
                      <a:pt x="1096" y="264"/>
                    </a:lnTo>
                    <a:lnTo>
                      <a:pt x="1087" y="270"/>
                    </a:lnTo>
                    <a:lnTo>
                      <a:pt x="1068" y="252"/>
                    </a:lnTo>
                    <a:lnTo>
                      <a:pt x="1047" y="237"/>
                    </a:lnTo>
                    <a:lnTo>
                      <a:pt x="1050" y="231"/>
                    </a:lnTo>
                    <a:lnTo>
                      <a:pt x="1055" y="221"/>
                    </a:lnTo>
                    <a:lnTo>
                      <a:pt x="1060" y="208"/>
                    </a:lnTo>
                    <a:lnTo>
                      <a:pt x="1065" y="192"/>
                    </a:lnTo>
                    <a:lnTo>
                      <a:pt x="1068" y="172"/>
                    </a:lnTo>
                    <a:lnTo>
                      <a:pt x="1069" y="161"/>
                    </a:lnTo>
                    <a:lnTo>
                      <a:pt x="1070" y="149"/>
                    </a:lnTo>
                    <a:lnTo>
                      <a:pt x="1070" y="136"/>
                    </a:lnTo>
                    <a:lnTo>
                      <a:pt x="1069" y="123"/>
                    </a:lnTo>
                    <a:lnTo>
                      <a:pt x="1067" y="110"/>
                    </a:lnTo>
                    <a:lnTo>
                      <a:pt x="1064" y="95"/>
                    </a:lnTo>
                    <a:lnTo>
                      <a:pt x="1002" y="64"/>
                    </a:lnTo>
                    <a:lnTo>
                      <a:pt x="990" y="69"/>
                    </a:lnTo>
                    <a:lnTo>
                      <a:pt x="979" y="75"/>
                    </a:lnTo>
                    <a:lnTo>
                      <a:pt x="968" y="80"/>
                    </a:lnTo>
                    <a:lnTo>
                      <a:pt x="959" y="87"/>
                    </a:lnTo>
                    <a:lnTo>
                      <a:pt x="943" y="99"/>
                    </a:lnTo>
                    <a:lnTo>
                      <a:pt x="928" y="113"/>
                    </a:lnTo>
                    <a:lnTo>
                      <a:pt x="918" y="126"/>
                    </a:lnTo>
                    <a:lnTo>
                      <a:pt x="909" y="137"/>
                    </a:lnTo>
                    <a:lnTo>
                      <a:pt x="903" y="148"/>
                    </a:lnTo>
                    <a:lnTo>
                      <a:pt x="899" y="155"/>
                    </a:lnTo>
                    <a:lnTo>
                      <a:pt x="844" y="135"/>
                    </a:lnTo>
                    <a:lnTo>
                      <a:pt x="844" y="124"/>
                    </a:lnTo>
                    <a:lnTo>
                      <a:pt x="843" y="111"/>
                    </a:lnTo>
                    <a:lnTo>
                      <a:pt x="840" y="93"/>
                    </a:lnTo>
                    <a:lnTo>
                      <a:pt x="835" y="73"/>
                    </a:lnTo>
                    <a:lnTo>
                      <a:pt x="831" y="62"/>
                    </a:lnTo>
                    <a:lnTo>
                      <a:pt x="826" y="50"/>
                    </a:lnTo>
                    <a:lnTo>
                      <a:pt x="820" y="38"/>
                    </a:lnTo>
                    <a:lnTo>
                      <a:pt x="813" y="26"/>
                    </a:lnTo>
                    <a:lnTo>
                      <a:pt x="804" y="13"/>
                    </a:lnTo>
                    <a:lnTo>
                      <a:pt x="794" y="1"/>
                    </a:lnTo>
                    <a:lnTo>
                      <a:pt x="724" y="0"/>
                    </a:lnTo>
                    <a:lnTo>
                      <a:pt x="711" y="18"/>
                    </a:lnTo>
                    <a:lnTo>
                      <a:pt x="700" y="35"/>
                    </a:lnTo>
                    <a:lnTo>
                      <a:pt x="692" y="52"/>
                    </a:lnTo>
                    <a:lnTo>
                      <a:pt x="685" y="69"/>
                    </a:lnTo>
                    <a:lnTo>
                      <a:pt x="680" y="83"/>
                    </a:lnTo>
                    <a:lnTo>
                      <a:pt x="677" y="97"/>
                    </a:lnTo>
                    <a:lnTo>
                      <a:pt x="675" y="109"/>
                    </a:lnTo>
                    <a:lnTo>
                      <a:pt x="675" y="119"/>
                    </a:lnTo>
                    <a:lnTo>
                      <a:pt x="648" y="121"/>
                    </a:lnTo>
                    <a:lnTo>
                      <a:pt x="622" y="123"/>
                    </a:lnTo>
                    <a:lnTo>
                      <a:pt x="619" y="115"/>
                    </a:lnTo>
                    <a:lnTo>
                      <a:pt x="614" y="104"/>
                    </a:lnTo>
                    <a:lnTo>
                      <a:pt x="608" y="91"/>
                    </a:lnTo>
                    <a:lnTo>
                      <a:pt x="599" y="77"/>
                    </a:lnTo>
                    <a:lnTo>
                      <a:pt x="588" y="62"/>
                    </a:lnTo>
                    <a:lnTo>
                      <a:pt x="574" y="46"/>
                    </a:lnTo>
                    <a:lnTo>
                      <a:pt x="566" y="39"/>
                    </a:lnTo>
                    <a:lnTo>
                      <a:pt x="557" y="31"/>
                    </a:lnTo>
                    <a:lnTo>
                      <a:pt x="547" y="24"/>
                    </a:lnTo>
                    <a:lnTo>
                      <a:pt x="537" y="16"/>
                    </a:lnTo>
                    <a:lnTo>
                      <a:pt x="470" y="36"/>
                    </a:lnTo>
                    <a:lnTo>
                      <a:pt x="465" y="47"/>
                    </a:lnTo>
                    <a:lnTo>
                      <a:pt x="462" y="58"/>
                    </a:lnTo>
                    <a:lnTo>
                      <a:pt x="456" y="79"/>
                    </a:lnTo>
                    <a:lnTo>
                      <a:pt x="453" y="99"/>
                    </a:lnTo>
                    <a:lnTo>
                      <a:pt x="452" y="117"/>
                    </a:lnTo>
                    <a:lnTo>
                      <a:pt x="452" y="133"/>
                    </a:lnTo>
                    <a:lnTo>
                      <a:pt x="454" y="148"/>
                    </a:lnTo>
                    <a:lnTo>
                      <a:pt x="456" y="160"/>
                    </a:lnTo>
                    <a:lnTo>
                      <a:pt x="458" y="169"/>
                    </a:lnTo>
                    <a:lnTo>
                      <a:pt x="430" y="182"/>
                    </a:lnTo>
                    <a:lnTo>
                      <a:pt x="404" y="197"/>
                    </a:lnTo>
                    <a:lnTo>
                      <a:pt x="397" y="190"/>
                    </a:lnTo>
                    <a:lnTo>
                      <a:pt x="389" y="181"/>
                    </a:lnTo>
                    <a:lnTo>
                      <a:pt x="378" y="172"/>
                    </a:lnTo>
                    <a:lnTo>
                      <a:pt x="365" y="162"/>
                    </a:lnTo>
                    <a:lnTo>
                      <a:pt x="349" y="153"/>
                    </a:lnTo>
                    <a:lnTo>
                      <a:pt x="331" y="143"/>
                    </a:lnTo>
                    <a:lnTo>
                      <a:pt x="321" y="139"/>
                    </a:lnTo>
                    <a:lnTo>
                      <a:pt x="309" y="136"/>
                    </a:lnTo>
                    <a:lnTo>
                      <a:pt x="298" y="132"/>
                    </a:lnTo>
                    <a:lnTo>
                      <a:pt x="286" y="130"/>
                    </a:lnTo>
                    <a:lnTo>
                      <a:pt x="231" y="173"/>
                    </a:lnTo>
                    <a:lnTo>
                      <a:pt x="231" y="186"/>
                    </a:lnTo>
                    <a:lnTo>
                      <a:pt x="232" y="197"/>
                    </a:lnTo>
                    <a:lnTo>
                      <a:pt x="234" y="219"/>
                    </a:lnTo>
                    <a:lnTo>
                      <a:pt x="240" y="239"/>
                    </a:lnTo>
                    <a:lnTo>
                      <a:pt x="245" y="256"/>
                    </a:lnTo>
                    <a:lnTo>
                      <a:pt x="252" y="272"/>
                    </a:lnTo>
                    <a:lnTo>
                      <a:pt x="258" y="284"/>
                    </a:lnTo>
                    <a:lnTo>
                      <a:pt x="265" y="294"/>
                    </a:lnTo>
                    <a:lnTo>
                      <a:pt x="270" y="301"/>
                    </a:lnTo>
                    <a:lnTo>
                      <a:pt x="254" y="320"/>
                    </a:lnTo>
                    <a:lnTo>
                      <a:pt x="237" y="339"/>
                    </a:lnTo>
                    <a:lnTo>
                      <a:pt x="231" y="336"/>
                    </a:lnTo>
                    <a:lnTo>
                      <a:pt x="222" y="331"/>
                    </a:lnTo>
                    <a:lnTo>
                      <a:pt x="209" y="326"/>
                    </a:lnTo>
                    <a:lnTo>
                      <a:pt x="191" y="322"/>
                    </a:lnTo>
                    <a:lnTo>
                      <a:pt x="172" y="318"/>
                    </a:lnTo>
                    <a:lnTo>
                      <a:pt x="162" y="317"/>
                    </a:lnTo>
                    <a:lnTo>
                      <a:pt x="149" y="317"/>
                    </a:lnTo>
                    <a:lnTo>
                      <a:pt x="137" y="317"/>
                    </a:lnTo>
                    <a:lnTo>
                      <a:pt x="125" y="318"/>
                    </a:lnTo>
                    <a:lnTo>
                      <a:pt x="111" y="320"/>
                    </a:lnTo>
                    <a:lnTo>
                      <a:pt x="97" y="322"/>
                    </a:lnTo>
                    <a:lnTo>
                      <a:pt x="65" y="383"/>
                    </a:lnTo>
                    <a:lnTo>
                      <a:pt x="69" y="395"/>
                    </a:lnTo>
                    <a:lnTo>
                      <a:pt x="74" y="405"/>
                    </a:lnTo>
                    <a:lnTo>
                      <a:pt x="87" y="424"/>
                    </a:lnTo>
                    <a:lnTo>
                      <a:pt x="98" y="441"/>
                    </a:lnTo>
                    <a:lnTo>
                      <a:pt x="110" y="454"/>
                    </a:lnTo>
                    <a:lnTo>
                      <a:pt x="123" y="465"/>
                    </a:lnTo>
                    <a:lnTo>
                      <a:pt x="134" y="474"/>
                    </a:lnTo>
                    <a:lnTo>
                      <a:pt x="144" y="481"/>
                    </a:lnTo>
                    <a:lnTo>
                      <a:pt x="152" y="486"/>
                    </a:lnTo>
                    <a:lnTo>
                      <a:pt x="142" y="512"/>
                    </a:lnTo>
                    <a:lnTo>
                      <a:pt x="133" y="539"/>
                    </a:lnTo>
                    <a:lnTo>
                      <a:pt x="125" y="539"/>
                    </a:lnTo>
                    <a:lnTo>
                      <a:pt x="113" y="540"/>
                    </a:lnTo>
                    <a:lnTo>
                      <a:pt x="99" y="541"/>
                    </a:lnTo>
                    <a:lnTo>
                      <a:pt x="83" y="545"/>
                    </a:lnTo>
                    <a:lnTo>
                      <a:pt x="64" y="550"/>
                    </a:lnTo>
                    <a:lnTo>
                      <a:pt x="45" y="559"/>
                    </a:lnTo>
                    <a:lnTo>
                      <a:pt x="35" y="564"/>
                    </a:lnTo>
                    <a:lnTo>
                      <a:pt x="24" y="570"/>
                    </a:lnTo>
                    <a:lnTo>
                      <a:pt x="13" y="577"/>
                    </a:lnTo>
                    <a:lnTo>
                      <a:pt x="3" y="585"/>
                    </a:lnTo>
                    <a:lnTo>
                      <a:pt x="0" y="654"/>
                    </a:lnTo>
                    <a:lnTo>
                      <a:pt x="15" y="667"/>
                    </a:lnTo>
                    <a:lnTo>
                      <a:pt x="30" y="677"/>
                    </a:lnTo>
                    <a:lnTo>
                      <a:pt x="46" y="687"/>
                    </a:lnTo>
                    <a:lnTo>
                      <a:pt x="60" y="694"/>
                    </a:lnTo>
                    <a:lnTo>
                      <a:pt x="74" y="699"/>
                    </a:lnTo>
                    <a:lnTo>
                      <a:pt x="88" y="703"/>
                    </a:lnTo>
                    <a:lnTo>
                      <a:pt x="99" y="705"/>
                    </a:lnTo>
                    <a:lnTo>
                      <a:pt x="109" y="707"/>
                    </a:lnTo>
                    <a:lnTo>
                      <a:pt x="110" y="742"/>
                    </a:lnTo>
                    <a:lnTo>
                      <a:pt x="113" y="775"/>
                    </a:lnTo>
                    <a:lnTo>
                      <a:pt x="104" y="779"/>
                    </a:lnTo>
                    <a:lnTo>
                      <a:pt x="93" y="784"/>
                    </a:lnTo>
                    <a:lnTo>
                      <a:pt x="81" y="790"/>
                    </a:lnTo>
                    <a:lnTo>
                      <a:pt x="67" y="798"/>
                    </a:lnTo>
                    <a:lnTo>
                      <a:pt x="54" y="808"/>
                    </a:lnTo>
                    <a:lnTo>
                      <a:pt x="41" y="820"/>
                    </a:lnTo>
                    <a:lnTo>
                      <a:pt x="27" y="833"/>
                    </a:lnTo>
                    <a:lnTo>
                      <a:pt x="14" y="850"/>
                    </a:lnTo>
                    <a:lnTo>
                      <a:pt x="29" y="917"/>
                    </a:lnTo>
                    <a:lnTo>
                      <a:pt x="50" y="926"/>
                    </a:lnTo>
                    <a:lnTo>
                      <a:pt x="70" y="934"/>
                    </a:lnTo>
                    <a:lnTo>
                      <a:pt x="89" y="938"/>
                    </a:lnTo>
                    <a:lnTo>
                      <a:pt x="106" y="940"/>
                    </a:lnTo>
                    <a:lnTo>
                      <a:pt x="122" y="941"/>
                    </a:lnTo>
                    <a:lnTo>
                      <a:pt x="136" y="941"/>
                    </a:lnTo>
                    <a:lnTo>
                      <a:pt x="148" y="940"/>
                    </a:lnTo>
                    <a:lnTo>
                      <a:pt x="159" y="939"/>
                    </a:lnTo>
                    <a:lnTo>
                      <a:pt x="172" y="966"/>
                    </a:lnTo>
                    <a:lnTo>
                      <a:pt x="186" y="994"/>
                    </a:lnTo>
                    <a:lnTo>
                      <a:pt x="179" y="1001"/>
                    </a:lnTo>
                    <a:lnTo>
                      <a:pt x="171" y="1011"/>
                    </a:lnTo>
                    <a:lnTo>
                      <a:pt x="162" y="1022"/>
                    </a:lnTo>
                    <a:lnTo>
                      <a:pt x="153" y="1034"/>
                    </a:lnTo>
                    <a:lnTo>
                      <a:pt x="145" y="1049"/>
                    </a:lnTo>
                    <a:lnTo>
                      <a:pt x="137" y="1066"/>
                    </a:lnTo>
                    <a:lnTo>
                      <a:pt x="131" y="1085"/>
                    </a:lnTo>
                    <a:lnTo>
                      <a:pt x="126" y="1106"/>
                    </a:lnTo>
                    <a:lnTo>
                      <a:pt x="126" y="1107"/>
                    </a:lnTo>
                    <a:lnTo>
                      <a:pt x="169" y="1160"/>
                    </a:lnTo>
                    <a:lnTo>
                      <a:pt x="190" y="1160"/>
                    </a:lnTo>
                    <a:lnTo>
                      <a:pt x="210" y="1158"/>
                    </a:lnTo>
                    <a:lnTo>
                      <a:pt x="227" y="1155"/>
                    </a:lnTo>
                    <a:lnTo>
                      <a:pt x="244" y="1150"/>
                    </a:lnTo>
                    <a:lnTo>
                      <a:pt x="258" y="1145"/>
                    </a:lnTo>
                    <a:lnTo>
                      <a:pt x="270" y="1139"/>
                    </a:lnTo>
                    <a:lnTo>
                      <a:pt x="282" y="1132"/>
                    </a:lnTo>
                    <a:lnTo>
                      <a:pt x="290" y="1127"/>
                    </a:lnTo>
                    <a:lnTo>
                      <a:pt x="310" y="1147"/>
                    </a:lnTo>
                    <a:lnTo>
                      <a:pt x="333" y="1164"/>
                    </a:lnTo>
                    <a:lnTo>
                      <a:pt x="328" y="1172"/>
                    </a:lnTo>
                    <a:lnTo>
                      <a:pt x="324" y="1184"/>
                    </a:lnTo>
                    <a:lnTo>
                      <a:pt x="318" y="1197"/>
                    </a:lnTo>
                    <a:lnTo>
                      <a:pt x="314" y="1213"/>
                    </a:lnTo>
                    <a:lnTo>
                      <a:pt x="311" y="1231"/>
                    </a:lnTo>
                    <a:lnTo>
                      <a:pt x="309" y="1251"/>
                    </a:lnTo>
                    <a:lnTo>
                      <a:pt x="309" y="1273"/>
                    </a:lnTo>
                    <a:lnTo>
                      <a:pt x="310" y="1285"/>
                    </a:lnTo>
                    <a:lnTo>
                      <a:pt x="312" y="1297"/>
                    </a:lnTo>
                    <a:lnTo>
                      <a:pt x="372" y="1332"/>
                    </a:lnTo>
                    <a:lnTo>
                      <a:pt x="384" y="1328"/>
                    </a:lnTo>
                    <a:lnTo>
                      <a:pt x="395" y="1323"/>
                    </a:lnTo>
                    <a:lnTo>
                      <a:pt x="406" y="1318"/>
                    </a:lnTo>
                    <a:lnTo>
                      <a:pt x="415" y="1313"/>
                    </a:lnTo>
                    <a:lnTo>
                      <a:pt x="431" y="1301"/>
                    </a:lnTo>
                    <a:lnTo>
                      <a:pt x="446" y="1289"/>
                    </a:lnTo>
                    <a:lnTo>
                      <a:pt x="458" y="1277"/>
                    </a:lnTo>
                    <a:lnTo>
                      <a:pt x="467" y="1267"/>
                    </a:lnTo>
                    <a:lnTo>
                      <a:pt x="474" y="1257"/>
                    </a:lnTo>
                    <a:lnTo>
                      <a:pt x="479" y="1249"/>
                    </a:lnTo>
                    <a:lnTo>
                      <a:pt x="510" y="1261"/>
                    </a:lnTo>
                    <a:lnTo>
                      <a:pt x="542" y="1270"/>
                    </a:lnTo>
                    <a:lnTo>
                      <a:pt x="542" y="1280"/>
                    </a:lnTo>
                    <a:lnTo>
                      <a:pt x="543" y="1291"/>
                    </a:lnTo>
                    <a:lnTo>
                      <a:pt x="545" y="1306"/>
                    </a:lnTo>
                    <a:lnTo>
                      <a:pt x="549" y="1322"/>
                    </a:lnTo>
                    <a:lnTo>
                      <a:pt x="554" y="1338"/>
                    </a:lnTo>
                    <a:lnTo>
                      <a:pt x="562" y="1357"/>
                    </a:lnTo>
                    <a:lnTo>
                      <a:pt x="573" y="1375"/>
                    </a:lnTo>
                    <a:lnTo>
                      <a:pt x="579" y="1386"/>
                    </a:lnTo>
                    <a:lnTo>
                      <a:pt x="586" y="1395"/>
                    </a:lnTo>
                    <a:lnTo>
                      <a:pt x="656" y="1399"/>
                    </a:lnTo>
                    <a:lnTo>
                      <a:pt x="656" y="1398"/>
                    </a:lnTo>
                    <a:lnTo>
                      <a:pt x="668" y="1384"/>
                    </a:lnTo>
                    <a:lnTo>
                      <a:pt x="679" y="1368"/>
                    </a:lnTo>
                    <a:lnTo>
                      <a:pt x="689" y="1353"/>
                    </a:lnTo>
                    <a:lnTo>
                      <a:pt x="695" y="1338"/>
                    </a:lnTo>
                    <a:lnTo>
                      <a:pt x="701" y="1325"/>
                    </a:lnTo>
                    <a:lnTo>
                      <a:pt x="705" y="1313"/>
                    </a:lnTo>
                    <a:lnTo>
                      <a:pt x="707" y="1301"/>
                    </a:lnTo>
                    <a:lnTo>
                      <a:pt x="709" y="1290"/>
                    </a:lnTo>
                    <a:lnTo>
                      <a:pt x="742" y="1288"/>
                    </a:lnTo>
                    <a:lnTo>
                      <a:pt x="775" y="1285"/>
                    </a:lnTo>
                    <a:lnTo>
                      <a:pt x="778" y="1295"/>
                    </a:lnTo>
                    <a:lnTo>
                      <a:pt x="783" y="1307"/>
                    </a:lnTo>
                    <a:lnTo>
                      <a:pt x="789" y="1318"/>
                    </a:lnTo>
                    <a:lnTo>
                      <a:pt x="796" y="1331"/>
                    </a:lnTo>
                    <a:lnTo>
                      <a:pt x="805" y="1345"/>
                    </a:lnTo>
                    <a:lnTo>
                      <a:pt x="818" y="1359"/>
                    </a:lnTo>
                    <a:lnTo>
                      <a:pt x="831" y="1372"/>
                    </a:lnTo>
                    <a:lnTo>
                      <a:pt x="846" y="1386"/>
                    </a:lnTo>
                    <a:lnTo>
                      <a:pt x="915" y="1371"/>
                    </a:lnTo>
                    <a:lnTo>
                      <a:pt x="920" y="1360"/>
                    </a:lnTo>
                    <a:lnTo>
                      <a:pt x="925" y="1350"/>
                    </a:lnTo>
                    <a:lnTo>
                      <a:pt x="932" y="1328"/>
                    </a:lnTo>
                    <a:lnTo>
                      <a:pt x="937" y="1309"/>
                    </a:lnTo>
                    <a:lnTo>
                      <a:pt x="940" y="1290"/>
                    </a:lnTo>
                    <a:lnTo>
                      <a:pt x="941" y="1274"/>
                    </a:lnTo>
                    <a:lnTo>
                      <a:pt x="940" y="1260"/>
                    </a:lnTo>
                    <a:lnTo>
                      <a:pt x="939" y="1247"/>
                    </a:lnTo>
                    <a:lnTo>
                      <a:pt x="938" y="1238"/>
                    </a:lnTo>
                    <a:lnTo>
                      <a:pt x="965" y="1225"/>
                    </a:lnTo>
                    <a:lnTo>
                      <a:pt x="993" y="1209"/>
                    </a:lnTo>
                    <a:lnTo>
                      <a:pt x="1000" y="1217"/>
                    </a:lnTo>
                    <a:lnTo>
                      <a:pt x="1009" y="1226"/>
                    </a:lnTo>
                    <a:lnTo>
                      <a:pt x="1020" y="1234"/>
                    </a:lnTo>
                    <a:lnTo>
                      <a:pt x="1031" y="1242"/>
                    </a:lnTo>
                    <a:lnTo>
                      <a:pt x="1044" y="1251"/>
                    </a:lnTo>
                    <a:lnTo>
                      <a:pt x="1059" y="1259"/>
                    </a:lnTo>
                    <a:lnTo>
                      <a:pt x="1076" y="1266"/>
                    </a:lnTo>
                    <a:lnTo>
                      <a:pt x="1094" y="1272"/>
                    </a:lnTo>
                    <a:lnTo>
                      <a:pt x="1152" y="1234"/>
                    </a:lnTo>
                    <a:lnTo>
                      <a:pt x="1153" y="1222"/>
                    </a:lnTo>
                    <a:lnTo>
                      <a:pt x="1154" y="1210"/>
                    </a:lnTo>
                    <a:lnTo>
                      <a:pt x="1153" y="1188"/>
                    </a:lnTo>
                    <a:lnTo>
                      <a:pt x="1150" y="1168"/>
                    </a:lnTo>
                    <a:lnTo>
                      <a:pt x="1146" y="1151"/>
                    </a:lnTo>
                    <a:lnTo>
                      <a:pt x="1141" y="1136"/>
                    </a:lnTo>
                    <a:lnTo>
                      <a:pt x="1135" y="1122"/>
                    </a:lnTo>
                    <a:lnTo>
                      <a:pt x="1130" y="1111"/>
                    </a:lnTo>
                    <a:lnTo>
                      <a:pt x="1125" y="1103"/>
                    </a:lnTo>
                    <a:lnTo>
                      <a:pt x="1143" y="1082"/>
                    </a:lnTo>
                    <a:lnTo>
                      <a:pt x="1160" y="1062"/>
                    </a:lnTo>
                    <a:lnTo>
                      <a:pt x="1169" y="1066"/>
                    </a:lnTo>
                    <a:lnTo>
                      <a:pt x="1181" y="1070"/>
                    </a:lnTo>
                    <a:lnTo>
                      <a:pt x="1194" y="1074"/>
                    </a:lnTo>
                    <a:lnTo>
                      <a:pt x="1209" y="1078"/>
                    </a:lnTo>
                    <a:lnTo>
                      <a:pt x="1227" y="1080"/>
                    </a:lnTo>
                    <a:lnTo>
                      <a:pt x="1245" y="1081"/>
                    </a:lnTo>
                    <a:lnTo>
                      <a:pt x="1266" y="1081"/>
                    </a:lnTo>
                    <a:lnTo>
                      <a:pt x="1287" y="1078"/>
                    </a:lnTo>
                    <a:lnTo>
                      <a:pt x="1288" y="1078"/>
                    </a:lnTo>
                    <a:lnTo>
                      <a:pt x="1323" y="1019"/>
                    </a:lnTo>
                    <a:lnTo>
                      <a:pt x="1323" y="1018"/>
                    </a:lnTo>
                    <a:lnTo>
                      <a:pt x="1319" y="1007"/>
                    </a:lnTo>
                    <a:lnTo>
                      <a:pt x="1314" y="997"/>
                    </a:lnTo>
                    <a:lnTo>
                      <a:pt x="1305" y="978"/>
                    </a:lnTo>
                    <a:lnTo>
                      <a:pt x="1293" y="962"/>
                    </a:lnTo>
                    <a:lnTo>
                      <a:pt x="1282" y="948"/>
                    </a:lnTo>
                    <a:lnTo>
                      <a:pt x="1271" y="937"/>
                    </a:lnTo>
                    <a:lnTo>
                      <a:pt x="1260" y="928"/>
                    </a:lnTo>
                    <a:lnTo>
                      <a:pt x="1251" y="919"/>
                    </a:lnTo>
                    <a:lnTo>
                      <a:pt x="1243" y="914"/>
                    </a:lnTo>
                    <a:lnTo>
                      <a:pt x="1254" y="882"/>
                    </a:lnTo>
                    <a:lnTo>
                      <a:pt x="1264" y="851"/>
                    </a:lnTo>
                    <a:lnTo>
                      <a:pt x="1272" y="850"/>
                    </a:lnTo>
                    <a:lnTo>
                      <a:pt x="1283" y="849"/>
                    </a:lnTo>
                    <a:lnTo>
                      <a:pt x="1297" y="847"/>
                    </a:lnTo>
                    <a:lnTo>
                      <a:pt x="1314" y="842"/>
                    </a:lnTo>
                    <a:lnTo>
                      <a:pt x="1332" y="836"/>
                    </a:lnTo>
                    <a:lnTo>
                      <a:pt x="1352" y="827"/>
                    </a:lnTo>
                    <a:lnTo>
                      <a:pt x="1361" y="822"/>
                    </a:lnTo>
                    <a:lnTo>
                      <a:pt x="1371" y="816"/>
                    </a:lnTo>
                    <a:lnTo>
                      <a:pt x="1381" y="808"/>
                    </a:lnTo>
                    <a:lnTo>
                      <a:pt x="1392" y="799"/>
                    </a:lnTo>
                    <a:lnTo>
                      <a:pt x="1392" y="730"/>
                    </a:lnTo>
                    <a:close/>
                  </a:path>
                </a:pathLst>
              </a:custGeom>
              <a:ln>
                <a:headEnd/>
                <a:tailEnd/>
              </a:ln>
            </p:spPr>
            <p:style>
              <a:lnRef idx="1">
                <a:schemeClr val="accent2"/>
              </a:lnRef>
              <a:fillRef idx="3">
                <a:schemeClr val="accent2"/>
              </a:fillRef>
              <a:effectRef idx="2">
                <a:schemeClr val="accent2"/>
              </a:effectRef>
              <a:fontRef idx="minor">
                <a:schemeClr val="lt1"/>
              </a:fontRef>
            </p:style>
            <p:txBody>
              <a:bodyPr/>
              <a:lstStyle/>
              <a:p>
                <a:endParaRPr lang="en-US">
                  <a:ea typeface="ＭＳ Ｐゴシック" pitchFamily="31" charset="-128"/>
                </a:endParaRPr>
              </a:p>
            </p:txBody>
          </p:sp>
          <p:sp>
            <p:nvSpPr>
              <p:cNvPr id="137" name="Freeform 51"/>
              <p:cNvSpPr>
                <a:spLocks/>
              </p:cNvSpPr>
              <p:nvPr/>
            </p:nvSpPr>
            <p:spPr bwMode="auto">
              <a:xfrm>
                <a:off x="4613" y="3491"/>
                <a:ext cx="311" cy="310"/>
              </a:xfrm>
              <a:custGeom>
                <a:avLst/>
                <a:gdLst>
                  <a:gd name="T0" fmla="*/ 620 w 621"/>
                  <a:gd name="T1" fmla="*/ 326 h 621"/>
                  <a:gd name="T2" fmla="*/ 615 w 621"/>
                  <a:gd name="T3" fmla="*/ 373 h 621"/>
                  <a:gd name="T4" fmla="*/ 602 w 621"/>
                  <a:gd name="T5" fmla="*/ 417 h 621"/>
                  <a:gd name="T6" fmla="*/ 583 w 621"/>
                  <a:gd name="T7" fmla="*/ 458 h 621"/>
                  <a:gd name="T8" fmla="*/ 560 w 621"/>
                  <a:gd name="T9" fmla="*/ 496 h 621"/>
                  <a:gd name="T10" fmla="*/ 530 w 621"/>
                  <a:gd name="T11" fmla="*/ 530 h 621"/>
                  <a:gd name="T12" fmla="*/ 496 w 621"/>
                  <a:gd name="T13" fmla="*/ 560 h 621"/>
                  <a:gd name="T14" fmla="*/ 458 w 621"/>
                  <a:gd name="T15" fmla="*/ 583 h 621"/>
                  <a:gd name="T16" fmla="*/ 417 w 621"/>
                  <a:gd name="T17" fmla="*/ 602 h 621"/>
                  <a:gd name="T18" fmla="*/ 373 w 621"/>
                  <a:gd name="T19" fmla="*/ 615 h 621"/>
                  <a:gd name="T20" fmla="*/ 326 w 621"/>
                  <a:gd name="T21" fmla="*/ 620 h 621"/>
                  <a:gd name="T22" fmla="*/ 294 w 621"/>
                  <a:gd name="T23" fmla="*/ 620 h 621"/>
                  <a:gd name="T24" fmla="*/ 248 w 621"/>
                  <a:gd name="T25" fmla="*/ 615 h 621"/>
                  <a:gd name="T26" fmla="*/ 203 w 621"/>
                  <a:gd name="T27" fmla="*/ 602 h 621"/>
                  <a:gd name="T28" fmla="*/ 162 w 621"/>
                  <a:gd name="T29" fmla="*/ 583 h 621"/>
                  <a:gd name="T30" fmla="*/ 124 w 621"/>
                  <a:gd name="T31" fmla="*/ 560 h 621"/>
                  <a:gd name="T32" fmla="*/ 90 w 621"/>
                  <a:gd name="T33" fmla="*/ 530 h 621"/>
                  <a:gd name="T34" fmla="*/ 61 w 621"/>
                  <a:gd name="T35" fmla="*/ 496 h 621"/>
                  <a:gd name="T36" fmla="*/ 37 w 621"/>
                  <a:gd name="T37" fmla="*/ 458 h 621"/>
                  <a:gd name="T38" fmla="*/ 18 w 621"/>
                  <a:gd name="T39" fmla="*/ 417 h 621"/>
                  <a:gd name="T40" fmla="*/ 6 w 621"/>
                  <a:gd name="T41" fmla="*/ 373 h 621"/>
                  <a:gd name="T42" fmla="*/ 0 w 621"/>
                  <a:gd name="T43" fmla="*/ 326 h 621"/>
                  <a:gd name="T44" fmla="*/ 0 w 621"/>
                  <a:gd name="T45" fmla="*/ 294 h 621"/>
                  <a:gd name="T46" fmla="*/ 6 w 621"/>
                  <a:gd name="T47" fmla="*/ 248 h 621"/>
                  <a:gd name="T48" fmla="*/ 18 w 621"/>
                  <a:gd name="T49" fmla="*/ 204 h 621"/>
                  <a:gd name="T50" fmla="*/ 37 w 621"/>
                  <a:gd name="T51" fmla="*/ 162 h 621"/>
                  <a:gd name="T52" fmla="*/ 61 w 621"/>
                  <a:gd name="T53" fmla="*/ 124 h 621"/>
                  <a:gd name="T54" fmla="*/ 90 w 621"/>
                  <a:gd name="T55" fmla="*/ 90 h 621"/>
                  <a:gd name="T56" fmla="*/ 124 w 621"/>
                  <a:gd name="T57" fmla="*/ 62 h 621"/>
                  <a:gd name="T58" fmla="*/ 162 w 621"/>
                  <a:gd name="T59" fmla="*/ 37 h 621"/>
                  <a:gd name="T60" fmla="*/ 203 w 621"/>
                  <a:gd name="T61" fmla="*/ 19 h 621"/>
                  <a:gd name="T62" fmla="*/ 248 w 621"/>
                  <a:gd name="T63" fmla="*/ 6 h 621"/>
                  <a:gd name="T64" fmla="*/ 294 w 621"/>
                  <a:gd name="T65" fmla="*/ 0 h 621"/>
                  <a:gd name="T66" fmla="*/ 326 w 621"/>
                  <a:gd name="T67" fmla="*/ 0 h 621"/>
                  <a:gd name="T68" fmla="*/ 373 w 621"/>
                  <a:gd name="T69" fmla="*/ 6 h 621"/>
                  <a:gd name="T70" fmla="*/ 417 w 621"/>
                  <a:gd name="T71" fmla="*/ 19 h 621"/>
                  <a:gd name="T72" fmla="*/ 458 w 621"/>
                  <a:gd name="T73" fmla="*/ 37 h 621"/>
                  <a:gd name="T74" fmla="*/ 496 w 621"/>
                  <a:gd name="T75" fmla="*/ 62 h 621"/>
                  <a:gd name="T76" fmla="*/ 530 w 621"/>
                  <a:gd name="T77" fmla="*/ 90 h 621"/>
                  <a:gd name="T78" fmla="*/ 560 w 621"/>
                  <a:gd name="T79" fmla="*/ 124 h 621"/>
                  <a:gd name="T80" fmla="*/ 583 w 621"/>
                  <a:gd name="T81" fmla="*/ 162 h 621"/>
                  <a:gd name="T82" fmla="*/ 602 w 621"/>
                  <a:gd name="T83" fmla="*/ 204 h 621"/>
                  <a:gd name="T84" fmla="*/ 615 w 621"/>
                  <a:gd name="T85" fmla="*/ 248 h 621"/>
                  <a:gd name="T86" fmla="*/ 620 w 621"/>
                  <a:gd name="T87" fmla="*/ 294 h 62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1"/>
                  <a:gd name="T133" fmla="*/ 0 h 621"/>
                  <a:gd name="T134" fmla="*/ 621 w 621"/>
                  <a:gd name="T135" fmla="*/ 621 h 62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1" h="621">
                    <a:moveTo>
                      <a:pt x="621" y="311"/>
                    </a:moveTo>
                    <a:lnTo>
                      <a:pt x="621" y="311"/>
                    </a:lnTo>
                    <a:lnTo>
                      <a:pt x="620" y="326"/>
                    </a:lnTo>
                    <a:lnTo>
                      <a:pt x="619" y="343"/>
                    </a:lnTo>
                    <a:lnTo>
                      <a:pt x="617" y="358"/>
                    </a:lnTo>
                    <a:lnTo>
                      <a:pt x="615" y="373"/>
                    </a:lnTo>
                    <a:lnTo>
                      <a:pt x="611" y="388"/>
                    </a:lnTo>
                    <a:lnTo>
                      <a:pt x="607" y="403"/>
                    </a:lnTo>
                    <a:lnTo>
                      <a:pt x="602" y="417"/>
                    </a:lnTo>
                    <a:lnTo>
                      <a:pt x="596" y="432"/>
                    </a:lnTo>
                    <a:lnTo>
                      <a:pt x="590" y="445"/>
                    </a:lnTo>
                    <a:lnTo>
                      <a:pt x="583" y="458"/>
                    </a:lnTo>
                    <a:lnTo>
                      <a:pt x="576" y="472"/>
                    </a:lnTo>
                    <a:lnTo>
                      <a:pt x="568" y="484"/>
                    </a:lnTo>
                    <a:lnTo>
                      <a:pt x="560" y="496"/>
                    </a:lnTo>
                    <a:lnTo>
                      <a:pt x="550" y="509"/>
                    </a:lnTo>
                    <a:lnTo>
                      <a:pt x="540" y="520"/>
                    </a:lnTo>
                    <a:lnTo>
                      <a:pt x="530" y="530"/>
                    </a:lnTo>
                    <a:lnTo>
                      <a:pt x="518" y="540"/>
                    </a:lnTo>
                    <a:lnTo>
                      <a:pt x="507" y="551"/>
                    </a:lnTo>
                    <a:lnTo>
                      <a:pt x="496" y="560"/>
                    </a:lnTo>
                    <a:lnTo>
                      <a:pt x="484" y="568"/>
                    </a:lnTo>
                    <a:lnTo>
                      <a:pt x="471" y="576"/>
                    </a:lnTo>
                    <a:lnTo>
                      <a:pt x="458" y="583"/>
                    </a:lnTo>
                    <a:lnTo>
                      <a:pt x="445" y="591"/>
                    </a:lnTo>
                    <a:lnTo>
                      <a:pt x="431" y="597"/>
                    </a:lnTo>
                    <a:lnTo>
                      <a:pt x="417" y="602"/>
                    </a:lnTo>
                    <a:lnTo>
                      <a:pt x="403" y="607"/>
                    </a:lnTo>
                    <a:lnTo>
                      <a:pt x="387" y="611"/>
                    </a:lnTo>
                    <a:lnTo>
                      <a:pt x="373" y="615"/>
                    </a:lnTo>
                    <a:lnTo>
                      <a:pt x="358" y="617"/>
                    </a:lnTo>
                    <a:lnTo>
                      <a:pt x="342" y="619"/>
                    </a:lnTo>
                    <a:lnTo>
                      <a:pt x="326" y="620"/>
                    </a:lnTo>
                    <a:lnTo>
                      <a:pt x="310" y="621"/>
                    </a:lnTo>
                    <a:lnTo>
                      <a:pt x="294" y="620"/>
                    </a:lnTo>
                    <a:lnTo>
                      <a:pt x="279" y="619"/>
                    </a:lnTo>
                    <a:lnTo>
                      <a:pt x="262" y="617"/>
                    </a:lnTo>
                    <a:lnTo>
                      <a:pt x="248" y="615"/>
                    </a:lnTo>
                    <a:lnTo>
                      <a:pt x="233" y="611"/>
                    </a:lnTo>
                    <a:lnTo>
                      <a:pt x="218" y="607"/>
                    </a:lnTo>
                    <a:lnTo>
                      <a:pt x="203" y="602"/>
                    </a:lnTo>
                    <a:lnTo>
                      <a:pt x="189" y="597"/>
                    </a:lnTo>
                    <a:lnTo>
                      <a:pt x="175" y="591"/>
                    </a:lnTo>
                    <a:lnTo>
                      <a:pt x="162" y="583"/>
                    </a:lnTo>
                    <a:lnTo>
                      <a:pt x="148" y="576"/>
                    </a:lnTo>
                    <a:lnTo>
                      <a:pt x="136" y="568"/>
                    </a:lnTo>
                    <a:lnTo>
                      <a:pt x="124" y="560"/>
                    </a:lnTo>
                    <a:lnTo>
                      <a:pt x="113" y="551"/>
                    </a:lnTo>
                    <a:lnTo>
                      <a:pt x="101" y="540"/>
                    </a:lnTo>
                    <a:lnTo>
                      <a:pt x="90" y="530"/>
                    </a:lnTo>
                    <a:lnTo>
                      <a:pt x="80" y="520"/>
                    </a:lnTo>
                    <a:lnTo>
                      <a:pt x="71" y="509"/>
                    </a:lnTo>
                    <a:lnTo>
                      <a:pt x="61" y="496"/>
                    </a:lnTo>
                    <a:lnTo>
                      <a:pt x="52" y="484"/>
                    </a:lnTo>
                    <a:lnTo>
                      <a:pt x="44" y="472"/>
                    </a:lnTo>
                    <a:lnTo>
                      <a:pt x="37" y="458"/>
                    </a:lnTo>
                    <a:lnTo>
                      <a:pt x="30" y="445"/>
                    </a:lnTo>
                    <a:lnTo>
                      <a:pt x="23" y="432"/>
                    </a:lnTo>
                    <a:lnTo>
                      <a:pt x="18" y="417"/>
                    </a:lnTo>
                    <a:lnTo>
                      <a:pt x="13" y="403"/>
                    </a:lnTo>
                    <a:lnTo>
                      <a:pt x="9" y="388"/>
                    </a:lnTo>
                    <a:lnTo>
                      <a:pt x="6" y="373"/>
                    </a:lnTo>
                    <a:lnTo>
                      <a:pt x="3" y="358"/>
                    </a:lnTo>
                    <a:lnTo>
                      <a:pt x="1" y="343"/>
                    </a:lnTo>
                    <a:lnTo>
                      <a:pt x="0" y="326"/>
                    </a:lnTo>
                    <a:lnTo>
                      <a:pt x="0" y="311"/>
                    </a:lnTo>
                    <a:lnTo>
                      <a:pt x="0" y="294"/>
                    </a:lnTo>
                    <a:lnTo>
                      <a:pt x="1" y="279"/>
                    </a:lnTo>
                    <a:lnTo>
                      <a:pt x="3" y="264"/>
                    </a:lnTo>
                    <a:lnTo>
                      <a:pt x="6" y="248"/>
                    </a:lnTo>
                    <a:lnTo>
                      <a:pt x="9" y="233"/>
                    </a:lnTo>
                    <a:lnTo>
                      <a:pt x="13" y="219"/>
                    </a:lnTo>
                    <a:lnTo>
                      <a:pt x="18" y="204"/>
                    </a:lnTo>
                    <a:lnTo>
                      <a:pt x="23" y="190"/>
                    </a:lnTo>
                    <a:lnTo>
                      <a:pt x="30" y="175"/>
                    </a:lnTo>
                    <a:lnTo>
                      <a:pt x="37" y="162"/>
                    </a:lnTo>
                    <a:lnTo>
                      <a:pt x="44" y="150"/>
                    </a:lnTo>
                    <a:lnTo>
                      <a:pt x="52" y="137"/>
                    </a:lnTo>
                    <a:lnTo>
                      <a:pt x="61" y="124"/>
                    </a:lnTo>
                    <a:lnTo>
                      <a:pt x="71" y="113"/>
                    </a:lnTo>
                    <a:lnTo>
                      <a:pt x="80" y="102"/>
                    </a:lnTo>
                    <a:lnTo>
                      <a:pt x="90" y="90"/>
                    </a:lnTo>
                    <a:lnTo>
                      <a:pt x="101" y="80"/>
                    </a:lnTo>
                    <a:lnTo>
                      <a:pt x="113" y="71"/>
                    </a:lnTo>
                    <a:lnTo>
                      <a:pt x="124" y="62"/>
                    </a:lnTo>
                    <a:lnTo>
                      <a:pt x="136" y="53"/>
                    </a:lnTo>
                    <a:lnTo>
                      <a:pt x="148" y="45"/>
                    </a:lnTo>
                    <a:lnTo>
                      <a:pt x="162" y="37"/>
                    </a:lnTo>
                    <a:lnTo>
                      <a:pt x="175" y="31"/>
                    </a:lnTo>
                    <a:lnTo>
                      <a:pt x="189" y="24"/>
                    </a:lnTo>
                    <a:lnTo>
                      <a:pt x="203" y="19"/>
                    </a:lnTo>
                    <a:lnTo>
                      <a:pt x="218" y="14"/>
                    </a:lnTo>
                    <a:lnTo>
                      <a:pt x="233" y="9"/>
                    </a:lnTo>
                    <a:lnTo>
                      <a:pt x="248" y="6"/>
                    </a:lnTo>
                    <a:lnTo>
                      <a:pt x="262" y="3"/>
                    </a:lnTo>
                    <a:lnTo>
                      <a:pt x="279" y="1"/>
                    </a:lnTo>
                    <a:lnTo>
                      <a:pt x="294" y="0"/>
                    </a:lnTo>
                    <a:lnTo>
                      <a:pt x="310" y="0"/>
                    </a:lnTo>
                    <a:lnTo>
                      <a:pt x="326" y="0"/>
                    </a:lnTo>
                    <a:lnTo>
                      <a:pt x="342" y="1"/>
                    </a:lnTo>
                    <a:lnTo>
                      <a:pt x="358" y="3"/>
                    </a:lnTo>
                    <a:lnTo>
                      <a:pt x="373" y="6"/>
                    </a:lnTo>
                    <a:lnTo>
                      <a:pt x="387" y="9"/>
                    </a:lnTo>
                    <a:lnTo>
                      <a:pt x="403" y="14"/>
                    </a:lnTo>
                    <a:lnTo>
                      <a:pt x="417" y="19"/>
                    </a:lnTo>
                    <a:lnTo>
                      <a:pt x="431" y="24"/>
                    </a:lnTo>
                    <a:lnTo>
                      <a:pt x="445" y="31"/>
                    </a:lnTo>
                    <a:lnTo>
                      <a:pt x="458" y="37"/>
                    </a:lnTo>
                    <a:lnTo>
                      <a:pt x="471" y="45"/>
                    </a:lnTo>
                    <a:lnTo>
                      <a:pt x="484" y="53"/>
                    </a:lnTo>
                    <a:lnTo>
                      <a:pt x="496" y="62"/>
                    </a:lnTo>
                    <a:lnTo>
                      <a:pt x="507" y="71"/>
                    </a:lnTo>
                    <a:lnTo>
                      <a:pt x="518" y="80"/>
                    </a:lnTo>
                    <a:lnTo>
                      <a:pt x="530" y="90"/>
                    </a:lnTo>
                    <a:lnTo>
                      <a:pt x="540" y="102"/>
                    </a:lnTo>
                    <a:lnTo>
                      <a:pt x="550" y="113"/>
                    </a:lnTo>
                    <a:lnTo>
                      <a:pt x="560" y="124"/>
                    </a:lnTo>
                    <a:lnTo>
                      <a:pt x="568" y="137"/>
                    </a:lnTo>
                    <a:lnTo>
                      <a:pt x="576" y="150"/>
                    </a:lnTo>
                    <a:lnTo>
                      <a:pt x="583" y="162"/>
                    </a:lnTo>
                    <a:lnTo>
                      <a:pt x="590" y="175"/>
                    </a:lnTo>
                    <a:lnTo>
                      <a:pt x="596" y="190"/>
                    </a:lnTo>
                    <a:lnTo>
                      <a:pt x="602" y="204"/>
                    </a:lnTo>
                    <a:lnTo>
                      <a:pt x="607" y="219"/>
                    </a:lnTo>
                    <a:lnTo>
                      <a:pt x="611" y="233"/>
                    </a:lnTo>
                    <a:lnTo>
                      <a:pt x="615" y="248"/>
                    </a:lnTo>
                    <a:lnTo>
                      <a:pt x="617" y="264"/>
                    </a:lnTo>
                    <a:lnTo>
                      <a:pt x="619" y="279"/>
                    </a:lnTo>
                    <a:lnTo>
                      <a:pt x="620" y="294"/>
                    </a:lnTo>
                    <a:lnTo>
                      <a:pt x="621" y="311"/>
                    </a:lnTo>
                    <a:close/>
                  </a:path>
                </a:pathLst>
              </a:custGeom>
              <a:ln>
                <a:headEnd/>
                <a:tailEnd/>
              </a:ln>
            </p:spPr>
            <p:style>
              <a:lnRef idx="1">
                <a:schemeClr val="accent2"/>
              </a:lnRef>
              <a:fillRef idx="3">
                <a:schemeClr val="accent2"/>
              </a:fillRef>
              <a:effectRef idx="2">
                <a:schemeClr val="accent2"/>
              </a:effectRef>
              <a:fontRef idx="minor">
                <a:schemeClr val="lt1"/>
              </a:fontRef>
            </p:style>
            <p:txBody>
              <a:bodyPr/>
              <a:lstStyle/>
              <a:p>
                <a:endParaRPr lang="en-US">
                  <a:ea typeface="ＭＳ Ｐゴシック" pitchFamily="31" charset="-128"/>
                </a:endParaRPr>
              </a:p>
            </p:txBody>
          </p:sp>
        </p:grpSp>
        <p:grpSp>
          <p:nvGrpSpPr>
            <p:cNvPr id="139" name="Group 14"/>
            <p:cNvGrpSpPr>
              <a:grpSpLocks/>
            </p:cNvGrpSpPr>
            <p:nvPr/>
          </p:nvGrpSpPr>
          <p:grpSpPr bwMode="auto">
            <a:xfrm rot="19715062">
              <a:off x="5874338" y="5686372"/>
              <a:ext cx="141480" cy="144608"/>
              <a:chOff x="4972" y="3155"/>
              <a:chExt cx="387" cy="387"/>
            </a:xfrm>
            <a:solidFill>
              <a:schemeClr val="accent5"/>
            </a:solidFill>
          </p:grpSpPr>
          <p:sp>
            <p:nvSpPr>
              <p:cNvPr id="140" name="Freeform 52"/>
              <p:cNvSpPr>
                <a:spLocks noEditPoints="1"/>
              </p:cNvSpPr>
              <p:nvPr/>
            </p:nvSpPr>
            <p:spPr bwMode="auto">
              <a:xfrm>
                <a:off x="4972" y="3155"/>
                <a:ext cx="387" cy="387"/>
              </a:xfrm>
              <a:custGeom>
                <a:avLst/>
                <a:gdLst>
                  <a:gd name="T0" fmla="*/ 733 w 775"/>
                  <a:gd name="T1" fmla="*/ 571 h 775"/>
                  <a:gd name="T2" fmla="*/ 557 w 775"/>
                  <a:gd name="T3" fmla="*/ 595 h 775"/>
                  <a:gd name="T4" fmla="*/ 542 w 775"/>
                  <a:gd name="T5" fmla="*/ 607 h 775"/>
                  <a:gd name="T6" fmla="*/ 507 w 775"/>
                  <a:gd name="T7" fmla="*/ 766 h 775"/>
                  <a:gd name="T8" fmla="*/ 362 w 775"/>
                  <a:gd name="T9" fmla="*/ 651 h 775"/>
                  <a:gd name="T10" fmla="*/ 349 w 775"/>
                  <a:gd name="T11" fmla="*/ 649 h 775"/>
                  <a:gd name="T12" fmla="*/ 205 w 775"/>
                  <a:gd name="T13" fmla="*/ 746 h 775"/>
                  <a:gd name="T14" fmla="*/ 189 w 775"/>
                  <a:gd name="T15" fmla="*/ 552 h 775"/>
                  <a:gd name="T16" fmla="*/ 180 w 775"/>
                  <a:gd name="T17" fmla="*/ 539 h 775"/>
                  <a:gd name="T18" fmla="*/ 16 w 775"/>
                  <a:gd name="T19" fmla="*/ 515 h 775"/>
                  <a:gd name="T20" fmla="*/ 137 w 775"/>
                  <a:gd name="T21" fmla="*/ 357 h 775"/>
                  <a:gd name="T22" fmla="*/ 141 w 775"/>
                  <a:gd name="T23" fmla="*/ 332 h 775"/>
                  <a:gd name="T24" fmla="*/ 87 w 775"/>
                  <a:gd name="T25" fmla="*/ 135 h 775"/>
                  <a:gd name="T26" fmla="*/ 237 w 775"/>
                  <a:gd name="T27" fmla="*/ 184 h 775"/>
                  <a:gd name="T28" fmla="*/ 265 w 775"/>
                  <a:gd name="T29" fmla="*/ 16 h 775"/>
                  <a:gd name="T30" fmla="*/ 426 w 775"/>
                  <a:gd name="T31" fmla="*/ 134 h 775"/>
                  <a:gd name="T32" fmla="*/ 444 w 775"/>
                  <a:gd name="T33" fmla="*/ 136 h 775"/>
                  <a:gd name="T34" fmla="*/ 564 w 775"/>
                  <a:gd name="T35" fmla="*/ 39 h 775"/>
                  <a:gd name="T36" fmla="*/ 603 w 775"/>
                  <a:gd name="T37" fmla="*/ 236 h 775"/>
                  <a:gd name="T38" fmla="*/ 611 w 775"/>
                  <a:gd name="T39" fmla="*/ 249 h 775"/>
                  <a:gd name="T40" fmla="*/ 763 w 775"/>
                  <a:gd name="T41" fmla="*/ 276 h 775"/>
                  <a:gd name="T42" fmla="*/ 653 w 775"/>
                  <a:gd name="T43" fmla="*/ 424 h 775"/>
                  <a:gd name="T44" fmla="*/ 650 w 775"/>
                  <a:gd name="T45" fmla="*/ 442 h 775"/>
                  <a:gd name="T46" fmla="*/ 646 w 775"/>
                  <a:gd name="T47" fmla="*/ 459 h 775"/>
                  <a:gd name="T48" fmla="*/ 384 w 775"/>
                  <a:gd name="T49" fmla="*/ 253 h 775"/>
                  <a:gd name="T50" fmla="*/ 358 w 775"/>
                  <a:gd name="T51" fmla="*/ 256 h 775"/>
                  <a:gd name="T52" fmla="*/ 334 w 775"/>
                  <a:gd name="T53" fmla="*/ 263 h 775"/>
                  <a:gd name="T54" fmla="*/ 312 w 775"/>
                  <a:gd name="T55" fmla="*/ 276 h 775"/>
                  <a:gd name="T56" fmla="*/ 294 w 775"/>
                  <a:gd name="T57" fmla="*/ 291 h 775"/>
                  <a:gd name="T58" fmla="*/ 277 w 775"/>
                  <a:gd name="T59" fmla="*/ 309 h 775"/>
                  <a:gd name="T60" fmla="*/ 266 w 775"/>
                  <a:gd name="T61" fmla="*/ 331 h 775"/>
                  <a:gd name="T62" fmla="*/ 259 w 775"/>
                  <a:gd name="T63" fmla="*/ 356 h 775"/>
                  <a:gd name="T64" fmla="*/ 256 w 775"/>
                  <a:gd name="T65" fmla="*/ 381 h 775"/>
                  <a:gd name="T66" fmla="*/ 257 w 775"/>
                  <a:gd name="T67" fmla="*/ 395 h 775"/>
                  <a:gd name="T68" fmla="*/ 262 w 775"/>
                  <a:gd name="T69" fmla="*/ 419 h 775"/>
                  <a:gd name="T70" fmla="*/ 271 w 775"/>
                  <a:gd name="T71" fmla="*/ 442 h 775"/>
                  <a:gd name="T72" fmla="*/ 285 w 775"/>
                  <a:gd name="T73" fmla="*/ 462 h 775"/>
                  <a:gd name="T74" fmla="*/ 302 w 775"/>
                  <a:gd name="T75" fmla="*/ 480 h 775"/>
                  <a:gd name="T76" fmla="*/ 322 w 775"/>
                  <a:gd name="T77" fmla="*/ 493 h 775"/>
                  <a:gd name="T78" fmla="*/ 346 w 775"/>
                  <a:gd name="T79" fmla="*/ 503 h 775"/>
                  <a:gd name="T80" fmla="*/ 370 w 775"/>
                  <a:gd name="T81" fmla="*/ 508 h 775"/>
                  <a:gd name="T82" fmla="*/ 384 w 775"/>
                  <a:gd name="T83" fmla="*/ 508 h 775"/>
                  <a:gd name="T84" fmla="*/ 409 w 775"/>
                  <a:gd name="T85" fmla="*/ 506 h 775"/>
                  <a:gd name="T86" fmla="*/ 433 w 775"/>
                  <a:gd name="T87" fmla="*/ 499 h 775"/>
                  <a:gd name="T88" fmla="*/ 454 w 775"/>
                  <a:gd name="T89" fmla="*/ 487 h 775"/>
                  <a:gd name="T90" fmla="*/ 474 w 775"/>
                  <a:gd name="T91" fmla="*/ 471 h 775"/>
                  <a:gd name="T92" fmla="*/ 489 w 775"/>
                  <a:gd name="T93" fmla="*/ 453 h 775"/>
                  <a:gd name="T94" fmla="*/ 501 w 775"/>
                  <a:gd name="T95" fmla="*/ 430 h 775"/>
                  <a:gd name="T96" fmla="*/ 509 w 775"/>
                  <a:gd name="T97" fmla="*/ 407 h 775"/>
                  <a:gd name="T98" fmla="*/ 511 w 775"/>
                  <a:gd name="T99" fmla="*/ 381 h 775"/>
                  <a:gd name="T100" fmla="*/ 511 w 775"/>
                  <a:gd name="T101" fmla="*/ 368 h 775"/>
                  <a:gd name="T102" fmla="*/ 506 w 775"/>
                  <a:gd name="T103" fmla="*/ 343 h 775"/>
                  <a:gd name="T104" fmla="*/ 495 w 775"/>
                  <a:gd name="T105" fmla="*/ 321 h 775"/>
                  <a:gd name="T106" fmla="*/ 482 w 775"/>
                  <a:gd name="T107" fmla="*/ 300 h 775"/>
                  <a:gd name="T108" fmla="*/ 465 w 775"/>
                  <a:gd name="T109" fmla="*/ 283 h 775"/>
                  <a:gd name="T110" fmla="*/ 444 w 775"/>
                  <a:gd name="T111" fmla="*/ 268 h 775"/>
                  <a:gd name="T112" fmla="*/ 422 w 775"/>
                  <a:gd name="T113" fmla="*/ 259 h 775"/>
                  <a:gd name="T114" fmla="*/ 396 w 775"/>
                  <a:gd name="T115" fmla="*/ 254 h 775"/>
                  <a:gd name="T116" fmla="*/ 384 w 775"/>
                  <a:gd name="T117" fmla="*/ 253 h 77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75"/>
                  <a:gd name="T178" fmla="*/ 0 h 775"/>
                  <a:gd name="T179" fmla="*/ 775 w 775"/>
                  <a:gd name="T180" fmla="*/ 775 h 77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75" h="775">
                    <a:moveTo>
                      <a:pt x="646" y="459"/>
                    </a:moveTo>
                    <a:lnTo>
                      <a:pt x="733" y="571"/>
                    </a:lnTo>
                    <a:lnTo>
                      <a:pt x="677" y="642"/>
                    </a:lnTo>
                    <a:lnTo>
                      <a:pt x="557" y="595"/>
                    </a:lnTo>
                    <a:lnTo>
                      <a:pt x="542" y="607"/>
                    </a:lnTo>
                    <a:lnTo>
                      <a:pt x="526" y="617"/>
                    </a:lnTo>
                    <a:lnTo>
                      <a:pt x="507" y="766"/>
                    </a:lnTo>
                    <a:lnTo>
                      <a:pt x="417" y="775"/>
                    </a:lnTo>
                    <a:lnTo>
                      <a:pt x="362" y="651"/>
                    </a:lnTo>
                    <a:lnTo>
                      <a:pt x="349" y="649"/>
                    </a:lnTo>
                    <a:lnTo>
                      <a:pt x="336" y="646"/>
                    </a:lnTo>
                    <a:lnTo>
                      <a:pt x="205" y="746"/>
                    </a:lnTo>
                    <a:lnTo>
                      <a:pt x="135" y="688"/>
                    </a:lnTo>
                    <a:lnTo>
                      <a:pt x="189" y="552"/>
                    </a:lnTo>
                    <a:lnTo>
                      <a:pt x="180" y="539"/>
                    </a:lnTo>
                    <a:lnTo>
                      <a:pt x="171" y="526"/>
                    </a:lnTo>
                    <a:lnTo>
                      <a:pt x="16" y="515"/>
                    </a:lnTo>
                    <a:lnTo>
                      <a:pt x="0" y="426"/>
                    </a:lnTo>
                    <a:lnTo>
                      <a:pt x="137" y="357"/>
                    </a:lnTo>
                    <a:lnTo>
                      <a:pt x="141" y="332"/>
                    </a:lnTo>
                    <a:lnTo>
                      <a:pt x="34" y="208"/>
                    </a:lnTo>
                    <a:lnTo>
                      <a:pt x="87" y="135"/>
                    </a:lnTo>
                    <a:lnTo>
                      <a:pt x="237" y="184"/>
                    </a:lnTo>
                    <a:lnTo>
                      <a:pt x="258" y="171"/>
                    </a:lnTo>
                    <a:lnTo>
                      <a:pt x="265" y="16"/>
                    </a:lnTo>
                    <a:lnTo>
                      <a:pt x="355" y="0"/>
                    </a:lnTo>
                    <a:lnTo>
                      <a:pt x="426" y="134"/>
                    </a:lnTo>
                    <a:lnTo>
                      <a:pt x="444" y="136"/>
                    </a:lnTo>
                    <a:lnTo>
                      <a:pt x="462" y="140"/>
                    </a:lnTo>
                    <a:lnTo>
                      <a:pt x="564" y="39"/>
                    </a:lnTo>
                    <a:lnTo>
                      <a:pt x="641" y="87"/>
                    </a:lnTo>
                    <a:lnTo>
                      <a:pt x="603" y="236"/>
                    </a:lnTo>
                    <a:lnTo>
                      <a:pt x="611" y="249"/>
                    </a:lnTo>
                    <a:lnTo>
                      <a:pt x="620" y="262"/>
                    </a:lnTo>
                    <a:lnTo>
                      <a:pt x="763" y="276"/>
                    </a:lnTo>
                    <a:lnTo>
                      <a:pt x="775" y="366"/>
                    </a:lnTo>
                    <a:lnTo>
                      <a:pt x="653" y="424"/>
                    </a:lnTo>
                    <a:lnTo>
                      <a:pt x="650" y="442"/>
                    </a:lnTo>
                    <a:lnTo>
                      <a:pt x="646" y="459"/>
                    </a:lnTo>
                    <a:close/>
                    <a:moveTo>
                      <a:pt x="384" y="253"/>
                    </a:moveTo>
                    <a:lnTo>
                      <a:pt x="384" y="253"/>
                    </a:lnTo>
                    <a:lnTo>
                      <a:pt x="370" y="254"/>
                    </a:lnTo>
                    <a:lnTo>
                      <a:pt x="358" y="256"/>
                    </a:lnTo>
                    <a:lnTo>
                      <a:pt x="346" y="259"/>
                    </a:lnTo>
                    <a:lnTo>
                      <a:pt x="334" y="263"/>
                    </a:lnTo>
                    <a:lnTo>
                      <a:pt x="322" y="268"/>
                    </a:lnTo>
                    <a:lnTo>
                      <a:pt x="312" y="276"/>
                    </a:lnTo>
                    <a:lnTo>
                      <a:pt x="302" y="283"/>
                    </a:lnTo>
                    <a:lnTo>
                      <a:pt x="294" y="291"/>
                    </a:lnTo>
                    <a:lnTo>
                      <a:pt x="285" y="300"/>
                    </a:lnTo>
                    <a:lnTo>
                      <a:pt x="277" y="309"/>
                    </a:lnTo>
                    <a:lnTo>
                      <a:pt x="271" y="321"/>
                    </a:lnTo>
                    <a:lnTo>
                      <a:pt x="266" y="331"/>
                    </a:lnTo>
                    <a:lnTo>
                      <a:pt x="262" y="343"/>
                    </a:lnTo>
                    <a:lnTo>
                      <a:pt x="259" y="356"/>
                    </a:lnTo>
                    <a:lnTo>
                      <a:pt x="257" y="368"/>
                    </a:lnTo>
                    <a:lnTo>
                      <a:pt x="256" y="381"/>
                    </a:lnTo>
                    <a:lnTo>
                      <a:pt x="257" y="395"/>
                    </a:lnTo>
                    <a:lnTo>
                      <a:pt x="259" y="407"/>
                    </a:lnTo>
                    <a:lnTo>
                      <a:pt x="262" y="419"/>
                    </a:lnTo>
                    <a:lnTo>
                      <a:pt x="266" y="430"/>
                    </a:lnTo>
                    <a:lnTo>
                      <a:pt x="271" y="442"/>
                    </a:lnTo>
                    <a:lnTo>
                      <a:pt x="277" y="453"/>
                    </a:lnTo>
                    <a:lnTo>
                      <a:pt x="285" y="462"/>
                    </a:lnTo>
                    <a:lnTo>
                      <a:pt x="294" y="471"/>
                    </a:lnTo>
                    <a:lnTo>
                      <a:pt x="302" y="480"/>
                    </a:lnTo>
                    <a:lnTo>
                      <a:pt x="312" y="487"/>
                    </a:lnTo>
                    <a:lnTo>
                      <a:pt x="322" y="493"/>
                    </a:lnTo>
                    <a:lnTo>
                      <a:pt x="334" y="499"/>
                    </a:lnTo>
                    <a:lnTo>
                      <a:pt x="346" y="503"/>
                    </a:lnTo>
                    <a:lnTo>
                      <a:pt x="358" y="506"/>
                    </a:lnTo>
                    <a:lnTo>
                      <a:pt x="370" y="508"/>
                    </a:lnTo>
                    <a:lnTo>
                      <a:pt x="384" y="508"/>
                    </a:lnTo>
                    <a:lnTo>
                      <a:pt x="396" y="508"/>
                    </a:lnTo>
                    <a:lnTo>
                      <a:pt x="409" y="506"/>
                    </a:lnTo>
                    <a:lnTo>
                      <a:pt x="422" y="503"/>
                    </a:lnTo>
                    <a:lnTo>
                      <a:pt x="433" y="499"/>
                    </a:lnTo>
                    <a:lnTo>
                      <a:pt x="444" y="493"/>
                    </a:lnTo>
                    <a:lnTo>
                      <a:pt x="454" y="487"/>
                    </a:lnTo>
                    <a:lnTo>
                      <a:pt x="465" y="480"/>
                    </a:lnTo>
                    <a:lnTo>
                      <a:pt x="474" y="471"/>
                    </a:lnTo>
                    <a:lnTo>
                      <a:pt x="482" y="462"/>
                    </a:lnTo>
                    <a:lnTo>
                      <a:pt x="489" y="453"/>
                    </a:lnTo>
                    <a:lnTo>
                      <a:pt x="495" y="442"/>
                    </a:lnTo>
                    <a:lnTo>
                      <a:pt x="501" y="430"/>
                    </a:lnTo>
                    <a:lnTo>
                      <a:pt x="506" y="419"/>
                    </a:lnTo>
                    <a:lnTo>
                      <a:pt x="509" y="407"/>
                    </a:lnTo>
                    <a:lnTo>
                      <a:pt x="511" y="395"/>
                    </a:lnTo>
                    <a:lnTo>
                      <a:pt x="511" y="381"/>
                    </a:lnTo>
                    <a:lnTo>
                      <a:pt x="511" y="368"/>
                    </a:lnTo>
                    <a:lnTo>
                      <a:pt x="509" y="356"/>
                    </a:lnTo>
                    <a:lnTo>
                      <a:pt x="506" y="343"/>
                    </a:lnTo>
                    <a:lnTo>
                      <a:pt x="501" y="331"/>
                    </a:lnTo>
                    <a:lnTo>
                      <a:pt x="495" y="321"/>
                    </a:lnTo>
                    <a:lnTo>
                      <a:pt x="489" y="309"/>
                    </a:lnTo>
                    <a:lnTo>
                      <a:pt x="482" y="300"/>
                    </a:lnTo>
                    <a:lnTo>
                      <a:pt x="474" y="291"/>
                    </a:lnTo>
                    <a:lnTo>
                      <a:pt x="465" y="283"/>
                    </a:lnTo>
                    <a:lnTo>
                      <a:pt x="454" y="276"/>
                    </a:lnTo>
                    <a:lnTo>
                      <a:pt x="444" y="268"/>
                    </a:lnTo>
                    <a:lnTo>
                      <a:pt x="433" y="263"/>
                    </a:lnTo>
                    <a:lnTo>
                      <a:pt x="422" y="259"/>
                    </a:lnTo>
                    <a:lnTo>
                      <a:pt x="409" y="256"/>
                    </a:lnTo>
                    <a:lnTo>
                      <a:pt x="396" y="254"/>
                    </a:lnTo>
                    <a:lnTo>
                      <a:pt x="384" y="253"/>
                    </a:lnTo>
                    <a:close/>
                  </a:path>
                </a:pathLst>
              </a:custGeom>
              <a:ln>
                <a:headEnd/>
                <a:tailEnd/>
              </a:ln>
            </p:spPr>
            <p:style>
              <a:lnRef idx="1">
                <a:schemeClr val="dk1"/>
              </a:lnRef>
              <a:fillRef idx="2">
                <a:schemeClr val="dk1"/>
              </a:fillRef>
              <a:effectRef idx="1">
                <a:schemeClr val="dk1"/>
              </a:effectRef>
              <a:fontRef idx="minor">
                <a:schemeClr val="dk1"/>
              </a:fontRef>
            </p:style>
            <p:txBody>
              <a:bodyPr/>
              <a:lstStyle/>
              <a:p>
                <a:endParaRPr lang="en-US">
                  <a:ea typeface="ＭＳ Ｐゴシック" pitchFamily="31" charset="-128"/>
                </a:endParaRPr>
              </a:p>
            </p:txBody>
          </p:sp>
          <p:sp>
            <p:nvSpPr>
              <p:cNvPr id="141" name="Freeform 53"/>
              <p:cNvSpPr>
                <a:spLocks/>
              </p:cNvSpPr>
              <p:nvPr/>
            </p:nvSpPr>
            <p:spPr bwMode="auto">
              <a:xfrm>
                <a:off x="5074" y="3256"/>
                <a:ext cx="180" cy="180"/>
              </a:xfrm>
              <a:custGeom>
                <a:avLst/>
                <a:gdLst>
                  <a:gd name="T0" fmla="*/ 360 w 360"/>
                  <a:gd name="T1" fmla="*/ 180 h 360"/>
                  <a:gd name="T2" fmla="*/ 356 w 360"/>
                  <a:gd name="T3" fmla="*/ 216 h 360"/>
                  <a:gd name="T4" fmla="*/ 346 w 360"/>
                  <a:gd name="T5" fmla="*/ 250 h 360"/>
                  <a:gd name="T6" fmla="*/ 329 w 360"/>
                  <a:gd name="T7" fmla="*/ 281 h 360"/>
                  <a:gd name="T8" fmla="*/ 307 w 360"/>
                  <a:gd name="T9" fmla="*/ 307 h 360"/>
                  <a:gd name="T10" fmla="*/ 280 w 360"/>
                  <a:gd name="T11" fmla="*/ 329 h 360"/>
                  <a:gd name="T12" fmla="*/ 250 w 360"/>
                  <a:gd name="T13" fmla="*/ 346 h 360"/>
                  <a:gd name="T14" fmla="*/ 217 w 360"/>
                  <a:gd name="T15" fmla="*/ 357 h 360"/>
                  <a:gd name="T16" fmla="*/ 180 w 360"/>
                  <a:gd name="T17" fmla="*/ 360 h 360"/>
                  <a:gd name="T18" fmla="*/ 161 w 360"/>
                  <a:gd name="T19" fmla="*/ 359 h 360"/>
                  <a:gd name="T20" fmla="*/ 126 w 360"/>
                  <a:gd name="T21" fmla="*/ 351 h 360"/>
                  <a:gd name="T22" fmla="*/ 95 w 360"/>
                  <a:gd name="T23" fmla="*/ 338 h 360"/>
                  <a:gd name="T24" fmla="*/ 66 w 360"/>
                  <a:gd name="T25" fmla="*/ 319 h 360"/>
                  <a:gd name="T26" fmla="*/ 41 w 360"/>
                  <a:gd name="T27" fmla="*/ 294 h 360"/>
                  <a:gd name="T28" fmla="*/ 22 w 360"/>
                  <a:gd name="T29" fmla="*/ 266 h 360"/>
                  <a:gd name="T30" fmla="*/ 9 w 360"/>
                  <a:gd name="T31" fmla="*/ 234 h 360"/>
                  <a:gd name="T32" fmla="*/ 1 w 360"/>
                  <a:gd name="T33" fmla="*/ 199 h 360"/>
                  <a:gd name="T34" fmla="*/ 0 w 360"/>
                  <a:gd name="T35" fmla="*/ 180 h 360"/>
                  <a:gd name="T36" fmla="*/ 3 w 360"/>
                  <a:gd name="T37" fmla="*/ 144 h 360"/>
                  <a:gd name="T38" fmla="*/ 15 w 360"/>
                  <a:gd name="T39" fmla="*/ 111 h 360"/>
                  <a:gd name="T40" fmla="*/ 31 w 360"/>
                  <a:gd name="T41" fmla="*/ 80 h 360"/>
                  <a:gd name="T42" fmla="*/ 53 w 360"/>
                  <a:gd name="T43" fmla="*/ 53 h 360"/>
                  <a:gd name="T44" fmla="*/ 79 w 360"/>
                  <a:gd name="T45" fmla="*/ 31 h 360"/>
                  <a:gd name="T46" fmla="*/ 110 w 360"/>
                  <a:gd name="T47" fmla="*/ 14 h 360"/>
                  <a:gd name="T48" fmla="*/ 144 w 360"/>
                  <a:gd name="T49" fmla="*/ 4 h 360"/>
                  <a:gd name="T50" fmla="*/ 180 w 360"/>
                  <a:gd name="T51" fmla="*/ 0 h 360"/>
                  <a:gd name="T52" fmla="*/ 198 w 360"/>
                  <a:gd name="T53" fmla="*/ 1 h 360"/>
                  <a:gd name="T54" fmla="*/ 234 w 360"/>
                  <a:gd name="T55" fmla="*/ 8 h 360"/>
                  <a:gd name="T56" fmla="*/ 266 w 360"/>
                  <a:gd name="T57" fmla="*/ 22 h 360"/>
                  <a:gd name="T58" fmla="*/ 295 w 360"/>
                  <a:gd name="T59" fmla="*/ 42 h 360"/>
                  <a:gd name="T60" fmla="*/ 319 w 360"/>
                  <a:gd name="T61" fmla="*/ 65 h 360"/>
                  <a:gd name="T62" fmla="*/ 339 w 360"/>
                  <a:gd name="T63" fmla="*/ 94 h 360"/>
                  <a:gd name="T64" fmla="*/ 352 w 360"/>
                  <a:gd name="T65" fmla="*/ 127 h 360"/>
                  <a:gd name="T66" fmla="*/ 359 w 360"/>
                  <a:gd name="T67" fmla="*/ 162 h 360"/>
                  <a:gd name="T68" fmla="*/ 360 w 360"/>
                  <a:gd name="T69" fmla="*/ 180 h 3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60"/>
                  <a:gd name="T106" fmla="*/ 0 h 360"/>
                  <a:gd name="T107" fmla="*/ 360 w 360"/>
                  <a:gd name="T108" fmla="*/ 360 h 3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60" h="360">
                    <a:moveTo>
                      <a:pt x="360" y="180"/>
                    </a:moveTo>
                    <a:lnTo>
                      <a:pt x="360" y="180"/>
                    </a:lnTo>
                    <a:lnTo>
                      <a:pt x="359" y="199"/>
                    </a:lnTo>
                    <a:lnTo>
                      <a:pt x="356" y="216"/>
                    </a:lnTo>
                    <a:lnTo>
                      <a:pt x="352" y="234"/>
                    </a:lnTo>
                    <a:lnTo>
                      <a:pt x="346" y="250"/>
                    </a:lnTo>
                    <a:lnTo>
                      <a:pt x="339" y="266"/>
                    </a:lnTo>
                    <a:lnTo>
                      <a:pt x="329" y="281"/>
                    </a:lnTo>
                    <a:lnTo>
                      <a:pt x="319" y="294"/>
                    </a:lnTo>
                    <a:lnTo>
                      <a:pt x="307" y="307"/>
                    </a:lnTo>
                    <a:lnTo>
                      <a:pt x="295" y="319"/>
                    </a:lnTo>
                    <a:lnTo>
                      <a:pt x="280" y="329"/>
                    </a:lnTo>
                    <a:lnTo>
                      <a:pt x="266" y="338"/>
                    </a:lnTo>
                    <a:lnTo>
                      <a:pt x="250" y="346"/>
                    </a:lnTo>
                    <a:lnTo>
                      <a:pt x="234" y="351"/>
                    </a:lnTo>
                    <a:lnTo>
                      <a:pt x="217" y="357"/>
                    </a:lnTo>
                    <a:lnTo>
                      <a:pt x="198" y="359"/>
                    </a:lnTo>
                    <a:lnTo>
                      <a:pt x="180" y="360"/>
                    </a:lnTo>
                    <a:lnTo>
                      <a:pt x="161" y="359"/>
                    </a:lnTo>
                    <a:lnTo>
                      <a:pt x="144" y="357"/>
                    </a:lnTo>
                    <a:lnTo>
                      <a:pt x="126" y="351"/>
                    </a:lnTo>
                    <a:lnTo>
                      <a:pt x="110" y="346"/>
                    </a:lnTo>
                    <a:lnTo>
                      <a:pt x="95" y="338"/>
                    </a:lnTo>
                    <a:lnTo>
                      <a:pt x="79" y="329"/>
                    </a:lnTo>
                    <a:lnTo>
                      <a:pt x="66" y="319"/>
                    </a:lnTo>
                    <a:lnTo>
                      <a:pt x="53" y="307"/>
                    </a:lnTo>
                    <a:lnTo>
                      <a:pt x="41" y="294"/>
                    </a:lnTo>
                    <a:lnTo>
                      <a:pt x="31" y="281"/>
                    </a:lnTo>
                    <a:lnTo>
                      <a:pt x="22" y="266"/>
                    </a:lnTo>
                    <a:lnTo>
                      <a:pt x="15" y="250"/>
                    </a:lnTo>
                    <a:lnTo>
                      <a:pt x="9" y="234"/>
                    </a:lnTo>
                    <a:lnTo>
                      <a:pt x="3" y="216"/>
                    </a:lnTo>
                    <a:lnTo>
                      <a:pt x="1" y="199"/>
                    </a:lnTo>
                    <a:lnTo>
                      <a:pt x="0" y="180"/>
                    </a:lnTo>
                    <a:lnTo>
                      <a:pt x="1" y="162"/>
                    </a:lnTo>
                    <a:lnTo>
                      <a:pt x="3" y="144"/>
                    </a:lnTo>
                    <a:lnTo>
                      <a:pt x="9" y="127"/>
                    </a:lnTo>
                    <a:lnTo>
                      <a:pt x="15" y="111"/>
                    </a:lnTo>
                    <a:lnTo>
                      <a:pt x="22" y="94"/>
                    </a:lnTo>
                    <a:lnTo>
                      <a:pt x="31" y="80"/>
                    </a:lnTo>
                    <a:lnTo>
                      <a:pt x="41" y="65"/>
                    </a:lnTo>
                    <a:lnTo>
                      <a:pt x="53" y="53"/>
                    </a:lnTo>
                    <a:lnTo>
                      <a:pt x="66" y="42"/>
                    </a:lnTo>
                    <a:lnTo>
                      <a:pt x="79" y="31"/>
                    </a:lnTo>
                    <a:lnTo>
                      <a:pt x="95" y="22"/>
                    </a:lnTo>
                    <a:lnTo>
                      <a:pt x="110" y="14"/>
                    </a:lnTo>
                    <a:lnTo>
                      <a:pt x="126" y="8"/>
                    </a:lnTo>
                    <a:lnTo>
                      <a:pt x="144" y="4"/>
                    </a:lnTo>
                    <a:lnTo>
                      <a:pt x="161" y="1"/>
                    </a:lnTo>
                    <a:lnTo>
                      <a:pt x="180" y="0"/>
                    </a:lnTo>
                    <a:lnTo>
                      <a:pt x="198" y="1"/>
                    </a:lnTo>
                    <a:lnTo>
                      <a:pt x="217" y="4"/>
                    </a:lnTo>
                    <a:lnTo>
                      <a:pt x="234" y="8"/>
                    </a:lnTo>
                    <a:lnTo>
                      <a:pt x="250" y="14"/>
                    </a:lnTo>
                    <a:lnTo>
                      <a:pt x="266" y="22"/>
                    </a:lnTo>
                    <a:lnTo>
                      <a:pt x="280" y="31"/>
                    </a:lnTo>
                    <a:lnTo>
                      <a:pt x="295" y="42"/>
                    </a:lnTo>
                    <a:lnTo>
                      <a:pt x="307" y="53"/>
                    </a:lnTo>
                    <a:lnTo>
                      <a:pt x="319" y="65"/>
                    </a:lnTo>
                    <a:lnTo>
                      <a:pt x="329" y="80"/>
                    </a:lnTo>
                    <a:lnTo>
                      <a:pt x="339" y="94"/>
                    </a:lnTo>
                    <a:lnTo>
                      <a:pt x="346" y="111"/>
                    </a:lnTo>
                    <a:lnTo>
                      <a:pt x="352" y="127"/>
                    </a:lnTo>
                    <a:lnTo>
                      <a:pt x="356" y="144"/>
                    </a:lnTo>
                    <a:lnTo>
                      <a:pt x="359" y="162"/>
                    </a:lnTo>
                    <a:lnTo>
                      <a:pt x="360" y="180"/>
                    </a:lnTo>
                    <a:close/>
                  </a:path>
                </a:pathLst>
              </a:custGeom>
              <a:ln>
                <a:headEnd/>
                <a:tailEnd/>
              </a:ln>
            </p:spPr>
            <p:style>
              <a:lnRef idx="1">
                <a:schemeClr val="dk1"/>
              </a:lnRef>
              <a:fillRef idx="2">
                <a:schemeClr val="dk1"/>
              </a:fillRef>
              <a:effectRef idx="1">
                <a:schemeClr val="dk1"/>
              </a:effectRef>
              <a:fontRef idx="minor">
                <a:schemeClr val="dk1"/>
              </a:fontRef>
            </p:style>
            <p:txBody>
              <a:bodyPr/>
              <a:lstStyle/>
              <a:p>
                <a:endParaRPr lang="en-US">
                  <a:ea typeface="ＭＳ Ｐゴシック" pitchFamily="31" charset="-128"/>
                </a:endParaRPr>
              </a:p>
            </p:txBody>
          </p:sp>
        </p:grpSp>
        <p:grpSp>
          <p:nvGrpSpPr>
            <p:cNvPr id="142" name="Group 14"/>
            <p:cNvGrpSpPr>
              <a:grpSpLocks/>
            </p:cNvGrpSpPr>
            <p:nvPr/>
          </p:nvGrpSpPr>
          <p:grpSpPr bwMode="auto">
            <a:xfrm rot="19539668" flipH="1" flipV="1">
              <a:off x="5696884" y="5682060"/>
              <a:ext cx="150661" cy="153992"/>
              <a:chOff x="4972" y="3155"/>
              <a:chExt cx="387" cy="387"/>
            </a:xfrm>
            <a:solidFill>
              <a:schemeClr val="accent2">
                <a:lumMod val="50000"/>
              </a:schemeClr>
            </a:solidFill>
          </p:grpSpPr>
          <p:sp>
            <p:nvSpPr>
              <p:cNvPr id="143" name="Freeform 52"/>
              <p:cNvSpPr>
                <a:spLocks noEditPoints="1"/>
              </p:cNvSpPr>
              <p:nvPr/>
            </p:nvSpPr>
            <p:spPr bwMode="auto">
              <a:xfrm>
                <a:off x="4972" y="3155"/>
                <a:ext cx="387" cy="387"/>
              </a:xfrm>
              <a:custGeom>
                <a:avLst/>
                <a:gdLst>
                  <a:gd name="T0" fmla="*/ 733 w 775"/>
                  <a:gd name="T1" fmla="*/ 571 h 775"/>
                  <a:gd name="T2" fmla="*/ 557 w 775"/>
                  <a:gd name="T3" fmla="*/ 595 h 775"/>
                  <a:gd name="T4" fmla="*/ 542 w 775"/>
                  <a:gd name="T5" fmla="*/ 607 h 775"/>
                  <a:gd name="T6" fmla="*/ 507 w 775"/>
                  <a:gd name="T7" fmla="*/ 766 h 775"/>
                  <a:gd name="T8" fmla="*/ 362 w 775"/>
                  <a:gd name="T9" fmla="*/ 651 h 775"/>
                  <a:gd name="T10" fmla="*/ 349 w 775"/>
                  <a:gd name="T11" fmla="*/ 649 h 775"/>
                  <a:gd name="T12" fmla="*/ 205 w 775"/>
                  <a:gd name="T13" fmla="*/ 746 h 775"/>
                  <a:gd name="T14" fmla="*/ 189 w 775"/>
                  <a:gd name="T15" fmla="*/ 552 h 775"/>
                  <a:gd name="T16" fmla="*/ 180 w 775"/>
                  <a:gd name="T17" fmla="*/ 539 h 775"/>
                  <a:gd name="T18" fmla="*/ 16 w 775"/>
                  <a:gd name="T19" fmla="*/ 515 h 775"/>
                  <a:gd name="T20" fmla="*/ 137 w 775"/>
                  <a:gd name="T21" fmla="*/ 357 h 775"/>
                  <a:gd name="T22" fmla="*/ 141 w 775"/>
                  <a:gd name="T23" fmla="*/ 332 h 775"/>
                  <a:gd name="T24" fmla="*/ 87 w 775"/>
                  <a:gd name="T25" fmla="*/ 135 h 775"/>
                  <a:gd name="T26" fmla="*/ 237 w 775"/>
                  <a:gd name="T27" fmla="*/ 184 h 775"/>
                  <a:gd name="T28" fmla="*/ 265 w 775"/>
                  <a:gd name="T29" fmla="*/ 16 h 775"/>
                  <a:gd name="T30" fmla="*/ 426 w 775"/>
                  <a:gd name="T31" fmla="*/ 134 h 775"/>
                  <a:gd name="T32" fmla="*/ 444 w 775"/>
                  <a:gd name="T33" fmla="*/ 136 h 775"/>
                  <a:gd name="T34" fmla="*/ 564 w 775"/>
                  <a:gd name="T35" fmla="*/ 39 h 775"/>
                  <a:gd name="T36" fmla="*/ 603 w 775"/>
                  <a:gd name="T37" fmla="*/ 236 h 775"/>
                  <a:gd name="T38" fmla="*/ 611 w 775"/>
                  <a:gd name="T39" fmla="*/ 249 h 775"/>
                  <a:gd name="T40" fmla="*/ 763 w 775"/>
                  <a:gd name="T41" fmla="*/ 276 h 775"/>
                  <a:gd name="T42" fmla="*/ 653 w 775"/>
                  <a:gd name="T43" fmla="*/ 424 h 775"/>
                  <a:gd name="T44" fmla="*/ 650 w 775"/>
                  <a:gd name="T45" fmla="*/ 442 h 775"/>
                  <a:gd name="T46" fmla="*/ 646 w 775"/>
                  <a:gd name="T47" fmla="*/ 459 h 775"/>
                  <a:gd name="T48" fmla="*/ 384 w 775"/>
                  <a:gd name="T49" fmla="*/ 253 h 775"/>
                  <a:gd name="T50" fmla="*/ 358 w 775"/>
                  <a:gd name="T51" fmla="*/ 256 h 775"/>
                  <a:gd name="T52" fmla="*/ 334 w 775"/>
                  <a:gd name="T53" fmla="*/ 263 h 775"/>
                  <a:gd name="T54" fmla="*/ 312 w 775"/>
                  <a:gd name="T55" fmla="*/ 276 h 775"/>
                  <a:gd name="T56" fmla="*/ 294 w 775"/>
                  <a:gd name="T57" fmla="*/ 291 h 775"/>
                  <a:gd name="T58" fmla="*/ 277 w 775"/>
                  <a:gd name="T59" fmla="*/ 309 h 775"/>
                  <a:gd name="T60" fmla="*/ 266 w 775"/>
                  <a:gd name="T61" fmla="*/ 331 h 775"/>
                  <a:gd name="T62" fmla="*/ 259 w 775"/>
                  <a:gd name="T63" fmla="*/ 356 h 775"/>
                  <a:gd name="T64" fmla="*/ 256 w 775"/>
                  <a:gd name="T65" fmla="*/ 381 h 775"/>
                  <a:gd name="T66" fmla="*/ 257 w 775"/>
                  <a:gd name="T67" fmla="*/ 395 h 775"/>
                  <a:gd name="T68" fmla="*/ 262 w 775"/>
                  <a:gd name="T69" fmla="*/ 419 h 775"/>
                  <a:gd name="T70" fmla="*/ 271 w 775"/>
                  <a:gd name="T71" fmla="*/ 442 h 775"/>
                  <a:gd name="T72" fmla="*/ 285 w 775"/>
                  <a:gd name="T73" fmla="*/ 462 h 775"/>
                  <a:gd name="T74" fmla="*/ 302 w 775"/>
                  <a:gd name="T75" fmla="*/ 480 h 775"/>
                  <a:gd name="T76" fmla="*/ 322 w 775"/>
                  <a:gd name="T77" fmla="*/ 493 h 775"/>
                  <a:gd name="T78" fmla="*/ 346 w 775"/>
                  <a:gd name="T79" fmla="*/ 503 h 775"/>
                  <a:gd name="T80" fmla="*/ 370 w 775"/>
                  <a:gd name="T81" fmla="*/ 508 h 775"/>
                  <a:gd name="T82" fmla="*/ 384 w 775"/>
                  <a:gd name="T83" fmla="*/ 508 h 775"/>
                  <a:gd name="T84" fmla="*/ 409 w 775"/>
                  <a:gd name="T85" fmla="*/ 506 h 775"/>
                  <a:gd name="T86" fmla="*/ 433 w 775"/>
                  <a:gd name="T87" fmla="*/ 499 h 775"/>
                  <a:gd name="T88" fmla="*/ 454 w 775"/>
                  <a:gd name="T89" fmla="*/ 487 h 775"/>
                  <a:gd name="T90" fmla="*/ 474 w 775"/>
                  <a:gd name="T91" fmla="*/ 471 h 775"/>
                  <a:gd name="T92" fmla="*/ 489 w 775"/>
                  <a:gd name="T93" fmla="*/ 453 h 775"/>
                  <a:gd name="T94" fmla="*/ 501 w 775"/>
                  <a:gd name="T95" fmla="*/ 430 h 775"/>
                  <a:gd name="T96" fmla="*/ 509 w 775"/>
                  <a:gd name="T97" fmla="*/ 407 h 775"/>
                  <a:gd name="T98" fmla="*/ 511 w 775"/>
                  <a:gd name="T99" fmla="*/ 381 h 775"/>
                  <a:gd name="T100" fmla="*/ 511 w 775"/>
                  <a:gd name="T101" fmla="*/ 368 h 775"/>
                  <a:gd name="T102" fmla="*/ 506 w 775"/>
                  <a:gd name="T103" fmla="*/ 343 h 775"/>
                  <a:gd name="T104" fmla="*/ 495 w 775"/>
                  <a:gd name="T105" fmla="*/ 321 h 775"/>
                  <a:gd name="T106" fmla="*/ 482 w 775"/>
                  <a:gd name="T107" fmla="*/ 300 h 775"/>
                  <a:gd name="T108" fmla="*/ 465 w 775"/>
                  <a:gd name="T109" fmla="*/ 283 h 775"/>
                  <a:gd name="T110" fmla="*/ 444 w 775"/>
                  <a:gd name="T111" fmla="*/ 268 h 775"/>
                  <a:gd name="T112" fmla="*/ 422 w 775"/>
                  <a:gd name="T113" fmla="*/ 259 h 775"/>
                  <a:gd name="T114" fmla="*/ 396 w 775"/>
                  <a:gd name="T115" fmla="*/ 254 h 775"/>
                  <a:gd name="T116" fmla="*/ 384 w 775"/>
                  <a:gd name="T117" fmla="*/ 253 h 77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75"/>
                  <a:gd name="T178" fmla="*/ 0 h 775"/>
                  <a:gd name="T179" fmla="*/ 775 w 775"/>
                  <a:gd name="T180" fmla="*/ 775 h 77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75" h="775">
                    <a:moveTo>
                      <a:pt x="646" y="459"/>
                    </a:moveTo>
                    <a:lnTo>
                      <a:pt x="733" y="571"/>
                    </a:lnTo>
                    <a:lnTo>
                      <a:pt x="677" y="642"/>
                    </a:lnTo>
                    <a:lnTo>
                      <a:pt x="557" y="595"/>
                    </a:lnTo>
                    <a:lnTo>
                      <a:pt x="542" y="607"/>
                    </a:lnTo>
                    <a:lnTo>
                      <a:pt x="526" y="617"/>
                    </a:lnTo>
                    <a:lnTo>
                      <a:pt x="507" y="766"/>
                    </a:lnTo>
                    <a:lnTo>
                      <a:pt x="417" y="775"/>
                    </a:lnTo>
                    <a:lnTo>
                      <a:pt x="362" y="651"/>
                    </a:lnTo>
                    <a:lnTo>
                      <a:pt x="349" y="649"/>
                    </a:lnTo>
                    <a:lnTo>
                      <a:pt x="336" y="646"/>
                    </a:lnTo>
                    <a:lnTo>
                      <a:pt x="205" y="746"/>
                    </a:lnTo>
                    <a:lnTo>
                      <a:pt x="135" y="688"/>
                    </a:lnTo>
                    <a:lnTo>
                      <a:pt x="189" y="552"/>
                    </a:lnTo>
                    <a:lnTo>
                      <a:pt x="180" y="539"/>
                    </a:lnTo>
                    <a:lnTo>
                      <a:pt x="171" y="526"/>
                    </a:lnTo>
                    <a:lnTo>
                      <a:pt x="16" y="515"/>
                    </a:lnTo>
                    <a:lnTo>
                      <a:pt x="0" y="426"/>
                    </a:lnTo>
                    <a:lnTo>
                      <a:pt x="137" y="357"/>
                    </a:lnTo>
                    <a:lnTo>
                      <a:pt x="141" y="332"/>
                    </a:lnTo>
                    <a:lnTo>
                      <a:pt x="34" y="208"/>
                    </a:lnTo>
                    <a:lnTo>
                      <a:pt x="87" y="135"/>
                    </a:lnTo>
                    <a:lnTo>
                      <a:pt x="237" y="184"/>
                    </a:lnTo>
                    <a:lnTo>
                      <a:pt x="258" y="171"/>
                    </a:lnTo>
                    <a:lnTo>
                      <a:pt x="265" y="16"/>
                    </a:lnTo>
                    <a:lnTo>
                      <a:pt x="355" y="0"/>
                    </a:lnTo>
                    <a:lnTo>
                      <a:pt x="426" y="134"/>
                    </a:lnTo>
                    <a:lnTo>
                      <a:pt x="444" y="136"/>
                    </a:lnTo>
                    <a:lnTo>
                      <a:pt x="462" y="140"/>
                    </a:lnTo>
                    <a:lnTo>
                      <a:pt x="564" y="39"/>
                    </a:lnTo>
                    <a:lnTo>
                      <a:pt x="641" y="87"/>
                    </a:lnTo>
                    <a:lnTo>
                      <a:pt x="603" y="236"/>
                    </a:lnTo>
                    <a:lnTo>
                      <a:pt x="611" y="249"/>
                    </a:lnTo>
                    <a:lnTo>
                      <a:pt x="620" y="262"/>
                    </a:lnTo>
                    <a:lnTo>
                      <a:pt x="763" y="276"/>
                    </a:lnTo>
                    <a:lnTo>
                      <a:pt x="775" y="366"/>
                    </a:lnTo>
                    <a:lnTo>
                      <a:pt x="653" y="424"/>
                    </a:lnTo>
                    <a:lnTo>
                      <a:pt x="650" y="442"/>
                    </a:lnTo>
                    <a:lnTo>
                      <a:pt x="646" y="459"/>
                    </a:lnTo>
                    <a:close/>
                    <a:moveTo>
                      <a:pt x="384" y="253"/>
                    </a:moveTo>
                    <a:lnTo>
                      <a:pt x="384" y="253"/>
                    </a:lnTo>
                    <a:lnTo>
                      <a:pt x="370" y="254"/>
                    </a:lnTo>
                    <a:lnTo>
                      <a:pt x="358" y="256"/>
                    </a:lnTo>
                    <a:lnTo>
                      <a:pt x="346" y="259"/>
                    </a:lnTo>
                    <a:lnTo>
                      <a:pt x="334" y="263"/>
                    </a:lnTo>
                    <a:lnTo>
                      <a:pt x="322" y="268"/>
                    </a:lnTo>
                    <a:lnTo>
                      <a:pt x="312" y="276"/>
                    </a:lnTo>
                    <a:lnTo>
                      <a:pt x="302" y="283"/>
                    </a:lnTo>
                    <a:lnTo>
                      <a:pt x="294" y="291"/>
                    </a:lnTo>
                    <a:lnTo>
                      <a:pt x="285" y="300"/>
                    </a:lnTo>
                    <a:lnTo>
                      <a:pt x="277" y="309"/>
                    </a:lnTo>
                    <a:lnTo>
                      <a:pt x="271" y="321"/>
                    </a:lnTo>
                    <a:lnTo>
                      <a:pt x="266" y="331"/>
                    </a:lnTo>
                    <a:lnTo>
                      <a:pt x="262" y="343"/>
                    </a:lnTo>
                    <a:lnTo>
                      <a:pt x="259" y="356"/>
                    </a:lnTo>
                    <a:lnTo>
                      <a:pt x="257" y="368"/>
                    </a:lnTo>
                    <a:lnTo>
                      <a:pt x="256" y="381"/>
                    </a:lnTo>
                    <a:lnTo>
                      <a:pt x="257" y="395"/>
                    </a:lnTo>
                    <a:lnTo>
                      <a:pt x="259" y="407"/>
                    </a:lnTo>
                    <a:lnTo>
                      <a:pt x="262" y="419"/>
                    </a:lnTo>
                    <a:lnTo>
                      <a:pt x="266" y="430"/>
                    </a:lnTo>
                    <a:lnTo>
                      <a:pt x="271" y="442"/>
                    </a:lnTo>
                    <a:lnTo>
                      <a:pt x="277" y="453"/>
                    </a:lnTo>
                    <a:lnTo>
                      <a:pt x="285" y="462"/>
                    </a:lnTo>
                    <a:lnTo>
                      <a:pt x="294" y="471"/>
                    </a:lnTo>
                    <a:lnTo>
                      <a:pt x="302" y="480"/>
                    </a:lnTo>
                    <a:lnTo>
                      <a:pt x="312" y="487"/>
                    </a:lnTo>
                    <a:lnTo>
                      <a:pt x="322" y="493"/>
                    </a:lnTo>
                    <a:lnTo>
                      <a:pt x="334" y="499"/>
                    </a:lnTo>
                    <a:lnTo>
                      <a:pt x="346" y="503"/>
                    </a:lnTo>
                    <a:lnTo>
                      <a:pt x="358" y="506"/>
                    </a:lnTo>
                    <a:lnTo>
                      <a:pt x="370" y="508"/>
                    </a:lnTo>
                    <a:lnTo>
                      <a:pt x="384" y="508"/>
                    </a:lnTo>
                    <a:lnTo>
                      <a:pt x="396" y="508"/>
                    </a:lnTo>
                    <a:lnTo>
                      <a:pt x="409" y="506"/>
                    </a:lnTo>
                    <a:lnTo>
                      <a:pt x="422" y="503"/>
                    </a:lnTo>
                    <a:lnTo>
                      <a:pt x="433" y="499"/>
                    </a:lnTo>
                    <a:lnTo>
                      <a:pt x="444" y="493"/>
                    </a:lnTo>
                    <a:lnTo>
                      <a:pt x="454" y="487"/>
                    </a:lnTo>
                    <a:lnTo>
                      <a:pt x="465" y="480"/>
                    </a:lnTo>
                    <a:lnTo>
                      <a:pt x="474" y="471"/>
                    </a:lnTo>
                    <a:lnTo>
                      <a:pt x="482" y="462"/>
                    </a:lnTo>
                    <a:lnTo>
                      <a:pt x="489" y="453"/>
                    </a:lnTo>
                    <a:lnTo>
                      <a:pt x="495" y="442"/>
                    </a:lnTo>
                    <a:lnTo>
                      <a:pt x="501" y="430"/>
                    </a:lnTo>
                    <a:lnTo>
                      <a:pt x="506" y="419"/>
                    </a:lnTo>
                    <a:lnTo>
                      <a:pt x="509" y="407"/>
                    </a:lnTo>
                    <a:lnTo>
                      <a:pt x="511" y="395"/>
                    </a:lnTo>
                    <a:lnTo>
                      <a:pt x="511" y="381"/>
                    </a:lnTo>
                    <a:lnTo>
                      <a:pt x="511" y="368"/>
                    </a:lnTo>
                    <a:lnTo>
                      <a:pt x="509" y="356"/>
                    </a:lnTo>
                    <a:lnTo>
                      <a:pt x="506" y="343"/>
                    </a:lnTo>
                    <a:lnTo>
                      <a:pt x="501" y="331"/>
                    </a:lnTo>
                    <a:lnTo>
                      <a:pt x="495" y="321"/>
                    </a:lnTo>
                    <a:lnTo>
                      <a:pt x="489" y="309"/>
                    </a:lnTo>
                    <a:lnTo>
                      <a:pt x="482" y="300"/>
                    </a:lnTo>
                    <a:lnTo>
                      <a:pt x="474" y="291"/>
                    </a:lnTo>
                    <a:lnTo>
                      <a:pt x="465" y="283"/>
                    </a:lnTo>
                    <a:lnTo>
                      <a:pt x="454" y="276"/>
                    </a:lnTo>
                    <a:lnTo>
                      <a:pt x="444" y="268"/>
                    </a:lnTo>
                    <a:lnTo>
                      <a:pt x="433" y="263"/>
                    </a:lnTo>
                    <a:lnTo>
                      <a:pt x="422" y="259"/>
                    </a:lnTo>
                    <a:lnTo>
                      <a:pt x="409" y="256"/>
                    </a:lnTo>
                    <a:lnTo>
                      <a:pt x="396" y="254"/>
                    </a:lnTo>
                    <a:lnTo>
                      <a:pt x="384" y="253"/>
                    </a:lnTo>
                    <a:close/>
                  </a:path>
                </a:pathLst>
              </a:custGeom>
              <a:ln>
                <a:headEnd/>
                <a:tailEnd/>
              </a:ln>
            </p:spPr>
            <p:style>
              <a:lnRef idx="1">
                <a:schemeClr val="accent1"/>
              </a:lnRef>
              <a:fillRef idx="3">
                <a:schemeClr val="accent1"/>
              </a:fillRef>
              <a:effectRef idx="2">
                <a:schemeClr val="accent1"/>
              </a:effectRef>
              <a:fontRef idx="minor">
                <a:schemeClr val="lt1"/>
              </a:fontRef>
            </p:style>
            <p:txBody>
              <a:bodyPr/>
              <a:lstStyle/>
              <a:p>
                <a:endParaRPr lang="en-US">
                  <a:ea typeface="ＭＳ Ｐゴシック" pitchFamily="31" charset="-128"/>
                </a:endParaRPr>
              </a:p>
            </p:txBody>
          </p:sp>
          <p:sp>
            <p:nvSpPr>
              <p:cNvPr id="145" name="Freeform 53"/>
              <p:cNvSpPr>
                <a:spLocks/>
              </p:cNvSpPr>
              <p:nvPr/>
            </p:nvSpPr>
            <p:spPr bwMode="auto">
              <a:xfrm>
                <a:off x="5074" y="3256"/>
                <a:ext cx="180" cy="180"/>
              </a:xfrm>
              <a:custGeom>
                <a:avLst/>
                <a:gdLst>
                  <a:gd name="T0" fmla="*/ 360 w 360"/>
                  <a:gd name="T1" fmla="*/ 180 h 360"/>
                  <a:gd name="T2" fmla="*/ 356 w 360"/>
                  <a:gd name="T3" fmla="*/ 216 h 360"/>
                  <a:gd name="T4" fmla="*/ 346 w 360"/>
                  <a:gd name="T5" fmla="*/ 250 h 360"/>
                  <a:gd name="T6" fmla="*/ 329 w 360"/>
                  <a:gd name="T7" fmla="*/ 281 h 360"/>
                  <a:gd name="T8" fmla="*/ 307 w 360"/>
                  <a:gd name="T9" fmla="*/ 307 h 360"/>
                  <a:gd name="T10" fmla="*/ 280 w 360"/>
                  <a:gd name="T11" fmla="*/ 329 h 360"/>
                  <a:gd name="T12" fmla="*/ 250 w 360"/>
                  <a:gd name="T13" fmla="*/ 346 h 360"/>
                  <a:gd name="T14" fmla="*/ 217 w 360"/>
                  <a:gd name="T15" fmla="*/ 357 h 360"/>
                  <a:gd name="T16" fmla="*/ 180 w 360"/>
                  <a:gd name="T17" fmla="*/ 360 h 360"/>
                  <a:gd name="T18" fmla="*/ 161 w 360"/>
                  <a:gd name="T19" fmla="*/ 359 h 360"/>
                  <a:gd name="T20" fmla="*/ 126 w 360"/>
                  <a:gd name="T21" fmla="*/ 351 h 360"/>
                  <a:gd name="T22" fmla="*/ 95 w 360"/>
                  <a:gd name="T23" fmla="*/ 338 h 360"/>
                  <a:gd name="T24" fmla="*/ 66 w 360"/>
                  <a:gd name="T25" fmla="*/ 319 h 360"/>
                  <a:gd name="T26" fmla="*/ 41 w 360"/>
                  <a:gd name="T27" fmla="*/ 294 h 360"/>
                  <a:gd name="T28" fmla="*/ 22 w 360"/>
                  <a:gd name="T29" fmla="*/ 266 h 360"/>
                  <a:gd name="T30" fmla="*/ 9 w 360"/>
                  <a:gd name="T31" fmla="*/ 234 h 360"/>
                  <a:gd name="T32" fmla="*/ 1 w 360"/>
                  <a:gd name="T33" fmla="*/ 199 h 360"/>
                  <a:gd name="T34" fmla="*/ 0 w 360"/>
                  <a:gd name="T35" fmla="*/ 180 h 360"/>
                  <a:gd name="T36" fmla="*/ 3 w 360"/>
                  <a:gd name="T37" fmla="*/ 144 h 360"/>
                  <a:gd name="T38" fmla="*/ 15 w 360"/>
                  <a:gd name="T39" fmla="*/ 111 h 360"/>
                  <a:gd name="T40" fmla="*/ 31 w 360"/>
                  <a:gd name="T41" fmla="*/ 80 h 360"/>
                  <a:gd name="T42" fmla="*/ 53 w 360"/>
                  <a:gd name="T43" fmla="*/ 53 h 360"/>
                  <a:gd name="T44" fmla="*/ 79 w 360"/>
                  <a:gd name="T45" fmla="*/ 31 h 360"/>
                  <a:gd name="T46" fmla="*/ 110 w 360"/>
                  <a:gd name="T47" fmla="*/ 14 h 360"/>
                  <a:gd name="T48" fmla="*/ 144 w 360"/>
                  <a:gd name="T49" fmla="*/ 4 h 360"/>
                  <a:gd name="T50" fmla="*/ 180 w 360"/>
                  <a:gd name="T51" fmla="*/ 0 h 360"/>
                  <a:gd name="T52" fmla="*/ 198 w 360"/>
                  <a:gd name="T53" fmla="*/ 1 h 360"/>
                  <a:gd name="T54" fmla="*/ 234 w 360"/>
                  <a:gd name="T55" fmla="*/ 8 h 360"/>
                  <a:gd name="T56" fmla="*/ 266 w 360"/>
                  <a:gd name="T57" fmla="*/ 22 h 360"/>
                  <a:gd name="T58" fmla="*/ 295 w 360"/>
                  <a:gd name="T59" fmla="*/ 42 h 360"/>
                  <a:gd name="T60" fmla="*/ 319 w 360"/>
                  <a:gd name="T61" fmla="*/ 65 h 360"/>
                  <a:gd name="T62" fmla="*/ 339 w 360"/>
                  <a:gd name="T63" fmla="*/ 94 h 360"/>
                  <a:gd name="T64" fmla="*/ 352 w 360"/>
                  <a:gd name="T65" fmla="*/ 127 h 360"/>
                  <a:gd name="T66" fmla="*/ 359 w 360"/>
                  <a:gd name="T67" fmla="*/ 162 h 360"/>
                  <a:gd name="T68" fmla="*/ 360 w 360"/>
                  <a:gd name="T69" fmla="*/ 180 h 3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60"/>
                  <a:gd name="T106" fmla="*/ 0 h 360"/>
                  <a:gd name="T107" fmla="*/ 360 w 360"/>
                  <a:gd name="T108" fmla="*/ 360 h 3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60" h="360">
                    <a:moveTo>
                      <a:pt x="360" y="180"/>
                    </a:moveTo>
                    <a:lnTo>
                      <a:pt x="360" y="180"/>
                    </a:lnTo>
                    <a:lnTo>
                      <a:pt x="359" y="199"/>
                    </a:lnTo>
                    <a:lnTo>
                      <a:pt x="356" y="216"/>
                    </a:lnTo>
                    <a:lnTo>
                      <a:pt x="352" y="234"/>
                    </a:lnTo>
                    <a:lnTo>
                      <a:pt x="346" y="250"/>
                    </a:lnTo>
                    <a:lnTo>
                      <a:pt x="339" y="266"/>
                    </a:lnTo>
                    <a:lnTo>
                      <a:pt x="329" y="281"/>
                    </a:lnTo>
                    <a:lnTo>
                      <a:pt x="319" y="294"/>
                    </a:lnTo>
                    <a:lnTo>
                      <a:pt x="307" y="307"/>
                    </a:lnTo>
                    <a:lnTo>
                      <a:pt x="295" y="319"/>
                    </a:lnTo>
                    <a:lnTo>
                      <a:pt x="280" y="329"/>
                    </a:lnTo>
                    <a:lnTo>
                      <a:pt x="266" y="338"/>
                    </a:lnTo>
                    <a:lnTo>
                      <a:pt x="250" y="346"/>
                    </a:lnTo>
                    <a:lnTo>
                      <a:pt x="234" y="351"/>
                    </a:lnTo>
                    <a:lnTo>
                      <a:pt x="217" y="357"/>
                    </a:lnTo>
                    <a:lnTo>
                      <a:pt x="198" y="359"/>
                    </a:lnTo>
                    <a:lnTo>
                      <a:pt x="180" y="360"/>
                    </a:lnTo>
                    <a:lnTo>
                      <a:pt x="161" y="359"/>
                    </a:lnTo>
                    <a:lnTo>
                      <a:pt x="144" y="357"/>
                    </a:lnTo>
                    <a:lnTo>
                      <a:pt x="126" y="351"/>
                    </a:lnTo>
                    <a:lnTo>
                      <a:pt x="110" y="346"/>
                    </a:lnTo>
                    <a:lnTo>
                      <a:pt x="95" y="338"/>
                    </a:lnTo>
                    <a:lnTo>
                      <a:pt x="79" y="329"/>
                    </a:lnTo>
                    <a:lnTo>
                      <a:pt x="66" y="319"/>
                    </a:lnTo>
                    <a:lnTo>
                      <a:pt x="53" y="307"/>
                    </a:lnTo>
                    <a:lnTo>
                      <a:pt x="41" y="294"/>
                    </a:lnTo>
                    <a:lnTo>
                      <a:pt x="31" y="281"/>
                    </a:lnTo>
                    <a:lnTo>
                      <a:pt x="22" y="266"/>
                    </a:lnTo>
                    <a:lnTo>
                      <a:pt x="15" y="250"/>
                    </a:lnTo>
                    <a:lnTo>
                      <a:pt x="9" y="234"/>
                    </a:lnTo>
                    <a:lnTo>
                      <a:pt x="3" y="216"/>
                    </a:lnTo>
                    <a:lnTo>
                      <a:pt x="1" y="199"/>
                    </a:lnTo>
                    <a:lnTo>
                      <a:pt x="0" y="180"/>
                    </a:lnTo>
                    <a:lnTo>
                      <a:pt x="1" y="162"/>
                    </a:lnTo>
                    <a:lnTo>
                      <a:pt x="3" y="144"/>
                    </a:lnTo>
                    <a:lnTo>
                      <a:pt x="9" y="127"/>
                    </a:lnTo>
                    <a:lnTo>
                      <a:pt x="15" y="111"/>
                    </a:lnTo>
                    <a:lnTo>
                      <a:pt x="22" y="94"/>
                    </a:lnTo>
                    <a:lnTo>
                      <a:pt x="31" y="80"/>
                    </a:lnTo>
                    <a:lnTo>
                      <a:pt x="41" y="65"/>
                    </a:lnTo>
                    <a:lnTo>
                      <a:pt x="53" y="53"/>
                    </a:lnTo>
                    <a:lnTo>
                      <a:pt x="66" y="42"/>
                    </a:lnTo>
                    <a:lnTo>
                      <a:pt x="79" y="31"/>
                    </a:lnTo>
                    <a:lnTo>
                      <a:pt x="95" y="22"/>
                    </a:lnTo>
                    <a:lnTo>
                      <a:pt x="110" y="14"/>
                    </a:lnTo>
                    <a:lnTo>
                      <a:pt x="126" y="8"/>
                    </a:lnTo>
                    <a:lnTo>
                      <a:pt x="144" y="4"/>
                    </a:lnTo>
                    <a:lnTo>
                      <a:pt x="161" y="1"/>
                    </a:lnTo>
                    <a:lnTo>
                      <a:pt x="180" y="0"/>
                    </a:lnTo>
                    <a:lnTo>
                      <a:pt x="198" y="1"/>
                    </a:lnTo>
                    <a:lnTo>
                      <a:pt x="217" y="4"/>
                    </a:lnTo>
                    <a:lnTo>
                      <a:pt x="234" y="8"/>
                    </a:lnTo>
                    <a:lnTo>
                      <a:pt x="250" y="14"/>
                    </a:lnTo>
                    <a:lnTo>
                      <a:pt x="266" y="22"/>
                    </a:lnTo>
                    <a:lnTo>
                      <a:pt x="280" y="31"/>
                    </a:lnTo>
                    <a:lnTo>
                      <a:pt x="295" y="42"/>
                    </a:lnTo>
                    <a:lnTo>
                      <a:pt x="307" y="53"/>
                    </a:lnTo>
                    <a:lnTo>
                      <a:pt x="319" y="65"/>
                    </a:lnTo>
                    <a:lnTo>
                      <a:pt x="329" y="80"/>
                    </a:lnTo>
                    <a:lnTo>
                      <a:pt x="339" y="94"/>
                    </a:lnTo>
                    <a:lnTo>
                      <a:pt x="346" y="111"/>
                    </a:lnTo>
                    <a:lnTo>
                      <a:pt x="352" y="127"/>
                    </a:lnTo>
                    <a:lnTo>
                      <a:pt x="356" y="144"/>
                    </a:lnTo>
                    <a:lnTo>
                      <a:pt x="359" y="162"/>
                    </a:lnTo>
                    <a:lnTo>
                      <a:pt x="360" y="180"/>
                    </a:lnTo>
                    <a:close/>
                  </a:path>
                </a:pathLst>
              </a:custGeom>
              <a:ln>
                <a:headEnd/>
                <a:tailEnd/>
              </a:ln>
            </p:spPr>
            <p:style>
              <a:lnRef idx="1">
                <a:schemeClr val="accent1"/>
              </a:lnRef>
              <a:fillRef idx="3">
                <a:schemeClr val="accent1"/>
              </a:fillRef>
              <a:effectRef idx="2">
                <a:schemeClr val="accent1"/>
              </a:effectRef>
              <a:fontRef idx="minor">
                <a:schemeClr val="lt1"/>
              </a:fontRef>
            </p:style>
            <p:txBody>
              <a:bodyPr/>
              <a:lstStyle/>
              <a:p>
                <a:endParaRPr lang="en-US">
                  <a:ea typeface="ＭＳ Ｐゴシック" pitchFamily="31" charset="-128"/>
                </a:endParaRPr>
              </a:p>
            </p:txBody>
          </p:sp>
        </p:grpSp>
      </p:grpSp>
      <p:sp>
        <p:nvSpPr>
          <p:cNvPr id="163" name="Espace réservé du numéro de diapositive 162"/>
          <p:cNvSpPr>
            <a:spLocks noGrp="1"/>
          </p:cNvSpPr>
          <p:nvPr>
            <p:ph type="sldNum" sz="quarter" idx="12"/>
          </p:nvPr>
        </p:nvSpPr>
        <p:spPr/>
        <p:txBody>
          <a:bodyPr/>
          <a:lstStyle/>
          <a:p>
            <a:fld id="{D57F1E4F-1CFF-5643-939E-217C01CDF565}" type="slidenum">
              <a:rPr lang="fr-FR" b="1" smtClean="0">
                <a:solidFill>
                  <a:schemeClr val="bg1"/>
                </a:solidFill>
              </a:rPr>
              <a:pPr/>
              <a:t>42</a:t>
            </a:fld>
            <a:endParaRPr lang="fr-FR" b="1" dirty="0">
              <a:solidFill>
                <a:schemeClr val="bg1"/>
              </a:solidFill>
            </a:endParaRPr>
          </a:p>
        </p:txBody>
      </p:sp>
      <p:sp>
        <p:nvSpPr>
          <p:cNvPr id="209" name="Rectangle à coins arrondis 208"/>
          <p:cNvSpPr/>
          <p:nvPr/>
        </p:nvSpPr>
        <p:spPr>
          <a:xfrm>
            <a:off x="7185424" y="3597922"/>
            <a:ext cx="1889263" cy="101173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sz="1400" dirty="0" smtClean="0">
                <a:latin typeface="Calibri" pitchFamily="34" charset="0"/>
                <a:cs typeface="Calibri" pitchFamily="34" charset="0"/>
              </a:rPr>
              <a:t>PSA</a:t>
            </a:r>
          </a:p>
          <a:p>
            <a:pPr algn="just"/>
            <a:r>
              <a:rPr lang="fr-FR" sz="1100" dirty="0" smtClean="0">
                <a:latin typeface="Calibri" pitchFamily="34" charset="0"/>
                <a:cs typeface="Calibri" pitchFamily="34" charset="0"/>
              </a:rPr>
              <a:t>Structuré sur le modèle du data source, permet de stocker de manière temporaire les données a l’état brute.</a:t>
            </a:r>
            <a:endParaRPr lang="fr-FR" sz="1100" dirty="0">
              <a:latin typeface="Calibri" pitchFamily="34" charset="0"/>
              <a:cs typeface="Calibri" pitchFamily="34" charset="0"/>
            </a:endParaRPr>
          </a:p>
        </p:txBody>
      </p:sp>
      <p:sp>
        <p:nvSpPr>
          <p:cNvPr id="210" name="Rectangle à coins arrondis 209"/>
          <p:cNvSpPr/>
          <p:nvPr/>
        </p:nvSpPr>
        <p:spPr>
          <a:xfrm>
            <a:off x="7183446" y="4681175"/>
            <a:ext cx="1877388" cy="82736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r-FR" sz="1400" dirty="0" smtClean="0">
                <a:latin typeface="Calibri" pitchFamily="34" charset="0"/>
                <a:cs typeface="Calibri" pitchFamily="34" charset="0"/>
              </a:rPr>
              <a:t>ODS</a:t>
            </a:r>
          </a:p>
          <a:p>
            <a:pPr algn="ctr"/>
            <a:r>
              <a:rPr lang="fr-FR" sz="1100" dirty="0" smtClean="0">
                <a:latin typeface="Calibri" pitchFamily="34" charset="0"/>
                <a:cs typeface="Calibri" pitchFamily="34" charset="0"/>
              </a:rPr>
              <a:t>Permet de stocker les données à un niveau plus élevé.</a:t>
            </a:r>
            <a:endParaRPr lang="fr-FR" sz="1100" dirty="0">
              <a:latin typeface="Calibri" pitchFamily="34" charset="0"/>
              <a:cs typeface="Calibri" pitchFamily="34" charset="0"/>
            </a:endParaRPr>
          </a:p>
        </p:txBody>
      </p:sp>
      <p:sp>
        <p:nvSpPr>
          <p:cNvPr id="211" name="Rectangle à coins arrondis 210"/>
          <p:cNvSpPr/>
          <p:nvPr/>
        </p:nvSpPr>
        <p:spPr>
          <a:xfrm>
            <a:off x="7171571" y="5588711"/>
            <a:ext cx="1889263" cy="76732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sz="1400" dirty="0" smtClean="0">
                <a:latin typeface="Calibri" pitchFamily="34" charset="0"/>
                <a:cs typeface="Calibri" pitchFamily="34" charset="0"/>
              </a:rPr>
              <a:t>CUBE</a:t>
            </a:r>
          </a:p>
          <a:p>
            <a:pPr algn="ctr"/>
            <a:r>
              <a:rPr lang="fr-FR" sz="1100" dirty="0" smtClean="0">
                <a:latin typeface="Calibri" pitchFamily="34" charset="0"/>
                <a:cs typeface="Calibri" pitchFamily="34" charset="0"/>
              </a:rPr>
              <a:t>Permet de stocker les données à niveau plus agrège</a:t>
            </a:r>
            <a:r>
              <a:rPr lang="fr-FR" sz="1000" dirty="0" smtClean="0">
                <a:latin typeface="Calibri" pitchFamily="34" charset="0"/>
                <a:cs typeface="Calibri" pitchFamily="34" charset="0"/>
              </a:rPr>
              <a:t>.</a:t>
            </a:r>
            <a:endParaRPr lang="fr-FR" sz="900" dirty="0">
              <a:latin typeface="Calibri" pitchFamily="34" charset="0"/>
              <a:cs typeface="Calibri" pitchFamily="34" charset="0"/>
            </a:endParaRPr>
          </a:p>
        </p:txBody>
      </p:sp>
      <p:sp>
        <p:nvSpPr>
          <p:cNvPr id="157" name="Rectangle 156"/>
          <p:cNvSpPr/>
          <p:nvPr/>
        </p:nvSpPr>
        <p:spPr>
          <a:xfrm>
            <a:off x="5315447" y="365847"/>
            <a:ext cx="1251608"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159" name="Rectangle 158"/>
          <p:cNvSpPr/>
          <p:nvPr/>
        </p:nvSpPr>
        <p:spPr>
          <a:xfrm>
            <a:off x="5315446" y="12403"/>
            <a:ext cx="1252073" cy="369332"/>
          </a:xfrm>
          <a:prstGeom prst="rect">
            <a:avLst/>
          </a:prstGeom>
        </p:spPr>
        <p:txBody>
          <a:bodyPr wrap="none">
            <a:spAutoFit/>
          </a:bodyPr>
          <a:lstStyle/>
          <a:p>
            <a:pPr lvl="0" algn="ctr"/>
            <a:r>
              <a:rPr lang="fr-FR" b="1" i="1" dirty="0">
                <a:solidFill>
                  <a:schemeClr val="bg1"/>
                </a:solidFill>
                <a:latin typeface="Calibri" pitchFamily="34" charset="0"/>
                <a:cs typeface="Calibri" pitchFamily="34" charset="0"/>
              </a:rPr>
              <a:t>Réalisation</a:t>
            </a:r>
          </a:p>
        </p:txBody>
      </p:sp>
      <p:pic>
        <p:nvPicPr>
          <p:cNvPr id="147" name="Picture 1" descr="C:\Users\zineb\Desktop\miage.png"/>
          <p:cNvPicPr>
            <a:picLocks noChangeAspect="1" noChangeArrowheads="1"/>
          </p:cNvPicPr>
          <p:nvPr/>
        </p:nvPicPr>
        <p:blipFill>
          <a:blip r:embed="rId3" cstate="print"/>
          <a:srcRect/>
          <a:stretch>
            <a:fillRect/>
          </a:stretch>
        </p:blipFill>
        <p:spPr bwMode="auto">
          <a:xfrm>
            <a:off x="7993115" y="6356035"/>
            <a:ext cx="1081573" cy="463939"/>
          </a:xfrm>
          <a:prstGeom prst="rect">
            <a:avLst/>
          </a:prstGeom>
          <a:noFill/>
        </p:spPr>
      </p:pic>
      <p:sp>
        <p:nvSpPr>
          <p:cNvPr id="161" name="Rectangle à coins arrondis 160"/>
          <p:cNvSpPr/>
          <p:nvPr/>
        </p:nvSpPr>
        <p:spPr>
          <a:xfrm>
            <a:off x="7171571" y="2977900"/>
            <a:ext cx="1889263" cy="56949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400" dirty="0" smtClean="0">
                <a:latin typeface="Calibri" pitchFamily="34" charset="0"/>
                <a:cs typeface="Calibri" pitchFamily="34" charset="0"/>
              </a:rPr>
              <a:t>Data Source</a:t>
            </a:r>
          </a:p>
          <a:p>
            <a:pPr algn="just"/>
            <a:r>
              <a:rPr lang="fr-FR" sz="1100" dirty="0" smtClean="0">
                <a:latin typeface="Calibri" pitchFamily="34" charset="0"/>
                <a:cs typeface="Calibri" pitchFamily="34" charset="0"/>
              </a:rPr>
              <a:t>Structure de la source de données.</a:t>
            </a:r>
            <a:endParaRPr lang="fr-FR" sz="1100" dirty="0">
              <a:latin typeface="Calibri" pitchFamily="34" charset="0"/>
              <a:cs typeface="Calibri" pitchFamily="34" charset="0"/>
            </a:endParaRPr>
          </a:p>
        </p:txBody>
      </p:sp>
      <p:sp>
        <p:nvSpPr>
          <p:cNvPr id="14" name="Multiplier 13"/>
          <p:cNvSpPr/>
          <p:nvPr/>
        </p:nvSpPr>
        <p:spPr>
          <a:xfrm>
            <a:off x="2602533" y="3976341"/>
            <a:ext cx="1240030" cy="1186450"/>
          </a:xfrm>
          <a:prstGeom prst="mathMultiply">
            <a:avLst>
              <a:gd name="adj1" fmla="val 10867"/>
            </a:avLst>
          </a:prstGeom>
          <a:gradFill>
            <a:gsLst>
              <a:gs pos="0">
                <a:srgbClr val="C00000"/>
              </a:gs>
              <a:gs pos="50000">
                <a:srgbClr val="FF0000"/>
              </a:gs>
              <a:gs pos="100000">
                <a:srgbClr val="C00000"/>
              </a:gs>
            </a:gsLst>
            <a:lin ang="5400000" scaled="0"/>
          </a:gradFill>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fr-FR"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67" name="Multiplier 166"/>
          <p:cNvSpPr/>
          <p:nvPr/>
        </p:nvSpPr>
        <p:spPr>
          <a:xfrm>
            <a:off x="4994546" y="3936921"/>
            <a:ext cx="1240030" cy="1186450"/>
          </a:xfrm>
          <a:prstGeom prst="mathMultiply">
            <a:avLst>
              <a:gd name="adj1" fmla="val 10867"/>
            </a:avLst>
          </a:prstGeom>
          <a:gradFill>
            <a:gsLst>
              <a:gs pos="0">
                <a:srgbClr val="C00000"/>
              </a:gs>
              <a:gs pos="50000">
                <a:srgbClr val="FF0000"/>
              </a:gs>
              <a:gs pos="100000">
                <a:srgbClr val="C00000"/>
              </a:gs>
            </a:gsLst>
            <a:lin ang="5400000" scaled="0"/>
          </a:gradFill>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fr-FR"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70" name="Multiplier 169"/>
          <p:cNvSpPr/>
          <p:nvPr/>
        </p:nvSpPr>
        <p:spPr>
          <a:xfrm>
            <a:off x="7537131" y="3515919"/>
            <a:ext cx="1240030" cy="1186450"/>
          </a:xfrm>
          <a:prstGeom prst="mathMultiply">
            <a:avLst>
              <a:gd name="adj1" fmla="val 10867"/>
            </a:avLst>
          </a:prstGeom>
          <a:gradFill>
            <a:gsLst>
              <a:gs pos="0">
                <a:srgbClr val="C00000"/>
              </a:gs>
              <a:gs pos="50000">
                <a:srgbClr val="FF0000"/>
              </a:gs>
              <a:gs pos="100000">
                <a:srgbClr val="C00000"/>
              </a:gs>
            </a:gsLst>
            <a:lin ang="5400000" scaled="0"/>
          </a:gradFill>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fr-FR"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0469189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anim calcmode="lin" valueType="num">
                                      <p:cBhvr>
                                        <p:cTn id="37" dur="1000" fill="hold"/>
                                        <p:tgtEl>
                                          <p:spTgt spid="32"/>
                                        </p:tgtEl>
                                        <p:attrNameLst>
                                          <p:attrName>ppt_x</p:attrName>
                                        </p:attrNameLst>
                                      </p:cBhvr>
                                      <p:tavLst>
                                        <p:tav tm="0">
                                          <p:val>
                                            <p:strVal val="#ppt_x"/>
                                          </p:val>
                                        </p:tav>
                                        <p:tav tm="100000">
                                          <p:val>
                                            <p:strVal val="#ppt_x"/>
                                          </p:val>
                                        </p:tav>
                                      </p:tavLst>
                                    </p:anim>
                                    <p:anim calcmode="lin" valueType="num">
                                      <p:cBhvr>
                                        <p:cTn id="38" dur="1000" fill="hold"/>
                                        <p:tgtEl>
                                          <p:spTgt spid="32"/>
                                        </p:tgtEl>
                                        <p:attrNameLst>
                                          <p:attrName>ppt_y</p:attrName>
                                        </p:attrNameLst>
                                      </p:cBhvr>
                                      <p:tavLst>
                                        <p:tav tm="0">
                                          <p:val>
                                            <p:strVal val="#ppt_y+.1"/>
                                          </p:val>
                                        </p:tav>
                                        <p:tav tm="100000">
                                          <p:val>
                                            <p:strVal val="#ppt_y"/>
                                          </p:val>
                                        </p:tav>
                                      </p:tavLst>
                                    </p:anim>
                                  </p:childTnLst>
                                </p:cTn>
                              </p:par>
                              <p:par>
                                <p:cTn id="39" presetID="10" presetClass="entr" presetSubtype="0" fill="hold" nodeType="withEffect">
                                  <p:stCondLst>
                                    <p:cond delay="25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nodeType="withEffect">
                                  <p:stCondLst>
                                    <p:cond delay="25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22" presetClass="entr" presetSubtype="4" fill="hold" nodeType="withEffect">
                                  <p:stCondLst>
                                    <p:cond delay="250"/>
                                  </p:stCondLst>
                                  <p:childTnLst>
                                    <p:set>
                                      <p:cBhvr>
                                        <p:cTn id="46" dur="1" fill="hold">
                                          <p:stCondLst>
                                            <p:cond delay="0"/>
                                          </p:stCondLst>
                                        </p:cTn>
                                        <p:tgtEl>
                                          <p:spTgt spid="36"/>
                                        </p:tgtEl>
                                        <p:attrNameLst>
                                          <p:attrName>style.visibility</p:attrName>
                                        </p:attrNameLst>
                                      </p:cBhvr>
                                      <p:to>
                                        <p:strVal val="visible"/>
                                      </p:to>
                                    </p:set>
                                    <p:animEffect transition="in" filter="wipe(down)">
                                      <p:cBhvr>
                                        <p:cTn id="47" dur="500"/>
                                        <p:tgtEl>
                                          <p:spTgt spid="36"/>
                                        </p:tgtEl>
                                      </p:cBhvr>
                                    </p:animEffect>
                                  </p:childTnLst>
                                </p:cTn>
                              </p:par>
                              <p:par>
                                <p:cTn id="48" presetID="22" presetClass="entr" presetSubtype="4" fill="hold" nodeType="withEffect">
                                  <p:stCondLst>
                                    <p:cond delay="250"/>
                                  </p:stCondLst>
                                  <p:childTnLst>
                                    <p:set>
                                      <p:cBhvr>
                                        <p:cTn id="49" dur="1" fill="hold">
                                          <p:stCondLst>
                                            <p:cond delay="0"/>
                                          </p:stCondLst>
                                        </p:cTn>
                                        <p:tgtEl>
                                          <p:spTgt spid="34"/>
                                        </p:tgtEl>
                                        <p:attrNameLst>
                                          <p:attrName>style.visibility</p:attrName>
                                        </p:attrNameLst>
                                      </p:cBhvr>
                                      <p:to>
                                        <p:strVal val="visible"/>
                                      </p:to>
                                    </p:set>
                                    <p:animEffect transition="in" filter="wipe(down)">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49"/>
                                        </p:tgtEl>
                                        <p:attrNameLst>
                                          <p:attrName>style.visibility</p:attrName>
                                        </p:attrNameLst>
                                      </p:cBhvr>
                                      <p:to>
                                        <p:strVal val="visible"/>
                                      </p:to>
                                    </p:set>
                                    <p:animEffect transition="in" filter="fade">
                                      <p:cBhvr>
                                        <p:cTn id="55" dur="1000"/>
                                        <p:tgtEl>
                                          <p:spTgt spid="149"/>
                                        </p:tgtEl>
                                      </p:cBhvr>
                                    </p:animEffect>
                                    <p:anim calcmode="lin" valueType="num">
                                      <p:cBhvr>
                                        <p:cTn id="56" dur="1000" fill="hold"/>
                                        <p:tgtEl>
                                          <p:spTgt spid="149"/>
                                        </p:tgtEl>
                                        <p:attrNameLst>
                                          <p:attrName>ppt_x</p:attrName>
                                        </p:attrNameLst>
                                      </p:cBhvr>
                                      <p:tavLst>
                                        <p:tav tm="0">
                                          <p:val>
                                            <p:strVal val="#ppt_x"/>
                                          </p:val>
                                        </p:tav>
                                        <p:tav tm="100000">
                                          <p:val>
                                            <p:strVal val="#ppt_x"/>
                                          </p:val>
                                        </p:tav>
                                      </p:tavLst>
                                    </p:anim>
                                    <p:anim calcmode="lin" valueType="num">
                                      <p:cBhvr>
                                        <p:cTn id="57" dur="1000" fill="hold"/>
                                        <p:tgtEl>
                                          <p:spTgt spid="149"/>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148"/>
                                        </p:tgtEl>
                                        <p:attrNameLst>
                                          <p:attrName>style.visibility</p:attrName>
                                        </p:attrNameLst>
                                      </p:cBhvr>
                                      <p:to>
                                        <p:strVal val="visible"/>
                                      </p:to>
                                    </p:set>
                                    <p:animEffect transition="in" filter="fade">
                                      <p:cBhvr>
                                        <p:cTn id="60" dur="1000"/>
                                        <p:tgtEl>
                                          <p:spTgt spid="148"/>
                                        </p:tgtEl>
                                      </p:cBhvr>
                                    </p:animEffect>
                                    <p:anim calcmode="lin" valueType="num">
                                      <p:cBhvr>
                                        <p:cTn id="61" dur="1000" fill="hold"/>
                                        <p:tgtEl>
                                          <p:spTgt spid="148"/>
                                        </p:tgtEl>
                                        <p:attrNameLst>
                                          <p:attrName>ppt_x</p:attrName>
                                        </p:attrNameLst>
                                      </p:cBhvr>
                                      <p:tavLst>
                                        <p:tav tm="0">
                                          <p:val>
                                            <p:strVal val="#ppt_x"/>
                                          </p:val>
                                        </p:tav>
                                        <p:tav tm="100000">
                                          <p:val>
                                            <p:strVal val="#ppt_x"/>
                                          </p:val>
                                        </p:tav>
                                      </p:tavLst>
                                    </p:anim>
                                    <p:anim calcmode="lin" valueType="num">
                                      <p:cBhvr>
                                        <p:cTn id="62" dur="1000" fill="hold"/>
                                        <p:tgtEl>
                                          <p:spTgt spid="148"/>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77"/>
                                        </p:tgtEl>
                                        <p:attrNameLst>
                                          <p:attrName>style.visibility</p:attrName>
                                        </p:attrNameLst>
                                      </p:cBhvr>
                                      <p:to>
                                        <p:strVal val="visible"/>
                                      </p:to>
                                    </p:set>
                                    <p:animEffect transition="in" filter="fade">
                                      <p:cBhvr>
                                        <p:cTn id="65" dur="1000"/>
                                        <p:tgtEl>
                                          <p:spTgt spid="77"/>
                                        </p:tgtEl>
                                      </p:cBhvr>
                                    </p:animEffect>
                                    <p:anim calcmode="lin" valueType="num">
                                      <p:cBhvr>
                                        <p:cTn id="66" dur="1000" fill="hold"/>
                                        <p:tgtEl>
                                          <p:spTgt spid="77"/>
                                        </p:tgtEl>
                                        <p:attrNameLst>
                                          <p:attrName>ppt_x</p:attrName>
                                        </p:attrNameLst>
                                      </p:cBhvr>
                                      <p:tavLst>
                                        <p:tav tm="0">
                                          <p:val>
                                            <p:strVal val="#ppt_x"/>
                                          </p:val>
                                        </p:tav>
                                        <p:tav tm="100000">
                                          <p:val>
                                            <p:strVal val="#ppt_x"/>
                                          </p:val>
                                        </p:tav>
                                      </p:tavLst>
                                    </p:anim>
                                    <p:anim calcmode="lin" valueType="num">
                                      <p:cBhvr>
                                        <p:cTn id="67" dur="1000" fill="hold"/>
                                        <p:tgtEl>
                                          <p:spTgt spid="77"/>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76"/>
                                        </p:tgtEl>
                                        <p:attrNameLst>
                                          <p:attrName>style.visibility</p:attrName>
                                        </p:attrNameLst>
                                      </p:cBhvr>
                                      <p:to>
                                        <p:strVal val="visible"/>
                                      </p:to>
                                    </p:set>
                                    <p:animEffect transition="in" filter="fade">
                                      <p:cBhvr>
                                        <p:cTn id="70" dur="1000"/>
                                        <p:tgtEl>
                                          <p:spTgt spid="76"/>
                                        </p:tgtEl>
                                      </p:cBhvr>
                                    </p:animEffect>
                                    <p:anim calcmode="lin" valueType="num">
                                      <p:cBhvr>
                                        <p:cTn id="71" dur="1000" fill="hold"/>
                                        <p:tgtEl>
                                          <p:spTgt spid="76"/>
                                        </p:tgtEl>
                                        <p:attrNameLst>
                                          <p:attrName>ppt_x</p:attrName>
                                        </p:attrNameLst>
                                      </p:cBhvr>
                                      <p:tavLst>
                                        <p:tav tm="0">
                                          <p:val>
                                            <p:strVal val="#ppt_x"/>
                                          </p:val>
                                        </p:tav>
                                        <p:tav tm="100000">
                                          <p:val>
                                            <p:strVal val="#ppt_x"/>
                                          </p:val>
                                        </p:tav>
                                      </p:tavLst>
                                    </p:anim>
                                    <p:anim calcmode="lin" valueType="num">
                                      <p:cBhvr>
                                        <p:cTn id="72" dur="1000" fill="hold"/>
                                        <p:tgtEl>
                                          <p:spTgt spid="76"/>
                                        </p:tgtEl>
                                        <p:attrNameLst>
                                          <p:attrName>ppt_y</p:attrName>
                                        </p:attrNameLst>
                                      </p:cBhvr>
                                      <p:tavLst>
                                        <p:tav tm="0">
                                          <p:val>
                                            <p:strVal val="#ppt_y+.1"/>
                                          </p:val>
                                        </p:tav>
                                        <p:tav tm="100000">
                                          <p:val>
                                            <p:strVal val="#ppt_y"/>
                                          </p:val>
                                        </p:tav>
                                      </p:tavLst>
                                    </p:anim>
                                  </p:childTnLst>
                                </p:cTn>
                              </p:par>
                              <p:par>
                                <p:cTn id="73" presetID="10" presetClass="entr" presetSubtype="0" fill="hold" grpId="0" nodeType="withEffect">
                                  <p:stCondLst>
                                    <p:cond delay="0"/>
                                  </p:stCondLst>
                                  <p:childTnLst>
                                    <p:set>
                                      <p:cBhvr>
                                        <p:cTn id="74" dur="1" fill="hold">
                                          <p:stCondLst>
                                            <p:cond delay="0"/>
                                          </p:stCondLst>
                                        </p:cTn>
                                        <p:tgtEl>
                                          <p:spTgt spid="161"/>
                                        </p:tgtEl>
                                        <p:attrNameLst>
                                          <p:attrName>style.visibility</p:attrName>
                                        </p:attrNameLst>
                                      </p:cBhvr>
                                      <p:to>
                                        <p:strVal val="visible"/>
                                      </p:to>
                                    </p:set>
                                    <p:animEffect transition="in" filter="fade">
                                      <p:cBhvr>
                                        <p:cTn id="75" dur="500"/>
                                        <p:tgtEl>
                                          <p:spTgt spid="161"/>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87"/>
                                        </p:tgtEl>
                                        <p:attrNameLst>
                                          <p:attrName>style.visibility</p:attrName>
                                        </p:attrNameLst>
                                      </p:cBhvr>
                                      <p:to>
                                        <p:strVal val="visible"/>
                                      </p:to>
                                    </p:set>
                                    <p:animEffect transition="in" filter="fade">
                                      <p:cBhvr>
                                        <p:cTn id="80" dur="1000"/>
                                        <p:tgtEl>
                                          <p:spTgt spid="87"/>
                                        </p:tgtEl>
                                      </p:cBhvr>
                                    </p:animEffect>
                                    <p:anim calcmode="lin" valueType="num">
                                      <p:cBhvr>
                                        <p:cTn id="81" dur="1000" fill="hold"/>
                                        <p:tgtEl>
                                          <p:spTgt spid="87"/>
                                        </p:tgtEl>
                                        <p:attrNameLst>
                                          <p:attrName>ppt_x</p:attrName>
                                        </p:attrNameLst>
                                      </p:cBhvr>
                                      <p:tavLst>
                                        <p:tav tm="0">
                                          <p:val>
                                            <p:strVal val="#ppt_x"/>
                                          </p:val>
                                        </p:tav>
                                        <p:tav tm="100000">
                                          <p:val>
                                            <p:strVal val="#ppt_x"/>
                                          </p:val>
                                        </p:tav>
                                      </p:tavLst>
                                    </p:anim>
                                    <p:anim calcmode="lin" valueType="num">
                                      <p:cBhvr>
                                        <p:cTn id="82" dur="1000" fill="hold"/>
                                        <p:tgtEl>
                                          <p:spTgt spid="87"/>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1000"/>
                                        <p:tgtEl>
                                          <p:spTgt spid="86"/>
                                        </p:tgtEl>
                                      </p:cBhvr>
                                    </p:animEffect>
                                    <p:anim calcmode="lin" valueType="num">
                                      <p:cBhvr>
                                        <p:cTn id="86" dur="1000" fill="hold"/>
                                        <p:tgtEl>
                                          <p:spTgt spid="86"/>
                                        </p:tgtEl>
                                        <p:attrNameLst>
                                          <p:attrName>ppt_x</p:attrName>
                                        </p:attrNameLst>
                                      </p:cBhvr>
                                      <p:tavLst>
                                        <p:tav tm="0">
                                          <p:val>
                                            <p:strVal val="#ppt_x"/>
                                          </p:val>
                                        </p:tav>
                                        <p:tav tm="100000">
                                          <p:val>
                                            <p:strVal val="#ppt_x"/>
                                          </p:val>
                                        </p:tav>
                                      </p:tavLst>
                                    </p:anim>
                                    <p:anim calcmode="lin" valueType="num">
                                      <p:cBhvr>
                                        <p:cTn id="87" dur="1000" fill="hold"/>
                                        <p:tgtEl>
                                          <p:spTgt spid="86"/>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750"/>
                                  </p:stCondLst>
                                  <p:childTnLst>
                                    <p:set>
                                      <p:cBhvr>
                                        <p:cTn id="89" dur="1" fill="hold">
                                          <p:stCondLst>
                                            <p:cond delay="0"/>
                                          </p:stCondLst>
                                        </p:cTn>
                                        <p:tgtEl>
                                          <p:spTgt spid="88"/>
                                        </p:tgtEl>
                                        <p:attrNameLst>
                                          <p:attrName>style.visibility</p:attrName>
                                        </p:attrNameLst>
                                      </p:cBhvr>
                                      <p:to>
                                        <p:strVal val="visible"/>
                                      </p:to>
                                    </p:set>
                                    <p:animEffect transition="in" filter="fade">
                                      <p:cBhvr>
                                        <p:cTn id="90" dur="1000"/>
                                        <p:tgtEl>
                                          <p:spTgt spid="88"/>
                                        </p:tgtEl>
                                      </p:cBhvr>
                                    </p:animEffect>
                                    <p:anim calcmode="lin" valueType="num">
                                      <p:cBhvr>
                                        <p:cTn id="91" dur="1000" fill="hold"/>
                                        <p:tgtEl>
                                          <p:spTgt spid="88"/>
                                        </p:tgtEl>
                                        <p:attrNameLst>
                                          <p:attrName>ppt_x</p:attrName>
                                        </p:attrNameLst>
                                      </p:cBhvr>
                                      <p:tavLst>
                                        <p:tav tm="0">
                                          <p:val>
                                            <p:strVal val="#ppt_x"/>
                                          </p:val>
                                        </p:tav>
                                        <p:tav tm="100000">
                                          <p:val>
                                            <p:strVal val="#ppt_x"/>
                                          </p:val>
                                        </p:tav>
                                      </p:tavLst>
                                    </p:anim>
                                    <p:anim calcmode="lin" valueType="num">
                                      <p:cBhvr>
                                        <p:cTn id="92" dur="1000" fill="hold"/>
                                        <p:tgtEl>
                                          <p:spTgt spid="88"/>
                                        </p:tgtEl>
                                        <p:attrNameLst>
                                          <p:attrName>ppt_y</p:attrName>
                                        </p:attrNameLst>
                                      </p:cBhvr>
                                      <p:tavLst>
                                        <p:tav tm="0">
                                          <p:val>
                                            <p:strVal val="#ppt_y+.1"/>
                                          </p:val>
                                        </p:tav>
                                        <p:tav tm="100000">
                                          <p:val>
                                            <p:strVal val="#ppt_y"/>
                                          </p:val>
                                        </p:tav>
                                      </p:tavLst>
                                    </p:anim>
                                  </p:childTnLst>
                                </p:cTn>
                              </p:par>
                              <p:par>
                                <p:cTn id="93" presetID="22" presetClass="entr" presetSubtype="4" fill="hold" nodeType="withEffect">
                                  <p:stCondLst>
                                    <p:cond delay="1000"/>
                                  </p:stCondLst>
                                  <p:childTnLst>
                                    <p:set>
                                      <p:cBhvr>
                                        <p:cTn id="94" dur="1" fill="hold">
                                          <p:stCondLst>
                                            <p:cond delay="0"/>
                                          </p:stCondLst>
                                        </p:cTn>
                                        <p:tgtEl>
                                          <p:spTgt spid="91"/>
                                        </p:tgtEl>
                                        <p:attrNameLst>
                                          <p:attrName>style.visibility</p:attrName>
                                        </p:attrNameLst>
                                      </p:cBhvr>
                                      <p:to>
                                        <p:strVal val="visible"/>
                                      </p:to>
                                    </p:set>
                                    <p:animEffect transition="in" filter="wipe(down)">
                                      <p:cBhvr>
                                        <p:cTn id="95" dur="500"/>
                                        <p:tgtEl>
                                          <p:spTgt spid="91"/>
                                        </p:tgtEl>
                                      </p:cBhvr>
                                    </p:animEffect>
                                  </p:childTnLst>
                                </p:cTn>
                              </p:par>
                              <p:par>
                                <p:cTn id="96" presetID="22" presetClass="entr" presetSubtype="4" fill="hold" nodeType="withEffect">
                                  <p:stCondLst>
                                    <p:cond delay="1000"/>
                                  </p:stCondLst>
                                  <p:childTnLst>
                                    <p:set>
                                      <p:cBhvr>
                                        <p:cTn id="97" dur="1" fill="hold">
                                          <p:stCondLst>
                                            <p:cond delay="0"/>
                                          </p:stCondLst>
                                        </p:cTn>
                                        <p:tgtEl>
                                          <p:spTgt spid="89"/>
                                        </p:tgtEl>
                                        <p:attrNameLst>
                                          <p:attrName>style.visibility</p:attrName>
                                        </p:attrNameLst>
                                      </p:cBhvr>
                                      <p:to>
                                        <p:strVal val="visible"/>
                                      </p:to>
                                    </p:set>
                                    <p:animEffect transition="in" filter="wipe(down)">
                                      <p:cBhvr>
                                        <p:cTn id="98" dur="500"/>
                                        <p:tgtEl>
                                          <p:spTgt spid="89"/>
                                        </p:tgtEl>
                                      </p:cBhvr>
                                    </p:animEffect>
                                  </p:childTnLst>
                                </p:cTn>
                              </p:par>
                              <p:par>
                                <p:cTn id="99" presetID="42" presetClass="entr" presetSubtype="0" fill="hold" grpId="0" nodeType="withEffect">
                                  <p:stCondLst>
                                    <p:cond delay="1500"/>
                                  </p:stCondLst>
                                  <p:childTnLst>
                                    <p:set>
                                      <p:cBhvr>
                                        <p:cTn id="100" dur="1" fill="hold">
                                          <p:stCondLst>
                                            <p:cond delay="0"/>
                                          </p:stCondLst>
                                        </p:cTn>
                                        <p:tgtEl>
                                          <p:spTgt spid="7"/>
                                        </p:tgtEl>
                                        <p:attrNameLst>
                                          <p:attrName>style.visibility</p:attrName>
                                        </p:attrNameLst>
                                      </p:cBhvr>
                                      <p:to>
                                        <p:strVal val="visible"/>
                                      </p:to>
                                    </p:set>
                                    <p:animEffect transition="in" filter="fade">
                                      <p:cBhvr>
                                        <p:cTn id="101" dur="1000"/>
                                        <p:tgtEl>
                                          <p:spTgt spid="7"/>
                                        </p:tgtEl>
                                      </p:cBhvr>
                                    </p:animEffect>
                                    <p:anim calcmode="lin" valueType="num">
                                      <p:cBhvr>
                                        <p:cTn id="102" dur="1000" fill="hold"/>
                                        <p:tgtEl>
                                          <p:spTgt spid="7"/>
                                        </p:tgtEl>
                                        <p:attrNameLst>
                                          <p:attrName>ppt_x</p:attrName>
                                        </p:attrNameLst>
                                      </p:cBhvr>
                                      <p:tavLst>
                                        <p:tav tm="0">
                                          <p:val>
                                            <p:strVal val="#ppt_x"/>
                                          </p:val>
                                        </p:tav>
                                        <p:tav tm="100000">
                                          <p:val>
                                            <p:strVal val="#ppt_x"/>
                                          </p:val>
                                        </p:tav>
                                      </p:tavLst>
                                    </p:anim>
                                    <p:anim calcmode="lin" valueType="num">
                                      <p:cBhvr>
                                        <p:cTn id="103" dur="1000" fill="hold"/>
                                        <p:tgtEl>
                                          <p:spTgt spid="7"/>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1500"/>
                                  </p:stCondLst>
                                  <p:childTnLst>
                                    <p:set>
                                      <p:cBhvr>
                                        <p:cTn id="105" dur="1" fill="hold">
                                          <p:stCondLst>
                                            <p:cond delay="0"/>
                                          </p:stCondLst>
                                        </p:cTn>
                                        <p:tgtEl>
                                          <p:spTgt spid="6"/>
                                        </p:tgtEl>
                                        <p:attrNameLst>
                                          <p:attrName>style.visibility</p:attrName>
                                        </p:attrNameLst>
                                      </p:cBhvr>
                                      <p:to>
                                        <p:strVal val="visible"/>
                                      </p:to>
                                    </p:set>
                                    <p:animEffect transition="in" filter="fade">
                                      <p:cBhvr>
                                        <p:cTn id="106" dur="1000"/>
                                        <p:tgtEl>
                                          <p:spTgt spid="6"/>
                                        </p:tgtEl>
                                      </p:cBhvr>
                                    </p:animEffect>
                                    <p:anim calcmode="lin" valueType="num">
                                      <p:cBhvr>
                                        <p:cTn id="107" dur="1000" fill="hold"/>
                                        <p:tgtEl>
                                          <p:spTgt spid="6"/>
                                        </p:tgtEl>
                                        <p:attrNameLst>
                                          <p:attrName>ppt_x</p:attrName>
                                        </p:attrNameLst>
                                      </p:cBhvr>
                                      <p:tavLst>
                                        <p:tav tm="0">
                                          <p:val>
                                            <p:strVal val="#ppt_x"/>
                                          </p:val>
                                        </p:tav>
                                        <p:tav tm="100000">
                                          <p:val>
                                            <p:strVal val="#ppt_x"/>
                                          </p:val>
                                        </p:tav>
                                      </p:tavLst>
                                    </p:anim>
                                    <p:anim calcmode="lin" valueType="num">
                                      <p:cBhvr>
                                        <p:cTn id="108" dur="1000" fill="hold"/>
                                        <p:tgtEl>
                                          <p:spTgt spid="6"/>
                                        </p:tgtEl>
                                        <p:attrNameLst>
                                          <p:attrName>ppt_y</p:attrName>
                                        </p:attrNameLst>
                                      </p:cBhvr>
                                      <p:tavLst>
                                        <p:tav tm="0">
                                          <p:val>
                                            <p:strVal val="#ppt_y+.1"/>
                                          </p:val>
                                        </p:tav>
                                        <p:tav tm="100000">
                                          <p:val>
                                            <p:strVal val="#ppt_y"/>
                                          </p:val>
                                        </p:tav>
                                      </p:tavLst>
                                    </p:anim>
                                  </p:childTnLst>
                                </p:cTn>
                              </p:par>
                              <p:par>
                                <p:cTn id="109" presetID="10" presetClass="entr" presetSubtype="0" fill="hold" grpId="0" nodeType="withEffect">
                                  <p:stCondLst>
                                    <p:cond delay="1500"/>
                                  </p:stCondLst>
                                  <p:childTnLst>
                                    <p:set>
                                      <p:cBhvr>
                                        <p:cTn id="110" dur="1" fill="hold">
                                          <p:stCondLst>
                                            <p:cond delay="0"/>
                                          </p:stCondLst>
                                        </p:cTn>
                                        <p:tgtEl>
                                          <p:spTgt spid="209"/>
                                        </p:tgtEl>
                                        <p:attrNameLst>
                                          <p:attrName>style.visibility</p:attrName>
                                        </p:attrNameLst>
                                      </p:cBhvr>
                                      <p:to>
                                        <p:strVal val="visible"/>
                                      </p:to>
                                    </p:set>
                                    <p:animEffect transition="in" filter="fade">
                                      <p:cBhvr>
                                        <p:cTn id="111" dur="500"/>
                                        <p:tgtEl>
                                          <p:spTgt spid="209"/>
                                        </p:tgtEl>
                                      </p:cBhvr>
                                    </p:animEffect>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nodeType="clickEffect">
                                  <p:stCondLst>
                                    <p:cond delay="500"/>
                                  </p:stCondLst>
                                  <p:childTnLst>
                                    <p:set>
                                      <p:cBhvr>
                                        <p:cTn id="115" dur="1" fill="hold">
                                          <p:stCondLst>
                                            <p:cond delay="0"/>
                                          </p:stCondLst>
                                        </p:cTn>
                                        <p:tgtEl>
                                          <p:spTgt spid="110"/>
                                        </p:tgtEl>
                                        <p:attrNameLst>
                                          <p:attrName>style.visibility</p:attrName>
                                        </p:attrNameLst>
                                      </p:cBhvr>
                                      <p:to>
                                        <p:strVal val="visible"/>
                                      </p:to>
                                    </p:set>
                                    <p:animEffect transition="in" filter="fade">
                                      <p:cBhvr>
                                        <p:cTn id="116" dur="1000"/>
                                        <p:tgtEl>
                                          <p:spTgt spid="110"/>
                                        </p:tgtEl>
                                      </p:cBhvr>
                                    </p:animEffect>
                                    <p:anim calcmode="lin" valueType="num">
                                      <p:cBhvr>
                                        <p:cTn id="117" dur="1000" fill="hold"/>
                                        <p:tgtEl>
                                          <p:spTgt spid="110"/>
                                        </p:tgtEl>
                                        <p:attrNameLst>
                                          <p:attrName>ppt_x</p:attrName>
                                        </p:attrNameLst>
                                      </p:cBhvr>
                                      <p:tavLst>
                                        <p:tav tm="0">
                                          <p:val>
                                            <p:strVal val="#ppt_x"/>
                                          </p:val>
                                        </p:tav>
                                        <p:tav tm="100000">
                                          <p:val>
                                            <p:strVal val="#ppt_x"/>
                                          </p:val>
                                        </p:tav>
                                      </p:tavLst>
                                    </p:anim>
                                    <p:anim calcmode="lin" valueType="num">
                                      <p:cBhvr>
                                        <p:cTn id="118" dur="1000" fill="hold"/>
                                        <p:tgtEl>
                                          <p:spTgt spid="110"/>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500"/>
                                  </p:stCondLst>
                                  <p:childTnLst>
                                    <p:set>
                                      <p:cBhvr>
                                        <p:cTn id="120" dur="1" fill="hold">
                                          <p:stCondLst>
                                            <p:cond delay="0"/>
                                          </p:stCondLst>
                                        </p:cTn>
                                        <p:tgtEl>
                                          <p:spTgt spid="117"/>
                                        </p:tgtEl>
                                        <p:attrNameLst>
                                          <p:attrName>style.visibility</p:attrName>
                                        </p:attrNameLst>
                                      </p:cBhvr>
                                      <p:to>
                                        <p:strVal val="visible"/>
                                      </p:to>
                                    </p:set>
                                    <p:animEffect transition="in" filter="fade">
                                      <p:cBhvr>
                                        <p:cTn id="121" dur="1000"/>
                                        <p:tgtEl>
                                          <p:spTgt spid="117"/>
                                        </p:tgtEl>
                                      </p:cBhvr>
                                    </p:animEffect>
                                    <p:anim calcmode="lin" valueType="num">
                                      <p:cBhvr>
                                        <p:cTn id="122" dur="1000" fill="hold"/>
                                        <p:tgtEl>
                                          <p:spTgt spid="117"/>
                                        </p:tgtEl>
                                        <p:attrNameLst>
                                          <p:attrName>ppt_x</p:attrName>
                                        </p:attrNameLst>
                                      </p:cBhvr>
                                      <p:tavLst>
                                        <p:tav tm="0">
                                          <p:val>
                                            <p:strVal val="#ppt_x"/>
                                          </p:val>
                                        </p:tav>
                                        <p:tav tm="100000">
                                          <p:val>
                                            <p:strVal val="#ppt_x"/>
                                          </p:val>
                                        </p:tav>
                                      </p:tavLst>
                                    </p:anim>
                                    <p:anim calcmode="lin" valueType="num">
                                      <p:cBhvr>
                                        <p:cTn id="123" dur="1000" fill="hold"/>
                                        <p:tgtEl>
                                          <p:spTgt spid="117"/>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500"/>
                                  </p:stCondLst>
                                  <p:childTnLst>
                                    <p:set>
                                      <p:cBhvr>
                                        <p:cTn id="125" dur="1" fill="hold">
                                          <p:stCondLst>
                                            <p:cond delay="0"/>
                                          </p:stCondLst>
                                        </p:cTn>
                                        <p:tgtEl>
                                          <p:spTgt spid="111"/>
                                        </p:tgtEl>
                                        <p:attrNameLst>
                                          <p:attrName>style.visibility</p:attrName>
                                        </p:attrNameLst>
                                      </p:cBhvr>
                                      <p:to>
                                        <p:strVal val="visible"/>
                                      </p:to>
                                    </p:set>
                                    <p:animEffect transition="in" filter="fade">
                                      <p:cBhvr>
                                        <p:cTn id="126" dur="1000"/>
                                        <p:tgtEl>
                                          <p:spTgt spid="111"/>
                                        </p:tgtEl>
                                      </p:cBhvr>
                                    </p:animEffect>
                                    <p:anim calcmode="lin" valueType="num">
                                      <p:cBhvr>
                                        <p:cTn id="127" dur="1000" fill="hold"/>
                                        <p:tgtEl>
                                          <p:spTgt spid="111"/>
                                        </p:tgtEl>
                                        <p:attrNameLst>
                                          <p:attrName>ppt_x</p:attrName>
                                        </p:attrNameLst>
                                      </p:cBhvr>
                                      <p:tavLst>
                                        <p:tav tm="0">
                                          <p:val>
                                            <p:strVal val="#ppt_x"/>
                                          </p:val>
                                        </p:tav>
                                        <p:tav tm="100000">
                                          <p:val>
                                            <p:strVal val="#ppt_x"/>
                                          </p:val>
                                        </p:tav>
                                      </p:tavLst>
                                    </p:anim>
                                    <p:anim calcmode="lin" valueType="num">
                                      <p:cBhvr>
                                        <p:cTn id="128" dur="1000" fill="hold"/>
                                        <p:tgtEl>
                                          <p:spTgt spid="111"/>
                                        </p:tgtEl>
                                        <p:attrNameLst>
                                          <p:attrName>ppt_y</p:attrName>
                                        </p:attrNameLst>
                                      </p:cBhvr>
                                      <p:tavLst>
                                        <p:tav tm="0">
                                          <p:val>
                                            <p:strVal val="#ppt_y+.1"/>
                                          </p:val>
                                        </p:tav>
                                        <p:tav tm="100000">
                                          <p:val>
                                            <p:strVal val="#ppt_y"/>
                                          </p:val>
                                        </p:tav>
                                      </p:tavLst>
                                    </p:anim>
                                  </p:childTnLst>
                                </p:cTn>
                              </p:par>
                              <p:par>
                                <p:cTn id="129" presetID="42" presetClass="entr" presetSubtype="0" fill="hold" nodeType="withEffect">
                                  <p:stCondLst>
                                    <p:cond delay="500"/>
                                  </p:stCondLst>
                                  <p:childTnLst>
                                    <p:set>
                                      <p:cBhvr>
                                        <p:cTn id="130" dur="1" fill="hold">
                                          <p:stCondLst>
                                            <p:cond delay="0"/>
                                          </p:stCondLst>
                                        </p:cTn>
                                        <p:tgtEl>
                                          <p:spTgt spid="118"/>
                                        </p:tgtEl>
                                        <p:attrNameLst>
                                          <p:attrName>style.visibility</p:attrName>
                                        </p:attrNameLst>
                                      </p:cBhvr>
                                      <p:to>
                                        <p:strVal val="visible"/>
                                      </p:to>
                                    </p:set>
                                    <p:animEffect transition="in" filter="fade">
                                      <p:cBhvr>
                                        <p:cTn id="131" dur="1000"/>
                                        <p:tgtEl>
                                          <p:spTgt spid="118"/>
                                        </p:tgtEl>
                                      </p:cBhvr>
                                    </p:animEffect>
                                    <p:anim calcmode="lin" valueType="num">
                                      <p:cBhvr>
                                        <p:cTn id="132" dur="1000" fill="hold"/>
                                        <p:tgtEl>
                                          <p:spTgt spid="118"/>
                                        </p:tgtEl>
                                        <p:attrNameLst>
                                          <p:attrName>ppt_x</p:attrName>
                                        </p:attrNameLst>
                                      </p:cBhvr>
                                      <p:tavLst>
                                        <p:tav tm="0">
                                          <p:val>
                                            <p:strVal val="#ppt_x"/>
                                          </p:val>
                                        </p:tav>
                                        <p:tav tm="100000">
                                          <p:val>
                                            <p:strVal val="#ppt_x"/>
                                          </p:val>
                                        </p:tav>
                                      </p:tavLst>
                                    </p:anim>
                                    <p:anim calcmode="lin" valueType="num">
                                      <p:cBhvr>
                                        <p:cTn id="133" dur="1000" fill="hold"/>
                                        <p:tgtEl>
                                          <p:spTgt spid="118"/>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1000"/>
                                  </p:stCondLst>
                                  <p:childTnLst>
                                    <p:set>
                                      <p:cBhvr>
                                        <p:cTn id="135" dur="1" fill="hold">
                                          <p:stCondLst>
                                            <p:cond delay="0"/>
                                          </p:stCondLst>
                                        </p:cTn>
                                        <p:tgtEl>
                                          <p:spTgt spid="4"/>
                                        </p:tgtEl>
                                        <p:attrNameLst>
                                          <p:attrName>style.visibility</p:attrName>
                                        </p:attrNameLst>
                                      </p:cBhvr>
                                      <p:to>
                                        <p:strVal val="visible"/>
                                      </p:to>
                                    </p:set>
                                    <p:animEffect transition="in" filter="fade">
                                      <p:cBhvr>
                                        <p:cTn id="136" dur="1000"/>
                                        <p:tgtEl>
                                          <p:spTgt spid="4"/>
                                        </p:tgtEl>
                                      </p:cBhvr>
                                    </p:animEffect>
                                    <p:anim calcmode="lin" valueType="num">
                                      <p:cBhvr>
                                        <p:cTn id="137" dur="1000" fill="hold"/>
                                        <p:tgtEl>
                                          <p:spTgt spid="4"/>
                                        </p:tgtEl>
                                        <p:attrNameLst>
                                          <p:attrName>ppt_x</p:attrName>
                                        </p:attrNameLst>
                                      </p:cBhvr>
                                      <p:tavLst>
                                        <p:tav tm="0">
                                          <p:val>
                                            <p:strVal val="#ppt_x"/>
                                          </p:val>
                                        </p:tav>
                                        <p:tav tm="100000">
                                          <p:val>
                                            <p:strVal val="#ppt_x"/>
                                          </p:val>
                                        </p:tav>
                                      </p:tavLst>
                                    </p:anim>
                                    <p:anim calcmode="lin" valueType="num">
                                      <p:cBhvr>
                                        <p:cTn id="138" dur="1000" fill="hold"/>
                                        <p:tgtEl>
                                          <p:spTgt spid="4"/>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1000"/>
                                  </p:stCondLst>
                                  <p:childTnLst>
                                    <p:set>
                                      <p:cBhvr>
                                        <p:cTn id="140" dur="1" fill="hold">
                                          <p:stCondLst>
                                            <p:cond delay="0"/>
                                          </p:stCondLst>
                                        </p:cTn>
                                        <p:tgtEl>
                                          <p:spTgt spid="5"/>
                                        </p:tgtEl>
                                        <p:attrNameLst>
                                          <p:attrName>style.visibility</p:attrName>
                                        </p:attrNameLst>
                                      </p:cBhvr>
                                      <p:to>
                                        <p:strVal val="visible"/>
                                      </p:to>
                                    </p:set>
                                    <p:animEffect transition="in" filter="fade">
                                      <p:cBhvr>
                                        <p:cTn id="141" dur="1000"/>
                                        <p:tgtEl>
                                          <p:spTgt spid="5"/>
                                        </p:tgtEl>
                                      </p:cBhvr>
                                    </p:animEffect>
                                    <p:anim calcmode="lin" valueType="num">
                                      <p:cBhvr>
                                        <p:cTn id="142" dur="1000" fill="hold"/>
                                        <p:tgtEl>
                                          <p:spTgt spid="5"/>
                                        </p:tgtEl>
                                        <p:attrNameLst>
                                          <p:attrName>ppt_x</p:attrName>
                                        </p:attrNameLst>
                                      </p:cBhvr>
                                      <p:tavLst>
                                        <p:tav tm="0">
                                          <p:val>
                                            <p:strVal val="#ppt_x"/>
                                          </p:val>
                                        </p:tav>
                                        <p:tav tm="100000">
                                          <p:val>
                                            <p:strVal val="#ppt_x"/>
                                          </p:val>
                                        </p:tav>
                                      </p:tavLst>
                                    </p:anim>
                                    <p:anim calcmode="lin" valueType="num">
                                      <p:cBhvr>
                                        <p:cTn id="143" dur="1000" fill="hold"/>
                                        <p:tgtEl>
                                          <p:spTgt spid="5"/>
                                        </p:tgtEl>
                                        <p:attrNameLst>
                                          <p:attrName>ppt_y</p:attrName>
                                        </p:attrNameLst>
                                      </p:cBhvr>
                                      <p:tavLst>
                                        <p:tav tm="0">
                                          <p:val>
                                            <p:strVal val="#ppt_y+.1"/>
                                          </p:val>
                                        </p:tav>
                                        <p:tav tm="100000">
                                          <p:val>
                                            <p:strVal val="#ppt_y"/>
                                          </p:val>
                                        </p:tav>
                                      </p:tavLst>
                                    </p:anim>
                                  </p:childTnLst>
                                </p:cTn>
                              </p:par>
                              <p:par>
                                <p:cTn id="144" presetID="10" presetClass="entr" presetSubtype="0" fill="hold" grpId="0" nodeType="withEffect">
                                  <p:stCondLst>
                                    <p:cond delay="1000"/>
                                  </p:stCondLst>
                                  <p:childTnLst>
                                    <p:set>
                                      <p:cBhvr>
                                        <p:cTn id="145" dur="1" fill="hold">
                                          <p:stCondLst>
                                            <p:cond delay="0"/>
                                          </p:stCondLst>
                                        </p:cTn>
                                        <p:tgtEl>
                                          <p:spTgt spid="210"/>
                                        </p:tgtEl>
                                        <p:attrNameLst>
                                          <p:attrName>style.visibility</p:attrName>
                                        </p:attrNameLst>
                                      </p:cBhvr>
                                      <p:to>
                                        <p:strVal val="visible"/>
                                      </p:to>
                                    </p:set>
                                    <p:animEffect transition="in" filter="fade">
                                      <p:cBhvr>
                                        <p:cTn id="146" dur="500"/>
                                        <p:tgtEl>
                                          <p:spTgt spid="210"/>
                                        </p:tgtEl>
                                      </p:cBhvr>
                                    </p:animEffect>
                                  </p:childTnLst>
                                </p:cTn>
                              </p:par>
                            </p:childTnLst>
                          </p:cTn>
                        </p:par>
                      </p:childTnLst>
                    </p:cTn>
                  </p:par>
                  <p:par>
                    <p:cTn id="147" fill="hold">
                      <p:stCondLst>
                        <p:cond delay="indefinite"/>
                      </p:stCondLst>
                      <p:childTnLst>
                        <p:par>
                          <p:cTn id="148" fill="hold">
                            <p:stCondLst>
                              <p:cond delay="0"/>
                            </p:stCondLst>
                            <p:childTnLst>
                              <p:par>
                                <p:cTn id="149" presetID="42" presetClass="entr" presetSubtype="0" fill="hold" nodeType="clickEffect">
                                  <p:stCondLst>
                                    <p:cond delay="0"/>
                                  </p:stCondLst>
                                  <p:childTnLst>
                                    <p:set>
                                      <p:cBhvr>
                                        <p:cTn id="150" dur="1" fill="hold">
                                          <p:stCondLst>
                                            <p:cond delay="0"/>
                                          </p:stCondLst>
                                        </p:cTn>
                                        <p:tgtEl>
                                          <p:spTgt spid="100"/>
                                        </p:tgtEl>
                                        <p:attrNameLst>
                                          <p:attrName>style.visibility</p:attrName>
                                        </p:attrNameLst>
                                      </p:cBhvr>
                                      <p:to>
                                        <p:strVal val="visible"/>
                                      </p:to>
                                    </p:set>
                                    <p:animEffect transition="in" filter="fade">
                                      <p:cBhvr>
                                        <p:cTn id="151" dur="1000"/>
                                        <p:tgtEl>
                                          <p:spTgt spid="100"/>
                                        </p:tgtEl>
                                      </p:cBhvr>
                                    </p:animEffect>
                                    <p:anim calcmode="lin" valueType="num">
                                      <p:cBhvr>
                                        <p:cTn id="152" dur="1000" fill="hold"/>
                                        <p:tgtEl>
                                          <p:spTgt spid="100"/>
                                        </p:tgtEl>
                                        <p:attrNameLst>
                                          <p:attrName>ppt_x</p:attrName>
                                        </p:attrNameLst>
                                      </p:cBhvr>
                                      <p:tavLst>
                                        <p:tav tm="0">
                                          <p:val>
                                            <p:strVal val="#ppt_x"/>
                                          </p:val>
                                        </p:tav>
                                        <p:tav tm="100000">
                                          <p:val>
                                            <p:strVal val="#ppt_x"/>
                                          </p:val>
                                        </p:tav>
                                      </p:tavLst>
                                    </p:anim>
                                    <p:anim calcmode="lin" valueType="num">
                                      <p:cBhvr>
                                        <p:cTn id="153" dur="1000" fill="hold"/>
                                        <p:tgtEl>
                                          <p:spTgt spid="100"/>
                                        </p:tgtEl>
                                        <p:attrNameLst>
                                          <p:attrName>ppt_y</p:attrName>
                                        </p:attrNameLst>
                                      </p:cBhvr>
                                      <p:tavLst>
                                        <p:tav tm="0">
                                          <p:val>
                                            <p:strVal val="#ppt_y+.1"/>
                                          </p:val>
                                        </p:tav>
                                        <p:tav tm="100000">
                                          <p:val>
                                            <p:strVal val="#ppt_y"/>
                                          </p:val>
                                        </p:tav>
                                      </p:tavLst>
                                    </p:anim>
                                  </p:childTnLst>
                                </p:cTn>
                              </p:par>
                              <p:par>
                                <p:cTn id="154" presetID="42" presetClass="entr" presetSubtype="0" fill="hold" nodeType="withEffect">
                                  <p:stCondLst>
                                    <p:cond delay="0"/>
                                  </p:stCondLst>
                                  <p:childTnLst>
                                    <p:set>
                                      <p:cBhvr>
                                        <p:cTn id="155" dur="1" fill="hold">
                                          <p:stCondLst>
                                            <p:cond delay="0"/>
                                          </p:stCondLst>
                                        </p:cTn>
                                        <p:tgtEl>
                                          <p:spTgt spid="121"/>
                                        </p:tgtEl>
                                        <p:attrNameLst>
                                          <p:attrName>style.visibility</p:attrName>
                                        </p:attrNameLst>
                                      </p:cBhvr>
                                      <p:to>
                                        <p:strVal val="visible"/>
                                      </p:to>
                                    </p:set>
                                    <p:animEffect transition="in" filter="fade">
                                      <p:cBhvr>
                                        <p:cTn id="156" dur="1000"/>
                                        <p:tgtEl>
                                          <p:spTgt spid="121"/>
                                        </p:tgtEl>
                                      </p:cBhvr>
                                    </p:animEffect>
                                    <p:anim calcmode="lin" valueType="num">
                                      <p:cBhvr>
                                        <p:cTn id="157" dur="1000" fill="hold"/>
                                        <p:tgtEl>
                                          <p:spTgt spid="121"/>
                                        </p:tgtEl>
                                        <p:attrNameLst>
                                          <p:attrName>ppt_x</p:attrName>
                                        </p:attrNameLst>
                                      </p:cBhvr>
                                      <p:tavLst>
                                        <p:tav tm="0">
                                          <p:val>
                                            <p:strVal val="#ppt_x"/>
                                          </p:val>
                                        </p:tav>
                                        <p:tav tm="100000">
                                          <p:val>
                                            <p:strVal val="#ppt_x"/>
                                          </p:val>
                                        </p:tav>
                                      </p:tavLst>
                                    </p:anim>
                                    <p:anim calcmode="lin" valueType="num">
                                      <p:cBhvr>
                                        <p:cTn id="158" dur="1000" fill="hold"/>
                                        <p:tgtEl>
                                          <p:spTgt spid="121"/>
                                        </p:tgtEl>
                                        <p:attrNameLst>
                                          <p:attrName>ppt_y</p:attrName>
                                        </p:attrNameLst>
                                      </p:cBhvr>
                                      <p:tavLst>
                                        <p:tav tm="0">
                                          <p:val>
                                            <p:strVal val="#ppt_y+.1"/>
                                          </p:val>
                                        </p:tav>
                                        <p:tav tm="100000">
                                          <p:val>
                                            <p:strVal val="#ppt_y"/>
                                          </p:val>
                                        </p:tav>
                                      </p:tavLst>
                                    </p:anim>
                                  </p:childTnLst>
                                </p:cTn>
                              </p:par>
                              <p:par>
                                <p:cTn id="159" presetID="42" presetClass="entr" presetSubtype="0" fill="hold" nodeType="withEffect">
                                  <p:stCondLst>
                                    <p:cond delay="0"/>
                                  </p:stCondLst>
                                  <p:childTnLst>
                                    <p:set>
                                      <p:cBhvr>
                                        <p:cTn id="160" dur="1" fill="hold">
                                          <p:stCondLst>
                                            <p:cond delay="0"/>
                                          </p:stCondLst>
                                        </p:cTn>
                                        <p:tgtEl>
                                          <p:spTgt spid="103"/>
                                        </p:tgtEl>
                                        <p:attrNameLst>
                                          <p:attrName>style.visibility</p:attrName>
                                        </p:attrNameLst>
                                      </p:cBhvr>
                                      <p:to>
                                        <p:strVal val="visible"/>
                                      </p:to>
                                    </p:set>
                                    <p:animEffect transition="in" filter="fade">
                                      <p:cBhvr>
                                        <p:cTn id="161" dur="1000"/>
                                        <p:tgtEl>
                                          <p:spTgt spid="103"/>
                                        </p:tgtEl>
                                      </p:cBhvr>
                                    </p:animEffect>
                                    <p:anim calcmode="lin" valueType="num">
                                      <p:cBhvr>
                                        <p:cTn id="162" dur="1000" fill="hold"/>
                                        <p:tgtEl>
                                          <p:spTgt spid="103"/>
                                        </p:tgtEl>
                                        <p:attrNameLst>
                                          <p:attrName>ppt_x</p:attrName>
                                        </p:attrNameLst>
                                      </p:cBhvr>
                                      <p:tavLst>
                                        <p:tav tm="0">
                                          <p:val>
                                            <p:strVal val="#ppt_x"/>
                                          </p:val>
                                        </p:tav>
                                        <p:tav tm="100000">
                                          <p:val>
                                            <p:strVal val="#ppt_x"/>
                                          </p:val>
                                        </p:tav>
                                      </p:tavLst>
                                    </p:anim>
                                    <p:anim calcmode="lin" valueType="num">
                                      <p:cBhvr>
                                        <p:cTn id="163" dur="1000" fill="hold"/>
                                        <p:tgtEl>
                                          <p:spTgt spid="103"/>
                                        </p:tgtEl>
                                        <p:attrNameLst>
                                          <p:attrName>ppt_y</p:attrName>
                                        </p:attrNameLst>
                                      </p:cBhvr>
                                      <p:tavLst>
                                        <p:tav tm="0">
                                          <p:val>
                                            <p:strVal val="#ppt_y+.1"/>
                                          </p:val>
                                        </p:tav>
                                        <p:tav tm="100000">
                                          <p:val>
                                            <p:strVal val="#ppt_y"/>
                                          </p:val>
                                        </p:tav>
                                      </p:tavLst>
                                    </p:anim>
                                  </p:childTnLst>
                                </p:cTn>
                              </p:par>
                              <p:par>
                                <p:cTn id="164" presetID="42" presetClass="entr" presetSubtype="0" fill="hold" nodeType="withEffect">
                                  <p:stCondLst>
                                    <p:cond delay="0"/>
                                  </p:stCondLst>
                                  <p:childTnLst>
                                    <p:set>
                                      <p:cBhvr>
                                        <p:cTn id="165" dur="1" fill="hold">
                                          <p:stCondLst>
                                            <p:cond delay="0"/>
                                          </p:stCondLst>
                                        </p:cTn>
                                        <p:tgtEl>
                                          <p:spTgt spid="127"/>
                                        </p:tgtEl>
                                        <p:attrNameLst>
                                          <p:attrName>style.visibility</p:attrName>
                                        </p:attrNameLst>
                                      </p:cBhvr>
                                      <p:to>
                                        <p:strVal val="visible"/>
                                      </p:to>
                                    </p:set>
                                    <p:animEffect transition="in" filter="fade">
                                      <p:cBhvr>
                                        <p:cTn id="166" dur="1000"/>
                                        <p:tgtEl>
                                          <p:spTgt spid="127"/>
                                        </p:tgtEl>
                                      </p:cBhvr>
                                    </p:animEffect>
                                    <p:anim calcmode="lin" valueType="num">
                                      <p:cBhvr>
                                        <p:cTn id="167" dur="1000" fill="hold"/>
                                        <p:tgtEl>
                                          <p:spTgt spid="127"/>
                                        </p:tgtEl>
                                        <p:attrNameLst>
                                          <p:attrName>ppt_x</p:attrName>
                                        </p:attrNameLst>
                                      </p:cBhvr>
                                      <p:tavLst>
                                        <p:tav tm="0">
                                          <p:val>
                                            <p:strVal val="#ppt_x"/>
                                          </p:val>
                                        </p:tav>
                                        <p:tav tm="100000">
                                          <p:val>
                                            <p:strVal val="#ppt_x"/>
                                          </p:val>
                                        </p:tav>
                                      </p:tavLst>
                                    </p:anim>
                                    <p:anim calcmode="lin" valueType="num">
                                      <p:cBhvr>
                                        <p:cTn id="168" dur="1000" fill="hold"/>
                                        <p:tgtEl>
                                          <p:spTgt spid="127"/>
                                        </p:tgtEl>
                                        <p:attrNameLst>
                                          <p:attrName>ppt_y</p:attrName>
                                        </p:attrNameLst>
                                      </p:cBhvr>
                                      <p:tavLst>
                                        <p:tav tm="0">
                                          <p:val>
                                            <p:strVal val="#ppt_y+.1"/>
                                          </p:val>
                                        </p:tav>
                                        <p:tav tm="100000">
                                          <p:val>
                                            <p:strVal val="#ppt_y"/>
                                          </p:val>
                                        </p:tav>
                                      </p:tavLst>
                                    </p:anim>
                                  </p:childTnLst>
                                </p:cTn>
                              </p:par>
                              <p:par>
                                <p:cTn id="169" presetID="42" presetClass="entr" presetSubtype="0" fill="hold" nodeType="withEffect">
                                  <p:stCondLst>
                                    <p:cond delay="0"/>
                                  </p:stCondLst>
                                  <p:childTnLst>
                                    <p:set>
                                      <p:cBhvr>
                                        <p:cTn id="170" dur="1" fill="hold">
                                          <p:stCondLst>
                                            <p:cond delay="0"/>
                                          </p:stCondLst>
                                        </p:cTn>
                                        <p:tgtEl>
                                          <p:spTgt spid="124"/>
                                        </p:tgtEl>
                                        <p:attrNameLst>
                                          <p:attrName>style.visibility</p:attrName>
                                        </p:attrNameLst>
                                      </p:cBhvr>
                                      <p:to>
                                        <p:strVal val="visible"/>
                                      </p:to>
                                    </p:set>
                                    <p:animEffect transition="in" filter="fade">
                                      <p:cBhvr>
                                        <p:cTn id="171" dur="1000"/>
                                        <p:tgtEl>
                                          <p:spTgt spid="124"/>
                                        </p:tgtEl>
                                      </p:cBhvr>
                                    </p:animEffect>
                                    <p:anim calcmode="lin" valueType="num">
                                      <p:cBhvr>
                                        <p:cTn id="172" dur="1000" fill="hold"/>
                                        <p:tgtEl>
                                          <p:spTgt spid="124"/>
                                        </p:tgtEl>
                                        <p:attrNameLst>
                                          <p:attrName>ppt_x</p:attrName>
                                        </p:attrNameLst>
                                      </p:cBhvr>
                                      <p:tavLst>
                                        <p:tav tm="0">
                                          <p:val>
                                            <p:strVal val="#ppt_x"/>
                                          </p:val>
                                        </p:tav>
                                        <p:tav tm="100000">
                                          <p:val>
                                            <p:strVal val="#ppt_x"/>
                                          </p:val>
                                        </p:tav>
                                      </p:tavLst>
                                    </p:anim>
                                    <p:anim calcmode="lin" valueType="num">
                                      <p:cBhvr>
                                        <p:cTn id="173" dur="1000" fill="hold"/>
                                        <p:tgtEl>
                                          <p:spTgt spid="124"/>
                                        </p:tgtEl>
                                        <p:attrNameLst>
                                          <p:attrName>ppt_y</p:attrName>
                                        </p:attrNameLst>
                                      </p:cBhvr>
                                      <p:tavLst>
                                        <p:tav tm="0">
                                          <p:val>
                                            <p:strVal val="#ppt_y+.1"/>
                                          </p:val>
                                        </p:tav>
                                        <p:tav tm="100000">
                                          <p:val>
                                            <p:strVal val="#ppt_y"/>
                                          </p:val>
                                        </p:tav>
                                      </p:tavLst>
                                    </p:anim>
                                  </p:childTnLst>
                                </p:cTn>
                              </p:par>
                              <p:par>
                                <p:cTn id="174" presetID="42" presetClass="entr" presetSubtype="0" fill="hold" nodeType="withEffect">
                                  <p:stCondLst>
                                    <p:cond delay="0"/>
                                  </p:stCondLst>
                                  <p:childTnLst>
                                    <p:set>
                                      <p:cBhvr>
                                        <p:cTn id="175" dur="1" fill="hold">
                                          <p:stCondLst>
                                            <p:cond delay="0"/>
                                          </p:stCondLst>
                                        </p:cTn>
                                        <p:tgtEl>
                                          <p:spTgt spid="101"/>
                                        </p:tgtEl>
                                        <p:attrNameLst>
                                          <p:attrName>style.visibility</p:attrName>
                                        </p:attrNameLst>
                                      </p:cBhvr>
                                      <p:to>
                                        <p:strVal val="visible"/>
                                      </p:to>
                                    </p:set>
                                    <p:animEffect transition="in" filter="fade">
                                      <p:cBhvr>
                                        <p:cTn id="176" dur="1000"/>
                                        <p:tgtEl>
                                          <p:spTgt spid="101"/>
                                        </p:tgtEl>
                                      </p:cBhvr>
                                    </p:animEffect>
                                    <p:anim calcmode="lin" valueType="num">
                                      <p:cBhvr>
                                        <p:cTn id="177" dur="1000" fill="hold"/>
                                        <p:tgtEl>
                                          <p:spTgt spid="101"/>
                                        </p:tgtEl>
                                        <p:attrNameLst>
                                          <p:attrName>ppt_x</p:attrName>
                                        </p:attrNameLst>
                                      </p:cBhvr>
                                      <p:tavLst>
                                        <p:tav tm="0">
                                          <p:val>
                                            <p:strVal val="#ppt_x"/>
                                          </p:val>
                                        </p:tav>
                                        <p:tav tm="100000">
                                          <p:val>
                                            <p:strVal val="#ppt_x"/>
                                          </p:val>
                                        </p:tav>
                                      </p:tavLst>
                                    </p:anim>
                                    <p:anim calcmode="lin" valueType="num">
                                      <p:cBhvr>
                                        <p:cTn id="178" dur="1000" fill="hold"/>
                                        <p:tgtEl>
                                          <p:spTgt spid="101"/>
                                        </p:tgtEl>
                                        <p:attrNameLst>
                                          <p:attrName>ppt_y</p:attrName>
                                        </p:attrNameLst>
                                      </p:cBhvr>
                                      <p:tavLst>
                                        <p:tav tm="0">
                                          <p:val>
                                            <p:strVal val="#ppt_y+.1"/>
                                          </p:val>
                                        </p:tav>
                                        <p:tav tm="100000">
                                          <p:val>
                                            <p:strVal val="#ppt_y"/>
                                          </p:val>
                                        </p:tav>
                                      </p:tavLst>
                                    </p:anim>
                                  </p:childTnLst>
                                </p:cTn>
                              </p:par>
                              <p:par>
                                <p:cTn id="179" presetID="42" presetClass="entr" presetSubtype="0" fill="hold" grpId="0" nodeType="withEffect">
                                  <p:stCondLst>
                                    <p:cond delay="1500"/>
                                  </p:stCondLst>
                                  <p:childTnLst>
                                    <p:set>
                                      <p:cBhvr>
                                        <p:cTn id="180" dur="1" fill="hold">
                                          <p:stCondLst>
                                            <p:cond delay="0"/>
                                          </p:stCondLst>
                                        </p:cTn>
                                        <p:tgtEl>
                                          <p:spTgt spid="108"/>
                                        </p:tgtEl>
                                        <p:attrNameLst>
                                          <p:attrName>style.visibility</p:attrName>
                                        </p:attrNameLst>
                                      </p:cBhvr>
                                      <p:to>
                                        <p:strVal val="visible"/>
                                      </p:to>
                                    </p:set>
                                    <p:animEffect transition="in" filter="fade">
                                      <p:cBhvr>
                                        <p:cTn id="181" dur="500"/>
                                        <p:tgtEl>
                                          <p:spTgt spid="108"/>
                                        </p:tgtEl>
                                      </p:cBhvr>
                                    </p:animEffect>
                                    <p:anim calcmode="lin" valueType="num">
                                      <p:cBhvr>
                                        <p:cTn id="182" dur="500" fill="hold"/>
                                        <p:tgtEl>
                                          <p:spTgt spid="108"/>
                                        </p:tgtEl>
                                        <p:attrNameLst>
                                          <p:attrName>ppt_x</p:attrName>
                                        </p:attrNameLst>
                                      </p:cBhvr>
                                      <p:tavLst>
                                        <p:tav tm="0">
                                          <p:val>
                                            <p:strVal val="#ppt_x"/>
                                          </p:val>
                                        </p:tav>
                                        <p:tav tm="100000">
                                          <p:val>
                                            <p:strVal val="#ppt_x"/>
                                          </p:val>
                                        </p:tav>
                                      </p:tavLst>
                                    </p:anim>
                                    <p:anim calcmode="lin" valueType="num">
                                      <p:cBhvr>
                                        <p:cTn id="183" dur="500" fill="hold"/>
                                        <p:tgtEl>
                                          <p:spTgt spid="108"/>
                                        </p:tgtEl>
                                        <p:attrNameLst>
                                          <p:attrName>ppt_y</p:attrName>
                                        </p:attrNameLst>
                                      </p:cBhvr>
                                      <p:tavLst>
                                        <p:tav tm="0">
                                          <p:val>
                                            <p:strVal val="#ppt_y+.1"/>
                                          </p:val>
                                        </p:tav>
                                        <p:tav tm="100000">
                                          <p:val>
                                            <p:strVal val="#ppt_y"/>
                                          </p:val>
                                        </p:tav>
                                      </p:tavLst>
                                    </p:anim>
                                  </p:childTnLst>
                                </p:cTn>
                              </p:par>
                              <p:par>
                                <p:cTn id="184" presetID="42" presetClass="entr" presetSubtype="0" fill="hold" grpId="0" nodeType="withEffect">
                                  <p:stCondLst>
                                    <p:cond delay="1500"/>
                                  </p:stCondLst>
                                  <p:childTnLst>
                                    <p:set>
                                      <p:cBhvr>
                                        <p:cTn id="185" dur="1" fill="hold">
                                          <p:stCondLst>
                                            <p:cond delay="0"/>
                                          </p:stCondLst>
                                        </p:cTn>
                                        <p:tgtEl>
                                          <p:spTgt spid="136"/>
                                        </p:tgtEl>
                                        <p:attrNameLst>
                                          <p:attrName>style.visibility</p:attrName>
                                        </p:attrNameLst>
                                      </p:cBhvr>
                                      <p:to>
                                        <p:strVal val="visible"/>
                                      </p:to>
                                    </p:set>
                                    <p:animEffect transition="in" filter="fade">
                                      <p:cBhvr>
                                        <p:cTn id="186" dur="500"/>
                                        <p:tgtEl>
                                          <p:spTgt spid="136"/>
                                        </p:tgtEl>
                                      </p:cBhvr>
                                    </p:animEffect>
                                    <p:anim calcmode="lin" valueType="num">
                                      <p:cBhvr>
                                        <p:cTn id="187" dur="500" fill="hold"/>
                                        <p:tgtEl>
                                          <p:spTgt spid="136"/>
                                        </p:tgtEl>
                                        <p:attrNameLst>
                                          <p:attrName>ppt_x</p:attrName>
                                        </p:attrNameLst>
                                      </p:cBhvr>
                                      <p:tavLst>
                                        <p:tav tm="0">
                                          <p:val>
                                            <p:strVal val="#ppt_x"/>
                                          </p:val>
                                        </p:tav>
                                        <p:tav tm="100000">
                                          <p:val>
                                            <p:strVal val="#ppt_x"/>
                                          </p:val>
                                        </p:tav>
                                      </p:tavLst>
                                    </p:anim>
                                    <p:anim calcmode="lin" valueType="num">
                                      <p:cBhvr>
                                        <p:cTn id="188" dur="500" fill="hold"/>
                                        <p:tgtEl>
                                          <p:spTgt spid="136"/>
                                        </p:tgtEl>
                                        <p:attrNameLst>
                                          <p:attrName>ppt_y</p:attrName>
                                        </p:attrNameLst>
                                      </p:cBhvr>
                                      <p:tavLst>
                                        <p:tav tm="0">
                                          <p:val>
                                            <p:strVal val="#ppt_y+.1"/>
                                          </p:val>
                                        </p:tav>
                                        <p:tav tm="100000">
                                          <p:val>
                                            <p:strVal val="#ppt_y"/>
                                          </p:val>
                                        </p:tav>
                                      </p:tavLst>
                                    </p:anim>
                                  </p:childTnLst>
                                </p:cTn>
                              </p:par>
                              <p:par>
                                <p:cTn id="189" presetID="22" presetClass="entr" presetSubtype="2" fill="hold" nodeType="withEffect">
                                  <p:stCondLst>
                                    <p:cond delay="2000"/>
                                  </p:stCondLst>
                                  <p:childTnLst>
                                    <p:set>
                                      <p:cBhvr>
                                        <p:cTn id="190" dur="1" fill="hold">
                                          <p:stCondLst>
                                            <p:cond delay="0"/>
                                          </p:stCondLst>
                                        </p:cTn>
                                        <p:tgtEl>
                                          <p:spTgt spid="138"/>
                                        </p:tgtEl>
                                        <p:attrNameLst>
                                          <p:attrName>style.visibility</p:attrName>
                                        </p:attrNameLst>
                                      </p:cBhvr>
                                      <p:to>
                                        <p:strVal val="visible"/>
                                      </p:to>
                                    </p:set>
                                    <p:animEffect transition="in" filter="wipe(right)">
                                      <p:cBhvr>
                                        <p:cTn id="191" dur="500"/>
                                        <p:tgtEl>
                                          <p:spTgt spid="138"/>
                                        </p:tgtEl>
                                      </p:cBhvr>
                                    </p:animEffect>
                                  </p:childTnLst>
                                </p:cTn>
                              </p:par>
                              <p:par>
                                <p:cTn id="192" presetID="22" presetClass="entr" presetSubtype="8" fill="hold" nodeType="withEffect">
                                  <p:stCondLst>
                                    <p:cond delay="2000"/>
                                  </p:stCondLst>
                                  <p:childTnLst>
                                    <p:set>
                                      <p:cBhvr>
                                        <p:cTn id="193" dur="1" fill="hold">
                                          <p:stCondLst>
                                            <p:cond delay="0"/>
                                          </p:stCondLst>
                                        </p:cTn>
                                        <p:tgtEl>
                                          <p:spTgt spid="131"/>
                                        </p:tgtEl>
                                        <p:attrNameLst>
                                          <p:attrName>style.visibility</p:attrName>
                                        </p:attrNameLst>
                                      </p:cBhvr>
                                      <p:to>
                                        <p:strVal val="visible"/>
                                      </p:to>
                                    </p:set>
                                    <p:animEffect transition="in" filter="wipe(left)">
                                      <p:cBhvr>
                                        <p:cTn id="194" dur="500"/>
                                        <p:tgtEl>
                                          <p:spTgt spid="131"/>
                                        </p:tgtEl>
                                      </p:cBhvr>
                                    </p:animEffect>
                                  </p:childTnLst>
                                </p:cTn>
                              </p:par>
                              <p:par>
                                <p:cTn id="195" presetID="22" presetClass="entr" presetSubtype="8" fill="hold" nodeType="withEffect">
                                  <p:stCondLst>
                                    <p:cond delay="2000"/>
                                  </p:stCondLst>
                                  <p:childTnLst>
                                    <p:set>
                                      <p:cBhvr>
                                        <p:cTn id="196" dur="1" fill="hold">
                                          <p:stCondLst>
                                            <p:cond delay="0"/>
                                          </p:stCondLst>
                                        </p:cTn>
                                        <p:tgtEl>
                                          <p:spTgt spid="133"/>
                                        </p:tgtEl>
                                        <p:attrNameLst>
                                          <p:attrName>style.visibility</p:attrName>
                                        </p:attrNameLst>
                                      </p:cBhvr>
                                      <p:to>
                                        <p:strVal val="visible"/>
                                      </p:to>
                                    </p:set>
                                    <p:animEffect transition="in" filter="wipe(left)">
                                      <p:cBhvr>
                                        <p:cTn id="197" dur="500"/>
                                        <p:tgtEl>
                                          <p:spTgt spid="133"/>
                                        </p:tgtEl>
                                      </p:cBhvr>
                                    </p:animEffect>
                                  </p:childTnLst>
                                </p:cTn>
                              </p:par>
                              <p:par>
                                <p:cTn id="198" presetID="22" presetClass="entr" presetSubtype="2" fill="hold" nodeType="withEffect">
                                  <p:stCondLst>
                                    <p:cond delay="2000"/>
                                  </p:stCondLst>
                                  <p:childTnLst>
                                    <p:set>
                                      <p:cBhvr>
                                        <p:cTn id="199" dur="1" fill="hold">
                                          <p:stCondLst>
                                            <p:cond delay="0"/>
                                          </p:stCondLst>
                                        </p:cTn>
                                        <p:tgtEl>
                                          <p:spTgt spid="144"/>
                                        </p:tgtEl>
                                        <p:attrNameLst>
                                          <p:attrName>style.visibility</p:attrName>
                                        </p:attrNameLst>
                                      </p:cBhvr>
                                      <p:to>
                                        <p:strVal val="visible"/>
                                      </p:to>
                                    </p:set>
                                    <p:animEffect transition="in" filter="wipe(right)">
                                      <p:cBhvr>
                                        <p:cTn id="200" dur="500"/>
                                        <p:tgtEl>
                                          <p:spTgt spid="144"/>
                                        </p:tgtEl>
                                      </p:cBhvr>
                                    </p:animEffect>
                                  </p:childTnLst>
                                </p:cTn>
                              </p:par>
                              <p:par>
                                <p:cTn id="201" presetID="22" presetClass="entr" presetSubtype="2" fill="hold" nodeType="withEffect">
                                  <p:stCondLst>
                                    <p:cond delay="2000"/>
                                  </p:stCondLst>
                                  <p:childTnLst>
                                    <p:set>
                                      <p:cBhvr>
                                        <p:cTn id="202" dur="1" fill="hold">
                                          <p:stCondLst>
                                            <p:cond delay="0"/>
                                          </p:stCondLst>
                                        </p:cTn>
                                        <p:tgtEl>
                                          <p:spTgt spid="146"/>
                                        </p:tgtEl>
                                        <p:attrNameLst>
                                          <p:attrName>style.visibility</p:attrName>
                                        </p:attrNameLst>
                                      </p:cBhvr>
                                      <p:to>
                                        <p:strVal val="visible"/>
                                      </p:to>
                                    </p:set>
                                    <p:animEffect transition="in" filter="wipe(right)">
                                      <p:cBhvr>
                                        <p:cTn id="203" dur="500"/>
                                        <p:tgtEl>
                                          <p:spTgt spid="146"/>
                                        </p:tgtEl>
                                      </p:cBhvr>
                                    </p:animEffect>
                                  </p:childTnLst>
                                </p:cTn>
                              </p:par>
                              <p:par>
                                <p:cTn id="204" presetID="42" presetClass="entr" presetSubtype="0" fill="hold" grpId="0" nodeType="withEffect">
                                  <p:stCondLst>
                                    <p:cond delay="2500"/>
                                  </p:stCondLst>
                                  <p:childTnLst>
                                    <p:set>
                                      <p:cBhvr>
                                        <p:cTn id="205" dur="1" fill="hold">
                                          <p:stCondLst>
                                            <p:cond delay="0"/>
                                          </p:stCondLst>
                                        </p:cTn>
                                        <p:tgtEl>
                                          <p:spTgt spid="8"/>
                                        </p:tgtEl>
                                        <p:attrNameLst>
                                          <p:attrName>style.visibility</p:attrName>
                                        </p:attrNameLst>
                                      </p:cBhvr>
                                      <p:to>
                                        <p:strVal val="visible"/>
                                      </p:to>
                                    </p:set>
                                    <p:animEffect transition="in" filter="fade">
                                      <p:cBhvr>
                                        <p:cTn id="206" dur="1000"/>
                                        <p:tgtEl>
                                          <p:spTgt spid="8"/>
                                        </p:tgtEl>
                                      </p:cBhvr>
                                    </p:animEffect>
                                    <p:anim calcmode="lin" valueType="num">
                                      <p:cBhvr>
                                        <p:cTn id="207" dur="1000" fill="hold"/>
                                        <p:tgtEl>
                                          <p:spTgt spid="8"/>
                                        </p:tgtEl>
                                        <p:attrNameLst>
                                          <p:attrName>ppt_x</p:attrName>
                                        </p:attrNameLst>
                                      </p:cBhvr>
                                      <p:tavLst>
                                        <p:tav tm="0">
                                          <p:val>
                                            <p:strVal val="#ppt_x"/>
                                          </p:val>
                                        </p:tav>
                                        <p:tav tm="100000">
                                          <p:val>
                                            <p:strVal val="#ppt_x"/>
                                          </p:val>
                                        </p:tav>
                                      </p:tavLst>
                                    </p:anim>
                                    <p:anim calcmode="lin" valueType="num">
                                      <p:cBhvr>
                                        <p:cTn id="208" dur="1000" fill="hold"/>
                                        <p:tgtEl>
                                          <p:spTgt spid="8"/>
                                        </p:tgtEl>
                                        <p:attrNameLst>
                                          <p:attrName>ppt_y</p:attrName>
                                        </p:attrNameLst>
                                      </p:cBhvr>
                                      <p:tavLst>
                                        <p:tav tm="0">
                                          <p:val>
                                            <p:strVal val="#ppt_y+.1"/>
                                          </p:val>
                                        </p:tav>
                                        <p:tav tm="100000">
                                          <p:val>
                                            <p:strVal val="#ppt_y"/>
                                          </p:val>
                                        </p:tav>
                                      </p:tavLst>
                                    </p:anim>
                                  </p:childTnLst>
                                </p:cTn>
                              </p:par>
                              <p:par>
                                <p:cTn id="209" presetID="42" presetClass="entr" presetSubtype="0" fill="hold" grpId="0" nodeType="withEffect">
                                  <p:stCondLst>
                                    <p:cond delay="2500"/>
                                  </p:stCondLst>
                                  <p:childTnLst>
                                    <p:set>
                                      <p:cBhvr>
                                        <p:cTn id="210" dur="1" fill="hold">
                                          <p:stCondLst>
                                            <p:cond delay="0"/>
                                          </p:stCondLst>
                                        </p:cTn>
                                        <p:tgtEl>
                                          <p:spTgt spid="9"/>
                                        </p:tgtEl>
                                        <p:attrNameLst>
                                          <p:attrName>style.visibility</p:attrName>
                                        </p:attrNameLst>
                                      </p:cBhvr>
                                      <p:to>
                                        <p:strVal val="visible"/>
                                      </p:to>
                                    </p:set>
                                    <p:animEffect transition="in" filter="fade">
                                      <p:cBhvr>
                                        <p:cTn id="211" dur="1000"/>
                                        <p:tgtEl>
                                          <p:spTgt spid="9"/>
                                        </p:tgtEl>
                                      </p:cBhvr>
                                    </p:animEffect>
                                    <p:anim calcmode="lin" valueType="num">
                                      <p:cBhvr>
                                        <p:cTn id="212" dur="1000" fill="hold"/>
                                        <p:tgtEl>
                                          <p:spTgt spid="9"/>
                                        </p:tgtEl>
                                        <p:attrNameLst>
                                          <p:attrName>ppt_x</p:attrName>
                                        </p:attrNameLst>
                                      </p:cBhvr>
                                      <p:tavLst>
                                        <p:tav tm="0">
                                          <p:val>
                                            <p:strVal val="#ppt_x"/>
                                          </p:val>
                                        </p:tav>
                                        <p:tav tm="100000">
                                          <p:val>
                                            <p:strVal val="#ppt_x"/>
                                          </p:val>
                                        </p:tav>
                                      </p:tavLst>
                                    </p:anim>
                                    <p:anim calcmode="lin" valueType="num">
                                      <p:cBhvr>
                                        <p:cTn id="213" dur="1000" fill="hold"/>
                                        <p:tgtEl>
                                          <p:spTgt spid="9"/>
                                        </p:tgtEl>
                                        <p:attrNameLst>
                                          <p:attrName>ppt_y</p:attrName>
                                        </p:attrNameLst>
                                      </p:cBhvr>
                                      <p:tavLst>
                                        <p:tav tm="0">
                                          <p:val>
                                            <p:strVal val="#ppt_y+.1"/>
                                          </p:val>
                                        </p:tav>
                                        <p:tav tm="100000">
                                          <p:val>
                                            <p:strVal val="#ppt_y"/>
                                          </p:val>
                                        </p:tav>
                                      </p:tavLst>
                                    </p:anim>
                                  </p:childTnLst>
                                </p:cTn>
                              </p:par>
                              <p:par>
                                <p:cTn id="214" presetID="10" presetClass="entr" presetSubtype="0" fill="hold" grpId="0" nodeType="withEffect">
                                  <p:stCondLst>
                                    <p:cond delay="3500"/>
                                  </p:stCondLst>
                                  <p:childTnLst>
                                    <p:set>
                                      <p:cBhvr>
                                        <p:cTn id="215" dur="1" fill="hold">
                                          <p:stCondLst>
                                            <p:cond delay="0"/>
                                          </p:stCondLst>
                                        </p:cTn>
                                        <p:tgtEl>
                                          <p:spTgt spid="211"/>
                                        </p:tgtEl>
                                        <p:attrNameLst>
                                          <p:attrName>style.visibility</p:attrName>
                                        </p:attrNameLst>
                                      </p:cBhvr>
                                      <p:to>
                                        <p:strVal val="visible"/>
                                      </p:to>
                                    </p:set>
                                    <p:animEffect transition="in" filter="fade">
                                      <p:cBhvr>
                                        <p:cTn id="216" dur="500"/>
                                        <p:tgtEl>
                                          <p:spTgt spid="211"/>
                                        </p:tgtEl>
                                      </p:cBhvr>
                                    </p:animEffect>
                                  </p:childTnLst>
                                </p:cTn>
                              </p:par>
                            </p:childTnLst>
                          </p:cTn>
                        </p:par>
                      </p:childTnLst>
                    </p:cTn>
                  </p:par>
                  <p:par>
                    <p:cTn id="217" fill="hold">
                      <p:stCondLst>
                        <p:cond delay="indefinite"/>
                      </p:stCondLst>
                      <p:childTnLst>
                        <p:par>
                          <p:cTn id="218" fill="hold">
                            <p:stCondLst>
                              <p:cond delay="0"/>
                            </p:stCondLst>
                            <p:childTnLst>
                              <p:par>
                                <p:cTn id="219" presetID="42" presetClass="entr" presetSubtype="0" fill="hold" grpId="0" nodeType="clickEffect">
                                  <p:stCondLst>
                                    <p:cond delay="0"/>
                                  </p:stCondLst>
                                  <p:childTnLst>
                                    <p:set>
                                      <p:cBhvr>
                                        <p:cTn id="220" dur="1" fill="hold">
                                          <p:stCondLst>
                                            <p:cond delay="0"/>
                                          </p:stCondLst>
                                        </p:cTn>
                                        <p:tgtEl>
                                          <p:spTgt spid="150"/>
                                        </p:tgtEl>
                                        <p:attrNameLst>
                                          <p:attrName>style.visibility</p:attrName>
                                        </p:attrNameLst>
                                      </p:cBhvr>
                                      <p:to>
                                        <p:strVal val="visible"/>
                                      </p:to>
                                    </p:set>
                                    <p:animEffect transition="in" filter="fade">
                                      <p:cBhvr>
                                        <p:cTn id="221" dur="1000"/>
                                        <p:tgtEl>
                                          <p:spTgt spid="150"/>
                                        </p:tgtEl>
                                      </p:cBhvr>
                                    </p:animEffect>
                                    <p:anim calcmode="lin" valueType="num">
                                      <p:cBhvr>
                                        <p:cTn id="222" dur="1000" fill="hold"/>
                                        <p:tgtEl>
                                          <p:spTgt spid="150"/>
                                        </p:tgtEl>
                                        <p:attrNameLst>
                                          <p:attrName>ppt_x</p:attrName>
                                        </p:attrNameLst>
                                      </p:cBhvr>
                                      <p:tavLst>
                                        <p:tav tm="0">
                                          <p:val>
                                            <p:strVal val="#ppt_x"/>
                                          </p:val>
                                        </p:tav>
                                        <p:tav tm="100000">
                                          <p:val>
                                            <p:strVal val="#ppt_x"/>
                                          </p:val>
                                        </p:tav>
                                      </p:tavLst>
                                    </p:anim>
                                    <p:anim calcmode="lin" valueType="num">
                                      <p:cBhvr>
                                        <p:cTn id="223" dur="1000" fill="hold"/>
                                        <p:tgtEl>
                                          <p:spTgt spid="150"/>
                                        </p:tgtEl>
                                        <p:attrNameLst>
                                          <p:attrName>ppt_y</p:attrName>
                                        </p:attrNameLst>
                                      </p:cBhvr>
                                      <p:tavLst>
                                        <p:tav tm="0">
                                          <p:val>
                                            <p:strVal val="#ppt_y+.1"/>
                                          </p:val>
                                        </p:tav>
                                        <p:tav tm="100000">
                                          <p:val>
                                            <p:strVal val="#ppt_y"/>
                                          </p:val>
                                        </p:tav>
                                      </p:tavLst>
                                    </p:anim>
                                  </p:childTnLst>
                                </p:cTn>
                              </p:par>
                              <p:par>
                                <p:cTn id="224" presetID="22" presetClass="entr" presetSubtype="4" fill="hold" nodeType="withEffect">
                                  <p:stCondLst>
                                    <p:cond delay="0"/>
                                  </p:stCondLst>
                                  <p:childTnLst>
                                    <p:set>
                                      <p:cBhvr>
                                        <p:cTn id="225" dur="1" fill="hold">
                                          <p:stCondLst>
                                            <p:cond delay="0"/>
                                          </p:stCondLst>
                                        </p:cTn>
                                        <p:tgtEl>
                                          <p:spTgt spid="168"/>
                                        </p:tgtEl>
                                        <p:attrNameLst>
                                          <p:attrName>style.visibility</p:attrName>
                                        </p:attrNameLst>
                                      </p:cBhvr>
                                      <p:to>
                                        <p:strVal val="visible"/>
                                      </p:to>
                                    </p:set>
                                    <p:animEffect transition="in" filter="wipe(down)">
                                      <p:cBhvr>
                                        <p:cTn id="226" dur="500"/>
                                        <p:tgtEl>
                                          <p:spTgt spid="168"/>
                                        </p:tgtEl>
                                      </p:cBhvr>
                                    </p:animEffect>
                                  </p:childTnLst>
                                </p:cTn>
                              </p:par>
                              <p:par>
                                <p:cTn id="227" presetID="22" presetClass="entr" presetSubtype="4" fill="hold" nodeType="withEffect">
                                  <p:stCondLst>
                                    <p:cond delay="0"/>
                                  </p:stCondLst>
                                  <p:childTnLst>
                                    <p:set>
                                      <p:cBhvr>
                                        <p:cTn id="228" dur="1" fill="hold">
                                          <p:stCondLst>
                                            <p:cond delay="0"/>
                                          </p:stCondLst>
                                        </p:cTn>
                                        <p:tgtEl>
                                          <p:spTgt spid="166"/>
                                        </p:tgtEl>
                                        <p:attrNameLst>
                                          <p:attrName>style.visibility</p:attrName>
                                        </p:attrNameLst>
                                      </p:cBhvr>
                                      <p:to>
                                        <p:strVal val="visible"/>
                                      </p:to>
                                    </p:set>
                                    <p:animEffect transition="in" filter="wipe(down)">
                                      <p:cBhvr>
                                        <p:cTn id="229" dur="500"/>
                                        <p:tgtEl>
                                          <p:spTgt spid="166"/>
                                        </p:tgtEl>
                                      </p:cBhvr>
                                    </p:animEffect>
                                  </p:childTnLst>
                                </p:cTn>
                              </p:par>
                              <p:par>
                                <p:cTn id="230" presetID="22" presetClass="entr" presetSubtype="4" fill="hold" nodeType="withEffect">
                                  <p:stCondLst>
                                    <p:cond delay="0"/>
                                  </p:stCondLst>
                                  <p:childTnLst>
                                    <p:set>
                                      <p:cBhvr>
                                        <p:cTn id="231" dur="1" fill="hold">
                                          <p:stCondLst>
                                            <p:cond delay="0"/>
                                          </p:stCondLst>
                                        </p:cTn>
                                        <p:tgtEl>
                                          <p:spTgt spid="164"/>
                                        </p:tgtEl>
                                        <p:attrNameLst>
                                          <p:attrName>style.visibility</p:attrName>
                                        </p:attrNameLst>
                                      </p:cBhvr>
                                      <p:to>
                                        <p:strVal val="visible"/>
                                      </p:to>
                                    </p:set>
                                    <p:animEffect transition="in" filter="wipe(down)">
                                      <p:cBhvr>
                                        <p:cTn id="232" dur="500"/>
                                        <p:tgtEl>
                                          <p:spTgt spid="164"/>
                                        </p:tgtEl>
                                      </p:cBhvr>
                                    </p:animEffect>
                                  </p:childTnLst>
                                </p:cTn>
                              </p:par>
                              <p:par>
                                <p:cTn id="233" presetID="22" presetClass="entr" presetSubtype="4" fill="hold" nodeType="withEffect">
                                  <p:stCondLst>
                                    <p:cond delay="0"/>
                                  </p:stCondLst>
                                  <p:childTnLst>
                                    <p:set>
                                      <p:cBhvr>
                                        <p:cTn id="234" dur="1" fill="hold">
                                          <p:stCondLst>
                                            <p:cond delay="0"/>
                                          </p:stCondLst>
                                        </p:cTn>
                                        <p:tgtEl>
                                          <p:spTgt spid="160"/>
                                        </p:tgtEl>
                                        <p:attrNameLst>
                                          <p:attrName>style.visibility</p:attrName>
                                        </p:attrNameLst>
                                      </p:cBhvr>
                                      <p:to>
                                        <p:strVal val="visible"/>
                                      </p:to>
                                    </p:set>
                                    <p:animEffect transition="in" filter="wipe(down)">
                                      <p:cBhvr>
                                        <p:cTn id="235" dur="500"/>
                                        <p:tgtEl>
                                          <p:spTgt spid="160"/>
                                        </p:tgtEl>
                                      </p:cBhvr>
                                    </p:animEffect>
                                  </p:childTnLst>
                                </p:cTn>
                              </p:par>
                              <p:par>
                                <p:cTn id="236" presetID="22" presetClass="entr" presetSubtype="4" fill="hold" nodeType="withEffect">
                                  <p:stCondLst>
                                    <p:cond delay="0"/>
                                  </p:stCondLst>
                                  <p:childTnLst>
                                    <p:set>
                                      <p:cBhvr>
                                        <p:cTn id="237" dur="1" fill="hold">
                                          <p:stCondLst>
                                            <p:cond delay="0"/>
                                          </p:stCondLst>
                                        </p:cTn>
                                        <p:tgtEl>
                                          <p:spTgt spid="158"/>
                                        </p:tgtEl>
                                        <p:attrNameLst>
                                          <p:attrName>style.visibility</p:attrName>
                                        </p:attrNameLst>
                                      </p:cBhvr>
                                      <p:to>
                                        <p:strVal val="visible"/>
                                      </p:to>
                                    </p:set>
                                    <p:animEffect transition="in" filter="wipe(down)">
                                      <p:cBhvr>
                                        <p:cTn id="238" dur="500"/>
                                        <p:tgtEl>
                                          <p:spTgt spid="158"/>
                                        </p:tgtEl>
                                      </p:cBhvr>
                                    </p:animEffect>
                                  </p:childTnLst>
                                </p:cTn>
                              </p:par>
                              <p:par>
                                <p:cTn id="239" presetID="22" presetClass="entr" presetSubtype="4" fill="hold" nodeType="withEffect">
                                  <p:stCondLst>
                                    <p:cond delay="0"/>
                                  </p:stCondLst>
                                  <p:childTnLst>
                                    <p:set>
                                      <p:cBhvr>
                                        <p:cTn id="240" dur="1" fill="hold">
                                          <p:stCondLst>
                                            <p:cond delay="0"/>
                                          </p:stCondLst>
                                        </p:cTn>
                                        <p:tgtEl>
                                          <p:spTgt spid="162"/>
                                        </p:tgtEl>
                                        <p:attrNameLst>
                                          <p:attrName>style.visibility</p:attrName>
                                        </p:attrNameLst>
                                      </p:cBhvr>
                                      <p:to>
                                        <p:strVal val="visible"/>
                                      </p:to>
                                    </p:set>
                                    <p:animEffect transition="in" filter="wipe(down)">
                                      <p:cBhvr>
                                        <p:cTn id="241" dur="500"/>
                                        <p:tgtEl>
                                          <p:spTgt spid="162"/>
                                        </p:tgtEl>
                                      </p:cBhvr>
                                    </p:animEffect>
                                  </p:childTnLst>
                                </p:cTn>
                              </p:par>
                              <p:par>
                                <p:cTn id="242" presetID="42" presetClass="entr" presetSubtype="0" fill="hold" grpId="0" nodeType="withEffect">
                                  <p:stCondLst>
                                    <p:cond delay="250"/>
                                  </p:stCondLst>
                                  <p:childTnLst>
                                    <p:set>
                                      <p:cBhvr>
                                        <p:cTn id="243" dur="1" fill="hold">
                                          <p:stCondLst>
                                            <p:cond delay="0"/>
                                          </p:stCondLst>
                                        </p:cTn>
                                        <p:tgtEl>
                                          <p:spTgt spid="151"/>
                                        </p:tgtEl>
                                        <p:attrNameLst>
                                          <p:attrName>style.visibility</p:attrName>
                                        </p:attrNameLst>
                                      </p:cBhvr>
                                      <p:to>
                                        <p:strVal val="visible"/>
                                      </p:to>
                                    </p:set>
                                    <p:animEffect transition="in" filter="fade">
                                      <p:cBhvr>
                                        <p:cTn id="244" dur="1000"/>
                                        <p:tgtEl>
                                          <p:spTgt spid="151"/>
                                        </p:tgtEl>
                                      </p:cBhvr>
                                    </p:animEffect>
                                    <p:anim calcmode="lin" valueType="num">
                                      <p:cBhvr>
                                        <p:cTn id="245" dur="1000" fill="hold"/>
                                        <p:tgtEl>
                                          <p:spTgt spid="151"/>
                                        </p:tgtEl>
                                        <p:attrNameLst>
                                          <p:attrName>ppt_x</p:attrName>
                                        </p:attrNameLst>
                                      </p:cBhvr>
                                      <p:tavLst>
                                        <p:tav tm="0">
                                          <p:val>
                                            <p:strVal val="#ppt_x"/>
                                          </p:val>
                                        </p:tav>
                                        <p:tav tm="100000">
                                          <p:val>
                                            <p:strVal val="#ppt_x"/>
                                          </p:val>
                                        </p:tav>
                                      </p:tavLst>
                                    </p:anim>
                                    <p:anim calcmode="lin" valueType="num">
                                      <p:cBhvr>
                                        <p:cTn id="246" dur="1000" fill="hold"/>
                                        <p:tgtEl>
                                          <p:spTgt spid="151"/>
                                        </p:tgtEl>
                                        <p:attrNameLst>
                                          <p:attrName>ppt_y</p:attrName>
                                        </p:attrNameLst>
                                      </p:cBhvr>
                                      <p:tavLst>
                                        <p:tav tm="0">
                                          <p:val>
                                            <p:strVal val="#ppt_y+.1"/>
                                          </p:val>
                                        </p:tav>
                                        <p:tav tm="100000">
                                          <p:val>
                                            <p:strVal val="#ppt_y"/>
                                          </p:val>
                                        </p:tav>
                                      </p:tavLst>
                                    </p:anim>
                                  </p:childTnLst>
                                </p:cTn>
                              </p:par>
                              <p:par>
                                <p:cTn id="247" presetID="42" presetClass="entr" presetSubtype="0" fill="hold" grpId="0" nodeType="withEffect">
                                  <p:stCondLst>
                                    <p:cond delay="250"/>
                                  </p:stCondLst>
                                  <p:childTnLst>
                                    <p:set>
                                      <p:cBhvr>
                                        <p:cTn id="248" dur="1" fill="hold">
                                          <p:stCondLst>
                                            <p:cond delay="0"/>
                                          </p:stCondLst>
                                        </p:cTn>
                                        <p:tgtEl>
                                          <p:spTgt spid="152"/>
                                        </p:tgtEl>
                                        <p:attrNameLst>
                                          <p:attrName>style.visibility</p:attrName>
                                        </p:attrNameLst>
                                      </p:cBhvr>
                                      <p:to>
                                        <p:strVal val="visible"/>
                                      </p:to>
                                    </p:set>
                                    <p:animEffect transition="in" filter="fade">
                                      <p:cBhvr>
                                        <p:cTn id="249" dur="1000"/>
                                        <p:tgtEl>
                                          <p:spTgt spid="152"/>
                                        </p:tgtEl>
                                      </p:cBhvr>
                                    </p:animEffect>
                                    <p:anim calcmode="lin" valueType="num">
                                      <p:cBhvr>
                                        <p:cTn id="250" dur="1000" fill="hold"/>
                                        <p:tgtEl>
                                          <p:spTgt spid="152"/>
                                        </p:tgtEl>
                                        <p:attrNameLst>
                                          <p:attrName>ppt_x</p:attrName>
                                        </p:attrNameLst>
                                      </p:cBhvr>
                                      <p:tavLst>
                                        <p:tav tm="0">
                                          <p:val>
                                            <p:strVal val="#ppt_x"/>
                                          </p:val>
                                        </p:tav>
                                        <p:tav tm="100000">
                                          <p:val>
                                            <p:strVal val="#ppt_x"/>
                                          </p:val>
                                        </p:tav>
                                      </p:tavLst>
                                    </p:anim>
                                    <p:anim calcmode="lin" valueType="num">
                                      <p:cBhvr>
                                        <p:cTn id="251" dur="1000" fill="hold"/>
                                        <p:tgtEl>
                                          <p:spTgt spid="152"/>
                                        </p:tgtEl>
                                        <p:attrNameLst>
                                          <p:attrName>ppt_y</p:attrName>
                                        </p:attrNameLst>
                                      </p:cBhvr>
                                      <p:tavLst>
                                        <p:tav tm="0">
                                          <p:val>
                                            <p:strVal val="#ppt_y+.1"/>
                                          </p:val>
                                        </p:tav>
                                        <p:tav tm="100000">
                                          <p:val>
                                            <p:strVal val="#ppt_y"/>
                                          </p:val>
                                        </p:tav>
                                      </p:tavLst>
                                    </p:anim>
                                  </p:childTnLst>
                                </p:cTn>
                              </p:par>
                              <p:par>
                                <p:cTn id="252" presetID="42" presetClass="entr" presetSubtype="0" fill="hold" grpId="0" nodeType="withEffect">
                                  <p:stCondLst>
                                    <p:cond delay="250"/>
                                  </p:stCondLst>
                                  <p:childTnLst>
                                    <p:set>
                                      <p:cBhvr>
                                        <p:cTn id="253" dur="1" fill="hold">
                                          <p:stCondLst>
                                            <p:cond delay="0"/>
                                          </p:stCondLst>
                                        </p:cTn>
                                        <p:tgtEl>
                                          <p:spTgt spid="153"/>
                                        </p:tgtEl>
                                        <p:attrNameLst>
                                          <p:attrName>style.visibility</p:attrName>
                                        </p:attrNameLst>
                                      </p:cBhvr>
                                      <p:to>
                                        <p:strVal val="visible"/>
                                      </p:to>
                                    </p:set>
                                    <p:animEffect transition="in" filter="fade">
                                      <p:cBhvr>
                                        <p:cTn id="254" dur="1000"/>
                                        <p:tgtEl>
                                          <p:spTgt spid="153"/>
                                        </p:tgtEl>
                                      </p:cBhvr>
                                    </p:animEffect>
                                    <p:anim calcmode="lin" valueType="num">
                                      <p:cBhvr>
                                        <p:cTn id="255" dur="1000" fill="hold"/>
                                        <p:tgtEl>
                                          <p:spTgt spid="153"/>
                                        </p:tgtEl>
                                        <p:attrNameLst>
                                          <p:attrName>ppt_x</p:attrName>
                                        </p:attrNameLst>
                                      </p:cBhvr>
                                      <p:tavLst>
                                        <p:tav tm="0">
                                          <p:val>
                                            <p:strVal val="#ppt_x"/>
                                          </p:val>
                                        </p:tav>
                                        <p:tav tm="100000">
                                          <p:val>
                                            <p:strVal val="#ppt_x"/>
                                          </p:val>
                                        </p:tav>
                                      </p:tavLst>
                                    </p:anim>
                                    <p:anim calcmode="lin" valueType="num">
                                      <p:cBhvr>
                                        <p:cTn id="256" dur="1000" fill="hold"/>
                                        <p:tgtEl>
                                          <p:spTgt spid="153"/>
                                        </p:tgtEl>
                                        <p:attrNameLst>
                                          <p:attrName>ppt_y</p:attrName>
                                        </p:attrNameLst>
                                      </p:cBhvr>
                                      <p:tavLst>
                                        <p:tav tm="0">
                                          <p:val>
                                            <p:strVal val="#ppt_y+.1"/>
                                          </p:val>
                                        </p:tav>
                                        <p:tav tm="100000">
                                          <p:val>
                                            <p:strVal val="#ppt_y"/>
                                          </p:val>
                                        </p:tav>
                                      </p:tavLst>
                                    </p:anim>
                                  </p:childTnLst>
                                </p:cTn>
                              </p:par>
                              <p:par>
                                <p:cTn id="257" presetID="42" presetClass="entr" presetSubtype="0" fill="hold" grpId="0" nodeType="withEffect">
                                  <p:stCondLst>
                                    <p:cond delay="250"/>
                                  </p:stCondLst>
                                  <p:childTnLst>
                                    <p:set>
                                      <p:cBhvr>
                                        <p:cTn id="258" dur="1" fill="hold">
                                          <p:stCondLst>
                                            <p:cond delay="0"/>
                                          </p:stCondLst>
                                        </p:cTn>
                                        <p:tgtEl>
                                          <p:spTgt spid="154"/>
                                        </p:tgtEl>
                                        <p:attrNameLst>
                                          <p:attrName>style.visibility</p:attrName>
                                        </p:attrNameLst>
                                      </p:cBhvr>
                                      <p:to>
                                        <p:strVal val="visible"/>
                                      </p:to>
                                    </p:set>
                                    <p:animEffect transition="in" filter="fade">
                                      <p:cBhvr>
                                        <p:cTn id="259" dur="1000"/>
                                        <p:tgtEl>
                                          <p:spTgt spid="154"/>
                                        </p:tgtEl>
                                      </p:cBhvr>
                                    </p:animEffect>
                                    <p:anim calcmode="lin" valueType="num">
                                      <p:cBhvr>
                                        <p:cTn id="260" dur="1000" fill="hold"/>
                                        <p:tgtEl>
                                          <p:spTgt spid="154"/>
                                        </p:tgtEl>
                                        <p:attrNameLst>
                                          <p:attrName>ppt_x</p:attrName>
                                        </p:attrNameLst>
                                      </p:cBhvr>
                                      <p:tavLst>
                                        <p:tav tm="0">
                                          <p:val>
                                            <p:strVal val="#ppt_x"/>
                                          </p:val>
                                        </p:tav>
                                        <p:tav tm="100000">
                                          <p:val>
                                            <p:strVal val="#ppt_x"/>
                                          </p:val>
                                        </p:tav>
                                      </p:tavLst>
                                    </p:anim>
                                    <p:anim calcmode="lin" valueType="num">
                                      <p:cBhvr>
                                        <p:cTn id="261" dur="1000" fill="hold"/>
                                        <p:tgtEl>
                                          <p:spTgt spid="154"/>
                                        </p:tgtEl>
                                        <p:attrNameLst>
                                          <p:attrName>ppt_y</p:attrName>
                                        </p:attrNameLst>
                                      </p:cBhvr>
                                      <p:tavLst>
                                        <p:tav tm="0">
                                          <p:val>
                                            <p:strVal val="#ppt_y+.1"/>
                                          </p:val>
                                        </p:tav>
                                        <p:tav tm="100000">
                                          <p:val>
                                            <p:strVal val="#ppt_y"/>
                                          </p:val>
                                        </p:tav>
                                      </p:tavLst>
                                    </p:anim>
                                  </p:childTnLst>
                                </p:cTn>
                              </p:par>
                              <p:par>
                                <p:cTn id="262" presetID="42" presetClass="entr" presetSubtype="0" fill="hold" grpId="0" nodeType="withEffect">
                                  <p:stCondLst>
                                    <p:cond delay="250"/>
                                  </p:stCondLst>
                                  <p:childTnLst>
                                    <p:set>
                                      <p:cBhvr>
                                        <p:cTn id="263" dur="1" fill="hold">
                                          <p:stCondLst>
                                            <p:cond delay="0"/>
                                          </p:stCondLst>
                                        </p:cTn>
                                        <p:tgtEl>
                                          <p:spTgt spid="156"/>
                                        </p:tgtEl>
                                        <p:attrNameLst>
                                          <p:attrName>style.visibility</p:attrName>
                                        </p:attrNameLst>
                                      </p:cBhvr>
                                      <p:to>
                                        <p:strVal val="visible"/>
                                      </p:to>
                                    </p:set>
                                    <p:animEffect transition="in" filter="fade">
                                      <p:cBhvr>
                                        <p:cTn id="264" dur="1000"/>
                                        <p:tgtEl>
                                          <p:spTgt spid="156"/>
                                        </p:tgtEl>
                                      </p:cBhvr>
                                    </p:animEffect>
                                    <p:anim calcmode="lin" valueType="num">
                                      <p:cBhvr>
                                        <p:cTn id="265" dur="1000" fill="hold"/>
                                        <p:tgtEl>
                                          <p:spTgt spid="156"/>
                                        </p:tgtEl>
                                        <p:attrNameLst>
                                          <p:attrName>ppt_x</p:attrName>
                                        </p:attrNameLst>
                                      </p:cBhvr>
                                      <p:tavLst>
                                        <p:tav tm="0">
                                          <p:val>
                                            <p:strVal val="#ppt_x"/>
                                          </p:val>
                                        </p:tav>
                                        <p:tav tm="100000">
                                          <p:val>
                                            <p:strVal val="#ppt_x"/>
                                          </p:val>
                                        </p:tav>
                                      </p:tavLst>
                                    </p:anim>
                                    <p:anim calcmode="lin" valueType="num">
                                      <p:cBhvr>
                                        <p:cTn id="266" dur="1000" fill="hold"/>
                                        <p:tgtEl>
                                          <p:spTgt spid="156"/>
                                        </p:tgtEl>
                                        <p:attrNameLst>
                                          <p:attrName>ppt_y</p:attrName>
                                        </p:attrNameLst>
                                      </p:cBhvr>
                                      <p:tavLst>
                                        <p:tav tm="0">
                                          <p:val>
                                            <p:strVal val="#ppt_y+.1"/>
                                          </p:val>
                                        </p:tav>
                                        <p:tav tm="100000">
                                          <p:val>
                                            <p:strVal val="#ppt_y"/>
                                          </p:val>
                                        </p:tav>
                                      </p:tavLst>
                                    </p:anim>
                                  </p:childTnLst>
                                </p:cTn>
                              </p:par>
                              <p:par>
                                <p:cTn id="267" presetID="42" presetClass="entr" presetSubtype="0" fill="hold" grpId="0" nodeType="withEffect">
                                  <p:stCondLst>
                                    <p:cond delay="250"/>
                                  </p:stCondLst>
                                  <p:childTnLst>
                                    <p:set>
                                      <p:cBhvr>
                                        <p:cTn id="268" dur="1" fill="hold">
                                          <p:stCondLst>
                                            <p:cond delay="0"/>
                                          </p:stCondLst>
                                        </p:cTn>
                                        <p:tgtEl>
                                          <p:spTgt spid="155"/>
                                        </p:tgtEl>
                                        <p:attrNameLst>
                                          <p:attrName>style.visibility</p:attrName>
                                        </p:attrNameLst>
                                      </p:cBhvr>
                                      <p:to>
                                        <p:strVal val="visible"/>
                                      </p:to>
                                    </p:set>
                                    <p:animEffect transition="in" filter="fade">
                                      <p:cBhvr>
                                        <p:cTn id="269" dur="1000"/>
                                        <p:tgtEl>
                                          <p:spTgt spid="155"/>
                                        </p:tgtEl>
                                      </p:cBhvr>
                                    </p:animEffect>
                                    <p:anim calcmode="lin" valueType="num">
                                      <p:cBhvr>
                                        <p:cTn id="270" dur="1000" fill="hold"/>
                                        <p:tgtEl>
                                          <p:spTgt spid="155"/>
                                        </p:tgtEl>
                                        <p:attrNameLst>
                                          <p:attrName>ppt_x</p:attrName>
                                        </p:attrNameLst>
                                      </p:cBhvr>
                                      <p:tavLst>
                                        <p:tav tm="0">
                                          <p:val>
                                            <p:strVal val="#ppt_x"/>
                                          </p:val>
                                        </p:tav>
                                        <p:tav tm="100000">
                                          <p:val>
                                            <p:strVal val="#ppt_x"/>
                                          </p:val>
                                        </p:tav>
                                      </p:tavLst>
                                    </p:anim>
                                    <p:anim calcmode="lin" valueType="num">
                                      <p:cBhvr>
                                        <p:cTn id="271" dur="1000" fill="hold"/>
                                        <p:tgtEl>
                                          <p:spTgt spid="155"/>
                                        </p:tgtEl>
                                        <p:attrNameLst>
                                          <p:attrName>ppt_y</p:attrName>
                                        </p:attrNameLst>
                                      </p:cBhvr>
                                      <p:tavLst>
                                        <p:tav tm="0">
                                          <p:val>
                                            <p:strVal val="#ppt_y+.1"/>
                                          </p:val>
                                        </p:tav>
                                        <p:tav tm="100000">
                                          <p:val>
                                            <p:strVal val="#ppt_y"/>
                                          </p:val>
                                        </p:tav>
                                      </p:tavLst>
                                    </p:anim>
                                  </p:childTnLst>
                                </p:cTn>
                              </p:par>
                            </p:childTnLst>
                          </p:cTn>
                        </p:par>
                      </p:childTnLst>
                    </p:cTn>
                  </p:par>
                  <p:par>
                    <p:cTn id="272" fill="hold">
                      <p:stCondLst>
                        <p:cond delay="indefinite"/>
                      </p:stCondLst>
                      <p:childTnLst>
                        <p:par>
                          <p:cTn id="273" fill="hold">
                            <p:stCondLst>
                              <p:cond delay="0"/>
                            </p:stCondLst>
                            <p:childTnLst>
                              <p:par>
                                <p:cTn id="274" presetID="10" presetClass="entr" presetSubtype="0" fill="hold" grpId="0" nodeType="clickEffect">
                                  <p:stCondLst>
                                    <p:cond delay="0"/>
                                  </p:stCondLst>
                                  <p:childTnLst>
                                    <p:set>
                                      <p:cBhvr>
                                        <p:cTn id="275" dur="1" fill="hold">
                                          <p:stCondLst>
                                            <p:cond delay="0"/>
                                          </p:stCondLst>
                                        </p:cTn>
                                        <p:tgtEl>
                                          <p:spTgt spid="14"/>
                                        </p:tgtEl>
                                        <p:attrNameLst>
                                          <p:attrName>style.visibility</p:attrName>
                                        </p:attrNameLst>
                                      </p:cBhvr>
                                      <p:to>
                                        <p:strVal val="visible"/>
                                      </p:to>
                                    </p:set>
                                    <p:animEffect transition="in" filter="fade">
                                      <p:cBhvr>
                                        <p:cTn id="276" dur="500"/>
                                        <p:tgtEl>
                                          <p:spTgt spid="14"/>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167"/>
                                        </p:tgtEl>
                                        <p:attrNameLst>
                                          <p:attrName>style.visibility</p:attrName>
                                        </p:attrNameLst>
                                      </p:cBhvr>
                                      <p:to>
                                        <p:strVal val="visible"/>
                                      </p:to>
                                    </p:set>
                                    <p:animEffect transition="in" filter="fade">
                                      <p:cBhvr>
                                        <p:cTn id="279" dur="500"/>
                                        <p:tgtEl>
                                          <p:spTgt spid="167"/>
                                        </p:tgtEl>
                                      </p:cBhvr>
                                    </p:animEffect>
                                  </p:childTnLst>
                                </p:cTn>
                              </p:par>
                              <p:par>
                                <p:cTn id="280" presetID="10" presetClass="entr" presetSubtype="0" fill="hold" grpId="0" nodeType="withEffect">
                                  <p:stCondLst>
                                    <p:cond delay="0"/>
                                  </p:stCondLst>
                                  <p:childTnLst>
                                    <p:set>
                                      <p:cBhvr>
                                        <p:cTn id="281" dur="1" fill="hold">
                                          <p:stCondLst>
                                            <p:cond delay="0"/>
                                          </p:stCondLst>
                                        </p:cTn>
                                        <p:tgtEl>
                                          <p:spTgt spid="170"/>
                                        </p:tgtEl>
                                        <p:attrNameLst>
                                          <p:attrName>style.visibility</p:attrName>
                                        </p:attrNameLst>
                                      </p:cBhvr>
                                      <p:to>
                                        <p:strVal val="visible"/>
                                      </p:to>
                                    </p:set>
                                    <p:animEffect transition="in" filter="fade">
                                      <p:cBhvr>
                                        <p:cTn id="282"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32" grpId="0" animBg="1"/>
      <p:bldP spid="43" grpId="0" animBg="1"/>
      <p:bldP spid="86" grpId="0" animBg="1"/>
      <p:bldP spid="88" grpId="0" animBg="1"/>
      <p:bldP spid="87" grpId="0" animBg="1"/>
      <p:bldP spid="108" grpId="0" animBg="1"/>
      <p:bldP spid="136" grpId="0" animBg="1"/>
      <p:bldP spid="149" grpId="0" animBg="1"/>
      <p:bldP spid="150" grpId="0" animBg="1"/>
      <p:bldP spid="151" grpId="0" animBg="1"/>
      <p:bldP spid="152" grpId="0" animBg="1"/>
      <p:bldP spid="153" grpId="0" animBg="1"/>
      <p:bldP spid="154" grpId="0" animBg="1"/>
      <p:bldP spid="155" grpId="0" animBg="1"/>
      <p:bldP spid="156" grpId="0" animBg="1"/>
      <p:bldP spid="209" grpId="0" animBg="1"/>
      <p:bldP spid="210" grpId="0" animBg="1"/>
      <p:bldP spid="211" grpId="0" animBg="1"/>
      <p:bldP spid="161" grpId="0" animBg="1"/>
      <p:bldP spid="14" grpId="0" animBg="1"/>
      <p:bldP spid="167" grpId="0" animBg="1"/>
      <p:bldP spid="17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lèche droite rayée 21"/>
          <p:cNvSpPr/>
          <p:nvPr/>
        </p:nvSpPr>
        <p:spPr>
          <a:xfrm flipH="1">
            <a:off x="-938719" y="732671"/>
            <a:ext cx="5578957" cy="78223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7" name="Flèche droite rayée 16"/>
          <p:cNvSpPr/>
          <p:nvPr/>
        </p:nvSpPr>
        <p:spPr>
          <a:xfrm flipH="1">
            <a:off x="-1213947" y="102598"/>
            <a:ext cx="4039034"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re 1"/>
          <p:cNvSpPr>
            <a:spLocks noGrp="1"/>
          </p:cNvSpPr>
          <p:nvPr>
            <p:ph type="title"/>
          </p:nvPr>
        </p:nvSpPr>
        <p:spPr>
          <a:xfrm>
            <a:off x="-13648" y="421617"/>
            <a:ext cx="2715905" cy="479135"/>
          </a:xfrm>
        </p:spPr>
        <p:txBody>
          <a:bodyPr/>
          <a:lstStyle/>
          <a:p>
            <a:r>
              <a:rPr lang="fr-FR" sz="2800" dirty="0" smtClean="0">
                <a:solidFill>
                  <a:schemeClr val="bg1"/>
                </a:solidFill>
                <a:latin typeface="Calibri" pitchFamily="34" charset="0"/>
                <a:cs typeface="Calibri" pitchFamily="34" charset="0"/>
              </a:rPr>
              <a:t>Flux de données</a:t>
            </a:r>
            <a:endParaRPr lang="fr-FR" sz="4400" dirty="0"/>
          </a:p>
        </p:txBody>
      </p:sp>
      <p:grpSp>
        <p:nvGrpSpPr>
          <p:cNvPr id="7" name="Groupe 6"/>
          <p:cNvGrpSpPr/>
          <p:nvPr/>
        </p:nvGrpSpPr>
        <p:grpSpPr>
          <a:xfrm>
            <a:off x="1416648" y="2435255"/>
            <a:ext cx="2125595" cy="3672750"/>
            <a:chOff x="1416648" y="2435255"/>
            <a:chExt cx="2125595" cy="3672750"/>
          </a:xfrm>
        </p:grpSpPr>
        <p:pic>
          <p:nvPicPr>
            <p:cNvPr id="4" name="Image 3"/>
            <p:cNvPicPr/>
            <p:nvPr/>
          </p:nvPicPr>
          <p:blipFill>
            <a:blip r:embed="rId3">
              <a:extLst>
                <a:ext uri="{BEBA8EAE-BF5A-486C-A8C5-ECC9F3942E4B}">
                  <a14:imgProps xmlns:a14="http://schemas.microsoft.com/office/drawing/2010/main">
                    <a14:imgLayer r:embed="rId4">
                      <a14:imgEffect>
                        <a14:backgroundRemoval t="0" b="100000" l="0" r="100000">
                          <a14:foregroundMark x1="56522" y1="5924" x2="56522" y2="5924"/>
                          <a14:foregroundMark x1="38587" y1="11611" x2="38587" y2="11611"/>
                          <a14:foregroundMark x1="15217" y1="4265" x2="15217" y2="4265"/>
                          <a14:foregroundMark x1="27174" y1="7583" x2="27174" y2="7583"/>
                          <a14:foregroundMark x1="39674" y1="4502" x2="39674" y2="4502"/>
                          <a14:foregroundMark x1="63587" y1="9242" x2="63587" y2="9242"/>
                          <a14:foregroundMark x1="76630" y1="7109" x2="76630" y2="6398"/>
                          <a14:foregroundMark x1="51087" y1="59242" x2="51087" y2="59242"/>
                          <a14:foregroundMark x1="54348" y1="94076" x2="54348" y2="94076"/>
                          <a14:foregroundMark x1="42935" y1="89100" x2="42935" y2="89100"/>
                          <a14:foregroundMark x1="46196" y1="88389" x2="46196" y2="88389"/>
                          <a14:foregroundMark x1="42391" y1="8531" x2="42391" y2="8531"/>
                          <a14:foregroundMark x1="54891" y1="4265" x2="54891" y2="4265"/>
                          <a14:foregroundMark x1="61957" y1="4502" x2="61957" y2="4502"/>
                          <a14:foregroundMark x1="71739" y1="4739" x2="71739" y2="4739"/>
                          <a14:foregroundMark x1="75543" y1="14455" x2="75543" y2="14455"/>
                          <a14:foregroundMark x1="71739" y1="14929" x2="71739" y2="14929"/>
                          <a14:foregroundMark x1="44022" y1="12559" x2="21196" y2="10664"/>
                          <a14:foregroundMark x1="72826" y1="12559" x2="48370" y2="8294"/>
                          <a14:foregroundMark x1="71739" y1="6161" x2="12500" y2="3791"/>
                          <a14:foregroundMark x1="14130" y1="5450" x2="10326" y2="13507"/>
                        </a14:backgroundRemoval>
                      </a14:imgEffect>
                    </a14:imgLayer>
                  </a14:imgProps>
                </a:ext>
                <a:ext uri="{28A0092B-C50C-407E-A947-70E740481C1C}">
                  <a14:useLocalDpi xmlns:a14="http://schemas.microsoft.com/office/drawing/2010/main" val="0"/>
                </a:ext>
              </a:extLst>
            </a:blip>
            <a:srcRect/>
            <a:stretch>
              <a:fillRect/>
            </a:stretch>
          </p:blipFill>
          <p:spPr bwMode="auto">
            <a:xfrm>
              <a:off x="1416648" y="2435255"/>
              <a:ext cx="2125595" cy="367275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cxnSp>
          <p:nvCxnSpPr>
            <p:cNvPr id="14" name="Connecteur droit avec flèche 13"/>
            <p:cNvCxnSpPr/>
            <p:nvPr/>
          </p:nvCxnSpPr>
          <p:spPr>
            <a:xfrm rot="16200000" flipV="1">
              <a:off x="2159758" y="4114712"/>
              <a:ext cx="366751" cy="42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8" name="Connecteur droit avec flèche 17"/>
            <p:cNvCxnSpPr/>
            <p:nvPr/>
          </p:nvCxnSpPr>
          <p:spPr>
            <a:xfrm rot="5400000" flipH="1" flipV="1">
              <a:off x="2189782" y="3169913"/>
              <a:ext cx="305908" cy="37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9" name="Connecteur droit avec flèche 18"/>
            <p:cNvCxnSpPr/>
            <p:nvPr/>
          </p:nvCxnSpPr>
          <p:spPr>
            <a:xfrm rot="16200000" flipV="1">
              <a:off x="2029185" y="5232855"/>
              <a:ext cx="640568" cy="1065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2050" name="Picture 2" descr="C:\Users\BENTALBAK\Desktop\S_B_BWRA.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7335" y="3149706"/>
              <a:ext cx="152400" cy="14287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BENTALBAK\Desktop\S_B_TRST.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7182" y="4104702"/>
              <a:ext cx="152400" cy="142875"/>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Flèche droite 26"/>
          <p:cNvSpPr/>
          <p:nvPr/>
        </p:nvSpPr>
        <p:spPr>
          <a:xfrm flipH="1">
            <a:off x="3273104" y="5463739"/>
            <a:ext cx="2934587" cy="426248"/>
          </a:xfrm>
          <a:prstGeom prst="rightArrow">
            <a:avLst>
              <a:gd name="adj1" fmla="val 21177"/>
              <a:gd name="adj2" fmla="val 14493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13" name="Espace réservé du numéro de diapositive 12"/>
          <p:cNvSpPr>
            <a:spLocks noGrp="1"/>
          </p:cNvSpPr>
          <p:nvPr>
            <p:ph type="sldNum" sz="quarter" idx="12"/>
          </p:nvPr>
        </p:nvSpPr>
        <p:spPr/>
        <p:txBody>
          <a:bodyPr/>
          <a:lstStyle/>
          <a:p>
            <a:fld id="{D57F1E4F-1CFF-5643-939E-217C01CDF565}" type="slidenum">
              <a:rPr lang="fr-FR" b="1" smtClean="0">
                <a:solidFill>
                  <a:schemeClr val="bg1"/>
                </a:solidFill>
              </a:rPr>
              <a:pPr/>
              <a:t>43</a:t>
            </a:fld>
            <a:endParaRPr lang="fr-FR" b="1" dirty="0">
              <a:solidFill>
                <a:schemeClr val="bg1"/>
              </a:solidFill>
            </a:endParaRPr>
          </a:p>
        </p:txBody>
      </p:sp>
      <p:sp>
        <p:nvSpPr>
          <p:cNvPr id="21" name="Rectangle 20"/>
          <p:cNvSpPr/>
          <p:nvPr/>
        </p:nvSpPr>
        <p:spPr>
          <a:xfrm>
            <a:off x="156948" y="964308"/>
            <a:ext cx="4374109" cy="347609"/>
          </a:xfrm>
          <a:prstGeom prst="rect">
            <a:avLst/>
          </a:prstGeom>
        </p:spPr>
        <p:txBody>
          <a:bodyPr wrap="square">
            <a:spAutoFit/>
          </a:bodyPr>
          <a:lstStyle/>
          <a:p>
            <a:r>
              <a:rPr lang="fr-FR" sz="1600" dirty="0" smtClean="0">
                <a:solidFill>
                  <a:schemeClr val="bg1"/>
                </a:solidFill>
                <a:latin typeface="Calibri" pitchFamily="34" charset="0"/>
                <a:cs typeface="Calibri" pitchFamily="34" charset="0"/>
              </a:rPr>
              <a:t>Alimentation du cube </a:t>
            </a:r>
            <a:r>
              <a:rPr lang="fr-FR" sz="1600" b="1" dirty="0" smtClean="0">
                <a:solidFill>
                  <a:schemeClr val="bg1"/>
                </a:solidFill>
                <a:latin typeface="Calibri" pitchFamily="34" charset="0"/>
                <a:cs typeface="Calibri" pitchFamily="34" charset="0"/>
              </a:rPr>
              <a:t>Evaluation des Fournisseurs</a:t>
            </a:r>
            <a:endParaRPr lang="fr-FR" sz="1600" dirty="0">
              <a:latin typeface="Calibri" pitchFamily="34" charset="0"/>
              <a:cs typeface="Calibri" pitchFamily="34" charset="0"/>
            </a:endParaRPr>
          </a:p>
        </p:txBody>
      </p:sp>
      <p:sp>
        <p:nvSpPr>
          <p:cNvPr id="28" name="Flèche droite rayée 27"/>
          <p:cNvSpPr/>
          <p:nvPr/>
        </p:nvSpPr>
        <p:spPr>
          <a:xfrm flipH="1">
            <a:off x="-925071" y="732670"/>
            <a:ext cx="5578957" cy="78223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9" name="Rectangle 28"/>
          <p:cNvSpPr/>
          <p:nvPr/>
        </p:nvSpPr>
        <p:spPr>
          <a:xfrm>
            <a:off x="170596" y="964307"/>
            <a:ext cx="4374109" cy="347609"/>
          </a:xfrm>
          <a:prstGeom prst="rect">
            <a:avLst/>
          </a:prstGeom>
        </p:spPr>
        <p:txBody>
          <a:bodyPr wrap="square">
            <a:spAutoFit/>
          </a:bodyPr>
          <a:lstStyle/>
          <a:p>
            <a:r>
              <a:rPr lang="fr-FR" sz="1600" dirty="0" smtClean="0">
                <a:solidFill>
                  <a:schemeClr val="bg1"/>
                </a:solidFill>
                <a:latin typeface="Calibri" pitchFamily="34" charset="0"/>
                <a:cs typeface="Calibri" pitchFamily="34" charset="0"/>
              </a:rPr>
              <a:t>Alimentation du cube </a:t>
            </a:r>
            <a:r>
              <a:rPr lang="fr-FR" sz="1600" b="1" dirty="0" smtClean="0">
                <a:solidFill>
                  <a:schemeClr val="bg1"/>
                </a:solidFill>
                <a:latin typeface="Calibri" pitchFamily="34" charset="0"/>
                <a:cs typeface="Calibri" pitchFamily="34" charset="0"/>
              </a:rPr>
              <a:t>Prestation de services</a:t>
            </a:r>
            <a:endParaRPr lang="fr-FR" sz="1600" dirty="0">
              <a:latin typeface="Calibri" pitchFamily="34" charset="0"/>
              <a:cs typeface="Calibri" pitchFamily="34" charset="0"/>
            </a:endParaRPr>
          </a:p>
        </p:txBody>
      </p:sp>
      <p:grpSp>
        <p:nvGrpSpPr>
          <p:cNvPr id="6" name="Groupe 5"/>
          <p:cNvGrpSpPr/>
          <p:nvPr/>
        </p:nvGrpSpPr>
        <p:grpSpPr>
          <a:xfrm>
            <a:off x="6401482" y="2279352"/>
            <a:ext cx="1670458" cy="3523639"/>
            <a:chOff x="6590674" y="2153224"/>
            <a:chExt cx="1670458" cy="3523639"/>
          </a:xfrm>
        </p:grpSpPr>
        <p:grpSp>
          <p:nvGrpSpPr>
            <p:cNvPr id="5" name="Groupe 4"/>
            <p:cNvGrpSpPr/>
            <p:nvPr/>
          </p:nvGrpSpPr>
          <p:grpSpPr>
            <a:xfrm>
              <a:off x="6590674" y="2153224"/>
              <a:ext cx="1670458" cy="3523639"/>
              <a:chOff x="5881225" y="1655379"/>
              <a:chExt cx="2592340" cy="4641818"/>
            </a:xfrm>
          </p:grpSpPr>
          <p:pic>
            <p:nvPicPr>
              <p:cNvPr id="30" name="Image 29"/>
              <p:cNvPicPr/>
              <p:nvPr/>
            </p:nvPicPr>
            <p:blipFill rotWithShape="1">
              <a:blip r:embed="rId7">
                <a:extLst>
                  <a:ext uri="{BEBA8EAE-BF5A-486C-A8C5-ECC9F3942E4B}">
                    <a14:imgProps xmlns:a14="http://schemas.microsoft.com/office/drawing/2010/main">
                      <a14:imgLayer r:embed="rId8">
                        <a14:imgEffect>
                          <a14:backgroundRemoval t="54805" b="100000" l="0" r="100000">
                            <a14:foregroundMark x1="33125" y1="93766" x2="33125" y2="93766"/>
                            <a14:foregroundMark x1="44375" y1="89610" x2="44375" y2="89610"/>
                            <a14:foregroundMark x1="45000" y1="89091" x2="45000" y2="89091"/>
                            <a14:foregroundMark x1="48125" y1="58442" x2="48125" y2="58442"/>
                            <a14:foregroundMark x1="50000" y1="57662" x2="50000" y2="57662"/>
                            <a14:foregroundMark x1="46250" y1="57662" x2="46250" y2="57662"/>
                            <a14:foregroundMark x1="46875" y1="56883" x2="46875" y2="56883"/>
                            <a14:foregroundMark x1="49375" y1="57662" x2="49375" y2="57662"/>
                            <a14:foregroundMark x1="49375" y1="58442" x2="49375" y2="58442"/>
                            <a14:foregroundMark x1="44375" y1="91169" x2="44375" y2="91169"/>
                            <a14:foregroundMark x1="41250" y1="91169" x2="41250" y2="91169"/>
                            <a14:foregroundMark x1="55000" y1="91948" x2="55000" y2="91948"/>
                            <a14:foregroundMark x1="55000" y1="91948" x2="55000" y2="91948"/>
                            <a14:foregroundMark x1="53125" y1="91948" x2="53125" y2="91948"/>
                            <a14:foregroundMark x1="49375" y1="91948" x2="49375" y2="91948"/>
                            <a14:foregroundMark x1="49375" y1="91948" x2="49375" y2="91948"/>
                          </a14:backgroundRemoval>
                        </a14:imgEffect>
                      </a14:imgLayer>
                    </a14:imgProps>
                  </a:ext>
                  <a:ext uri="{28A0092B-C50C-407E-A947-70E740481C1C}">
                    <a14:useLocalDpi xmlns:a14="http://schemas.microsoft.com/office/drawing/2010/main" val="0"/>
                  </a:ext>
                </a:extLst>
              </a:blip>
              <a:srcRect t="50000"/>
              <a:stretch/>
            </p:blipFill>
            <p:spPr bwMode="auto">
              <a:xfrm>
                <a:off x="5912413" y="4103763"/>
                <a:ext cx="2545386" cy="219343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1" name="Image 30"/>
              <p:cNvPicPr/>
              <p:nvPr/>
            </p:nvPicPr>
            <p:blipFill rotWithShape="1">
              <a:blip r:embed="rId9">
                <a:extLst>
                  <a:ext uri="{BEBA8EAE-BF5A-486C-A8C5-ECC9F3942E4B}">
                    <a14:imgProps xmlns:a14="http://schemas.microsoft.com/office/drawing/2010/main">
                      <a14:imgLayer r:embed="rId8">
                        <a14:imgEffect>
                          <a14:backgroundRemoval t="0" b="52208" l="0" r="100000">
                            <a14:foregroundMark x1="23750" y1="38442" x2="88750" y2="36883"/>
                            <a14:foregroundMark x1="23125" y1="34026" x2="74375" y2="29351"/>
                            <a14:foregroundMark x1="12500" y1="32208" x2="15000" y2="41299"/>
                            <a14:foregroundMark x1="17500" y1="42857" x2="84375" y2="40779"/>
                            <a14:foregroundMark x1="16875" y1="30390" x2="86250" y2="30130"/>
                            <a14:foregroundMark x1="90000" y1="31169" x2="88750" y2="43636"/>
                            <a14:foregroundMark x1="88125" y1="44675" x2="11250" y2="43636"/>
                            <a14:foregroundMark x1="9375" y1="44675" x2="9375" y2="29351"/>
                            <a14:foregroundMark x1="6250" y1="29351" x2="88750" y2="28571"/>
                            <a14:foregroundMark x1="45000" y1="5455" x2="45000" y2="5455"/>
                          </a14:backgroundRemoval>
                        </a14:imgEffect>
                      </a14:imgLayer>
                    </a14:imgProps>
                  </a:ext>
                  <a:ext uri="{28A0092B-C50C-407E-A947-70E740481C1C}">
                    <a14:useLocalDpi xmlns:a14="http://schemas.microsoft.com/office/drawing/2010/main" val="0"/>
                  </a:ext>
                </a:extLst>
              </a:blip>
              <a:srcRect b="50000"/>
              <a:stretch/>
            </p:blipFill>
            <p:spPr bwMode="auto">
              <a:xfrm>
                <a:off x="5881225" y="1655379"/>
                <a:ext cx="2592340" cy="225919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grpSp>
        <p:cxnSp>
          <p:nvCxnSpPr>
            <p:cNvPr id="32" name="Connecteur droit avec flèche 31"/>
            <p:cNvCxnSpPr/>
            <p:nvPr/>
          </p:nvCxnSpPr>
          <p:spPr>
            <a:xfrm rot="16200000" flipV="1">
              <a:off x="7199326" y="3938315"/>
              <a:ext cx="366751" cy="42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3" name="Connecteur droit avec flèche 32"/>
            <p:cNvCxnSpPr/>
            <p:nvPr/>
          </p:nvCxnSpPr>
          <p:spPr>
            <a:xfrm rot="5400000" flipH="1" flipV="1">
              <a:off x="7229350" y="2930452"/>
              <a:ext cx="305908" cy="37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4" name="Connecteur droit avec flèche 33"/>
            <p:cNvCxnSpPr/>
            <p:nvPr/>
          </p:nvCxnSpPr>
          <p:spPr>
            <a:xfrm rot="16200000" flipV="1">
              <a:off x="7068753" y="4883032"/>
              <a:ext cx="640568" cy="1065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35" name="Picture 2" descr="C:\Users\BENTALBAK\Desktop\S_B_BWRA.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1137" y="2926011"/>
              <a:ext cx="152400" cy="14287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 descr="C:\Users\BENTALBAK\Desktop\S_B_TRST.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6750" y="3959837"/>
              <a:ext cx="152400" cy="142875"/>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Flèche droite 36"/>
          <p:cNvSpPr/>
          <p:nvPr/>
        </p:nvSpPr>
        <p:spPr>
          <a:xfrm>
            <a:off x="3548355" y="5432207"/>
            <a:ext cx="2841692" cy="426248"/>
          </a:xfrm>
          <a:prstGeom prst="rightArrow">
            <a:avLst>
              <a:gd name="adj1" fmla="val 21177"/>
              <a:gd name="adj2" fmla="val 14493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38" name="Rectangle 37"/>
          <p:cNvSpPr/>
          <p:nvPr/>
        </p:nvSpPr>
        <p:spPr>
          <a:xfrm>
            <a:off x="5315447" y="365847"/>
            <a:ext cx="1251608"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39" name="Rectangle 38"/>
          <p:cNvSpPr/>
          <p:nvPr/>
        </p:nvSpPr>
        <p:spPr>
          <a:xfrm>
            <a:off x="5315446" y="12403"/>
            <a:ext cx="1252073" cy="369332"/>
          </a:xfrm>
          <a:prstGeom prst="rect">
            <a:avLst/>
          </a:prstGeom>
        </p:spPr>
        <p:txBody>
          <a:bodyPr wrap="none">
            <a:spAutoFit/>
          </a:bodyPr>
          <a:lstStyle/>
          <a:p>
            <a:pPr lvl="0" algn="ctr"/>
            <a:r>
              <a:rPr lang="fr-FR" b="1" i="1" dirty="0">
                <a:solidFill>
                  <a:schemeClr val="bg1"/>
                </a:solidFill>
                <a:latin typeface="Calibri" pitchFamily="34" charset="0"/>
                <a:cs typeface="Calibri" pitchFamily="34" charset="0"/>
              </a:rPr>
              <a:t>Réalisation</a:t>
            </a:r>
          </a:p>
        </p:txBody>
      </p:sp>
      <p:pic>
        <p:nvPicPr>
          <p:cNvPr id="40" name="Picture 1" descr="C:\Users\zineb\Desktop\miage.png"/>
          <p:cNvPicPr>
            <a:picLocks noChangeAspect="1" noChangeArrowheads="1"/>
          </p:cNvPicPr>
          <p:nvPr/>
        </p:nvPicPr>
        <p:blipFill>
          <a:blip r:embed="rId10" cstate="print"/>
          <a:srcRect/>
          <a:stretch>
            <a:fillRect/>
          </a:stretch>
        </p:blipFill>
        <p:spPr bwMode="auto">
          <a:xfrm>
            <a:off x="7993115" y="6356035"/>
            <a:ext cx="1081573" cy="463939"/>
          </a:xfrm>
          <a:prstGeom prst="rect">
            <a:avLst/>
          </a:prstGeom>
          <a:noFill/>
        </p:spPr>
      </p:pic>
    </p:spTree>
    <p:extLst>
      <p:ext uri="{BB962C8B-B14F-4D97-AF65-F5344CB8AC3E}">
        <p14:creationId xmlns:p14="http://schemas.microsoft.com/office/powerpoint/2010/main" val="36158131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3" nodeType="click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1+#ppt_w/2"/>
                                          </p:val>
                                        </p:tav>
                                        <p:tav tm="100000">
                                          <p:val>
                                            <p:strVal val="#ppt_x"/>
                                          </p:val>
                                        </p:tav>
                                      </p:tavLst>
                                    </p:anim>
                                    <p:anim calcmode="lin" valueType="num">
                                      <p:cBhvr additive="base">
                                        <p:cTn id="15"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4" presetClass="path" presetSubtype="0" accel="50000" decel="50000" fill="hold" grpId="0" nodeType="clickEffect">
                                  <p:stCondLst>
                                    <p:cond delay="0"/>
                                  </p:stCondLst>
                                  <p:childTnLst>
                                    <p:animMotion origin="layout" path="M -2.77778E-6 0.00116 L -2.77778E-6 -0.16165 " pathEditMode="relative" rAng="0" ptsTypes="AA">
                                      <p:cBhvr>
                                        <p:cTn id="19" dur="2000" fill="hold"/>
                                        <p:tgtEl>
                                          <p:spTgt spid="27"/>
                                        </p:tgtEl>
                                        <p:attrNameLst>
                                          <p:attrName>ppt_x</p:attrName>
                                          <p:attrName>ppt_y</p:attrName>
                                        </p:attrNameLst>
                                      </p:cBhvr>
                                      <p:rCtr x="0" y="-8141"/>
                                    </p:animMotion>
                                  </p:childTnLst>
                                </p:cTn>
                              </p:par>
                            </p:childTnLst>
                          </p:cTn>
                        </p:par>
                      </p:childTnLst>
                    </p:cTn>
                  </p:par>
                  <p:par>
                    <p:cTn id="20" fill="hold">
                      <p:stCondLst>
                        <p:cond delay="indefinite"/>
                      </p:stCondLst>
                      <p:childTnLst>
                        <p:par>
                          <p:cTn id="21" fill="hold">
                            <p:stCondLst>
                              <p:cond delay="0"/>
                            </p:stCondLst>
                            <p:childTnLst>
                              <p:par>
                                <p:cTn id="22" presetID="64" presetClass="path" presetSubtype="0" accel="50000" decel="50000" fill="hold" grpId="1" nodeType="clickEffect">
                                  <p:stCondLst>
                                    <p:cond delay="0"/>
                                  </p:stCondLst>
                                  <p:childTnLst>
                                    <p:animMotion origin="layout" path="M 0 -0.15972 L 0 -0.2949 " pathEditMode="relative" rAng="0" ptsTypes="AA">
                                      <p:cBhvr>
                                        <p:cTn id="23" dur="2000" fill="hold"/>
                                        <p:tgtEl>
                                          <p:spTgt spid="27"/>
                                        </p:tgtEl>
                                        <p:attrNameLst>
                                          <p:attrName>ppt_x</p:attrName>
                                          <p:attrName>ppt_y</p:attrName>
                                        </p:attrNameLst>
                                      </p:cBhvr>
                                      <p:rCtr x="0" y="-6759"/>
                                    </p:animMotion>
                                  </p:childTnLst>
                                </p:cTn>
                              </p:par>
                            </p:childTnLst>
                          </p:cTn>
                        </p:par>
                      </p:childTnLst>
                    </p:cTn>
                  </p:par>
                  <p:par>
                    <p:cTn id="24" fill="hold">
                      <p:stCondLst>
                        <p:cond delay="indefinite"/>
                      </p:stCondLst>
                      <p:childTnLst>
                        <p:par>
                          <p:cTn id="25" fill="hold">
                            <p:stCondLst>
                              <p:cond delay="0"/>
                            </p:stCondLst>
                            <p:childTnLst>
                              <p:par>
                                <p:cTn id="26" presetID="64" presetClass="path" presetSubtype="0" accel="50000" decel="50000" fill="hold" grpId="2" nodeType="clickEffect">
                                  <p:stCondLst>
                                    <p:cond delay="0"/>
                                  </p:stCondLst>
                                  <p:childTnLst>
                                    <p:animMotion origin="layout" path="M 0 -0.2949 L 0 -0.42777 " pathEditMode="relative" rAng="0" ptsTypes="AA">
                                      <p:cBhvr>
                                        <p:cTn id="27" dur="2000" fill="hold"/>
                                        <p:tgtEl>
                                          <p:spTgt spid="27"/>
                                        </p:tgtEl>
                                        <p:attrNameLst>
                                          <p:attrName>ppt_x</p:attrName>
                                          <p:attrName>ppt_y</p:attrName>
                                        </p:attrNameLst>
                                      </p:cBhvr>
                                      <p:rCtr x="0" y="-6644"/>
                                    </p:animMotion>
                                  </p:childTnLst>
                                </p:cTn>
                              </p:par>
                            </p:childTnLst>
                          </p:cTn>
                        </p:par>
                      </p:childTnLst>
                    </p:cTn>
                  </p:par>
                  <p:par>
                    <p:cTn id="28" fill="hold">
                      <p:stCondLst>
                        <p:cond delay="indefinite"/>
                      </p:stCondLst>
                      <p:childTnLst>
                        <p:par>
                          <p:cTn id="29" fill="hold">
                            <p:stCondLst>
                              <p:cond delay="0"/>
                            </p:stCondLst>
                            <p:childTnLst>
                              <p:par>
                                <p:cTn id="30" presetID="2" presetClass="exit" presetSubtype="8" fill="hold" grpId="0" nodeType="clickEffect">
                                  <p:stCondLst>
                                    <p:cond delay="0"/>
                                  </p:stCondLst>
                                  <p:childTnLst>
                                    <p:anim calcmode="lin" valueType="num">
                                      <p:cBhvr additive="base">
                                        <p:cTn id="31" dur="500"/>
                                        <p:tgtEl>
                                          <p:spTgt spid="21"/>
                                        </p:tgtEl>
                                        <p:attrNameLst>
                                          <p:attrName>ppt_x</p:attrName>
                                        </p:attrNameLst>
                                      </p:cBhvr>
                                      <p:tavLst>
                                        <p:tav tm="0">
                                          <p:val>
                                            <p:strVal val="ppt_x"/>
                                          </p:val>
                                        </p:tav>
                                        <p:tav tm="100000">
                                          <p:val>
                                            <p:strVal val="0-ppt_w/2"/>
                                          </p:val>
                                        </p:tav>
                                      </p:tavLst>
                                    </p:anim>
                                    <p:anim calcmode="lin" valueType="num">
                                      <p:cBhvr additive="base">
                                        <p:cTn id="32" dur="500"/>
                                        <p:tgtEl>
                                          <p:spTgt spid="21"/>
                                        </p:tgtEl>
                                        <p:attrNameLst>
                                          <p:attrName>ppt_y</p:attrName>
                                        </p:attrNameLst>
                                      </p:cBhvr>
                                      <p:tavLst>
                                        <p:tav tm="0">
                                          <p:val>
                                            <p:strVal val="ppt_y"/>
                                          </p:val>
                                        </p:tav>
                                        <p:tav tm="100000">
                                          <p:val>
                                            <p:strVal val="ppt_y"/>
                                          </p:val>
                                        </p:tav>
                                      </p:tavLst>
                                    </p:anim>
                                    <p:set>
                                      <p:cBhvr>
                                        <p:cTn id="33" dur="1" fill="hold">
                                          <p:stCondLst>
                                            <p:cond delay="499"/>
                                          </p:stCondLst>
                                        </p:cTn>
                                        <p:tgtEl>
                                          <p:spTgt spid="21"/>
                                        </p:tgtEl>
                                        <p:attrNameLst>
                                          <p:attrName>style.visibility</p:attrName>
                                        </p:attrNameLst>
                                      </p:cBhvr>
                                      <p:to>
                                        <p:strVal val="hidden"/>
                                      </p:to>
                                    </p:set>
                                  </p:childTnLst>
                                </p:cTn>
                              </p:par>
                              <p:par>
                                <p:cTn id="34" presetID="2" presetClass="exit" presetSubtype="8" fill="hold" grpId="0" nodeType="withEffect">
                                  <p:stCondLst>
                                    <p:cond delay="0"/>
                                  </p:stCondLst>
                                  <p:childTnLst>
                                    <p:anim calcmode="lin" valueType="num">
                                      <p:cBhvr additive="base">
                                        <p:cTn id="35" dur="500"/>
                                        <p:tgtEl>
                                          <p:spTgt spid="22"/>
                                        </p:tgtEl>
                                        <p:attrNameLst>
                                          <p:attrName>ppt_x</p:attrName>
                                        </p:attrNameLst>
                                      </p:cBhvr>
                                      <p:tavLst>
                                        <p:tav tm="0">
                                          <p:val>
                                            <p:strVal val="ppt_x"/>
                                          </p:val>
                                        </p:tav>
                                        <p:tav tm="100000">
                                          <p:val>
                                            <p:strVal val="0-ppt_w/2"/>
                                          </p:val>
                                        </p:tav>
                                      </p:tavLst>
                                    </p:anim>
                                    <p:anim calcmode="lin" valueType="num">
                                      <p:cBhvr additive="base">
                                        <p:cTn id="36" dur="500"/>
                                        <p:tgtEl>
                                          <p:spTgt spid="22"/>
                                        </p:tgtEl>
                                        <p:attrNameLst>
                                          <p:attrName>ppt_y</p:attrName>
                                        </p:attrNameLst>
                                      </p:cBhvr>
                                      <p:tavLst>
                                        <p:tav tm="0">
                                          <p:val>
                                            <p:strVal val="ppt_y"/>
                                          </p:val>
                                        </p:tav>
                                        <p:tav tm="100000">
                                          <p:val>
                                            <p:strVal val="ppt_y"/>
                                          </p:val>
                                        </p:tav>
                                      </p:tavLst>
                                    </p:anim>
                                    <p:set>
                                      <p:cBhvr>
                                        <p:cTn id="37" dur="1" fill="hold">
                                          <p:stCondLst>
                                            <p:cond delay="499"/>
                                          </p:stCondLst>
                                        </p:cTn>
                                        <p:tgtEl>
                                          <p:spTgt spid="22"/>
                                        </p:tgtEl>
                                        <p:attrNameLst>
                                          <p:attrName>style.visibility</p:attrName>
                                        </p:attrNameLst>
                                      </p:cBhvr>
                                      <p:to>
                                        <p:strVal val="hidden"/>
                                      </p:to>
                                    </p:set>
                                  </p:childTnLst>
                                </p:cTn>
                              </p:par>
                              <p:par>
                                <p:cTn id="38" presetID="2" presetClass="entr" presetSubtype="2"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1+#ppt_w/2"/>
                                          </p:val>
                                        </p:tav>
                                        <p:tav tm="100000">
                                          <p:val>
                                            <p:strVal val="#ppt_x"/>
                                          </p:val>
                                        </p:tav>
                                      </p:tavLst>
                                    </p:anim>
                                    <p:anim calcmode="lin" valueType="num">
                                      <p:cBhvr additive="base">
                                        <p:cTn id="41" dur="500" fill="hold"/>
                                        <p:tgtEl>
                                          <p:spTgt spid="28"/>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1+#ppt_w/2"/>
                                          </p:val>
                                        </p:tav>
                                        <p:tav tm="100000">
                                          <p:val>
                                            <p:strVal val="#ppt_x"/>
                                          </p:val>
                                        </p:tav>
                                      </p:tavLst>
                                    </p:anim>
                                    <p:anim calcmode="lin" valueType="num">
                                      <p:cBhvr additive="base">
                                        <p:cTn id="45" dur="500" fill="hold"/>
                                        <p:tgtEl>
                                          <p:spTgt spid="29"/>
                                        </p:tgtEl>
                                        <p:attrNameLst>
                                          <p:attrName>ppt_y</p:attrName>
                                        </p:attrNameLst>
                                      </p:cBhvr>
                                      <p:tavLst>
                                        <p:tav tm="0">
                                          <p:val>
                                            <p:strVal val="#ppt_y"/>
                                          </p:val>
                                        </p:tav>
                                        <p:tav tm="100000">
                                          <p:val>
                                            <p:strVal val="#ppt_y"/>
                                          </p:val>
                                        </p:tav>
                                      </p:tavLst>
                                    </p:anim>
                                  </p:childTnLst>
                                </p:cTn>
                              </p:par>
                              <p:par>
                                <p:cTn id="46" presetID="42" presetClass="exit" presetSubtype="0" fill="hold" nodeType="withEffect">
                                  <p:stCondLst>
                                    <p:cond delay="0"/>
                                  </p:stCondLst>
                                  <p:childTnLst>
                                    <p:animEffect transition="out" filter="fade">
                                      <p:cBhvr>
                                        <p:cTn id="47" dur="1000"/>
                                        <p:tgtEl>
                                          <p:spTgt spid="7"/>
                                        </p:tgtEl>
                                      </p:cBhvr>
                                    </p:animEffect>
                                    <p:anim calcmode="lin" valueType="num">
                                      <p:cBhvr>
                                        <p:cTn id="48" dur="1000"/>
                                        <p:tgtEl>
                                          <p:spTgt spid="7"/>
                                        </p:tgtEl>
                                        <p:attrNameLst>
                                          <p:attrName>ppt_x</p:attrName>
                                        </p:attrNameLst>
                                      </p:cBhvr>
                                      <p:tavLst>
                                        <p:tav tm="0">
                                          <p:val>
                                            <p:strVal val="ppt_x"/>
                                          </p:val>
                                        </p:tav>
                                        <p:tav tm="100000">
                                          <p:val>
                                            <p:strVal val="ppt_x"/>
                                          </p:val>
                                        </p:tav>
                                      </p:tavLst>
                                    </p:anim>
                                    <p:anim calcmode="lin" valueType="num">
                                      <p:cBhvr>
                                        <p:cTn id="49" dur="1000"/>
                                        <p:tgtEl>
                                          <p:spTgt spid="7"/>
                                        </p:tgtEl>
                                        <p:attrNameLst>
                                          <p:attrName>ppt_y</p:attrName>
                                        </p:attrNameLst>
                                      </p:cBhvr>
                                      <p:tavLst>
                                        <p:tav tm="0">
                                          <p:val>
                                            <p:strVal val="ppt_y"/>
                                          </p:val>
                                        </p:tav>
                                        <p:tav tm="100000">
                                          <p:val>
                                            <p:strVal val="ppt_y+.1"/>
                                          </p:val>
                                        </p:tav>
                                      </p:tavLst>
                                    </p:anim>
                                    <p:set>
                                      <p:cBhvr>
                                        <p:cTn id="50" dur="1" fill="hold">
                                          <p:stCondLst>
                                            <p:cond delay="999"/>
                                          </p:stCondLst>
                                        </p:cTn>
                                        <p:tgtEl>
                                          <p:spTgt spid="7"/>
                                        </p:tgtEl>
                                        <p:attrNameLst>
                                          <p:attrName>style.visibility</p:attrName>
                                        </p:attrNameLst>
                                      </p:cBhvr>
                                      <p:to>
                                        <p:strVal val="hidden"/>
                                      </p:to>
                                    </p:set>
                                  </p:childTnLst>
                                </p:cTn>
                              </p:par>
                              <p:par>
                                <p:cTn id="51" presetID="42" presetClass="exit" presetSubtype="0" fill="hold" grpId="4" nodeType="withEffect">
                                  <p:stCondLst>
                                    <p:cond delay="0"/>
                                  </p:stCondLst>
                                  <p:childTnLst>
                                    <p:animEffect transition="out" filter="fade">
                                      <p:cBhvr>
                                        <p:cTn id="52" dur="1000"/>
                                        <p:tgtEl>
                                          <p:spTgt spid="27"/>
                                        </p:tgtEl>
                                      </p:cBhvr>
                                    </p:animEffect>
                                    <p:anim calcmode="lin" valueType="num">
                                      <p:cBhvr>
                                        <p:cTn id="53" dur="1000"/>
                                        <p:tgtEl>
                                          <p:spTgt spid="27"/>
                                        </p:tgtEl>
                                        <p:attrNameLst>
                                          <p:attrName>ppt_x</p:attrName>
                                        </p:attrNameLst>
                                      </p:cBhvr>
                                      <p:tavLst>
                                        <p:tav tm="0">
                                          <p:val>
                                            <p:strVal val="ppt_x"/>
                                          </p:val>
                                        </p:tav>
                                        <p:tav tm="100000">
                                          <p:val>
                                            <p:strVal val="ppt_x"/>
                                          </p:val>
                                        </p:tav>
                                      </p:tavLst>
                                    </p:anim>
                                    <p:anim calcmode="lin" valueType="num">
                                      <p:cBhvr>
                                        <p:cTn id="54" dur="1000"/>
                                        <p:tgtEl>
                                          <p:spTgt spid="27"/>
                                        </p:tgtEl>
                                        <p:attrNameLst>
                                          <p:attrName>ppt_y</p:attrName>
                                        </p:attrNameLst>
                                      </p:cBhvr>
                                      <p:tavLst>
                                        <p:tav tm="0">
                                          <p:val>
                                            <p:strVal val="ppt_y"/>
                                          </p:val>
                                        </p:tav>
                                        <p:tav tm="100000">
                                          <p:val>
                                            <p:strVal val="ppt_y+.1"/>
                                          </p:val>
                                        </p:tav>
                                      </p:tavLst>
                                    </p:anim>
                                    <p:set>
                                      <p:cBhvr>
                                        <p:cTn id="55" dur="1" fill="hold">
                                          <p:stCondLst>
                                            <p:cond delay="999"/>
                                          </p:stCondLst>
                                        </p:cTn>
                                        <p:tgtEl>
                                          <p:spTgt spid="27"/>
                                        </p:tgtEl>
                                        <p:attrNameLst>
                                          <p:attrName>style.visibility</p:attrName>
                                        </p:attrNameLst>
                                      </p:cBhvr>
                                      <p:to>
                                        <p:strVal val="hidden"/>
                                      </p:to>
                                    </p:set>
                                  </p:childTnLst>
                                </p:cTn>
                              </p:par>
                              <p:par>
                                <p:cTn id="56" presetID="42" presetClass="entr" presetSubtype="0" fill="hold"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1000"/>
                                        <p:tgtEl>
                                          <p:spTgt spid="6"/>
                                        </p:tgtEl>
                                      </p:cBhvr>
                                    </p:animEffect>
                                    <p:anim calcmode="lin" valueType="num">
                                      <p:cBhvr>
                                        <p:cTn id="59" dur="1000" fill="hold"/>
                                        <p:tgtEl>
                                          <p:spTgt spid="6"/>
                                        </p:tgtEl>
                                        <p:attrNameLst>
                                          <p:attrName>ppt_x</p:attrName>
                                        </p:attrNameLst>
                                      </p:cBhvr>
                                      <p:tavLst>
                                        <p:tav tm="0">
                                          <p:val>
                                            <p:strVal val="#ppt_x"/>
                                          </p:val>
                                        </p:tav>
                                        <p:tav tm="100000">
                                          <p:val>
                                            <p:strVal val="#ppt_x"/>
                                          </p:val>
                                        </p:tav>
                                      </p:tavLst>
                                    </p:anim>
                                    <p:anim calcmode="lin" valueType="num">
                                      <p:cBhvr>
                                        <p:cTn id="60" dur="1000" fill="hold"/>
                                        <p:tgtEl>
                                          <p:spTgt spid="6"/>
                                        </p:tgtEl>
                                        <p:attrNameLst>
                                          <p:attrName>ppt_y</p:attrName>
                                        </p:attrNameLst>
                                      </p:cBhvr>
                                      <p:tavLst>
                                        <p:tav tm="0">
                                          <p:val>
                                            <p:strVal val="#ppt_y+.1"/>
                                          </p:val>
                                        </p:tav>
                                        <p:tav tm="100000">
                                          <p:val>
                                            <p:strVal val="#ppt_y"/>
                                          </p:val>
                                        </p:tav>
                                      </p:tavLst>
                                    </p:anim>
                                  </p:childTnLst>
                                </p:cTn>
                              </p:par>
                              <p:par>
                                <p:cTn id="61" presetID="2" presetClass="entr" presetSubtype="8" fill="hold" grpId="3" nodeType="withEffect">
                                  <p:stCondLst>
                                    <p:cond delay="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500" fill="hold"/>
                                        <p:tgtEl>
                                          <p:spTgt spid="37"/>
                                        </p:tgtEl>
                                        <p:attrNameLst>
                                          <p:attrName>ppt_x</p:attrName>
                                        </p:attrNameLst>
                                      </p:cBhvr>
                                      <p:tavLst>
                                        <p:tav tm="0">
                                          <p:val>
                                            <p:strVal val="0-#ppt_w/2"/>
                                          </p:val>
                                        </p:tav>
                                        <p:tav tm="100000">
                                          <p:val>
                                            <p:strVal val="#ppt_x"/>
                                          </p:val>
                                        </p:tav>
                                      </p:tavLst>
                                    </p:anim>
                                    <p:anim calcmode="lin" valueType="num">
                                      <p:cBhvr additive="base">
                                        <p:cTn id="64"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64" presetClass="path" presetSubtype="0" accel="50000" decel="50000" fill="hold" grpId="0" nodeType="clickEffect">
                                  <p:stCondLst>
                                    <p:cond delay="0"/>
                                  </p:stCondLst>
                                  <p:childTnLst>
                                    <p:animMotion origin="layout" path="M 0 0.00533 L 0 -0.1574 " pathEditMode="relative" rAng="0" ptsTypes="AA">
                                      <p:cBhvr>
                                        <p:cTn id="68" dur="2000" fill="hold"/>
                                        <p:tgtEl>
                                          <p:spTgt spid="37"/>
                                        </p:tgtEl>
                                        <p:attrNameLst>
                                          <p:attrName>ppt_x</p:attrName>
                                          <p:attrName>ppt_y</p:attrName>
                                        </p:attrNameLst>
                                      </p:cBhvr>
                                      <p:rCtr x="0" y="-8148"/>
                                    </p:animMotion>
                                  </p:childTnLst>
                                </p:cTn>
                              </p:par>
                            </p:childTnLst>
                          </p:cTn>
                        </p:par>
                      </p:childTnLst>
                    </p:cTn>
                  </p:par>
                  <p:par>
                    <p:cTn id="69" fill="hold">
                      <p:stCondLst>
                        <p:cond delay="indefinite"/>
                      </p:stCondLst>
                      <p:childTnLst>
                        <p:par>
                          <p:cTn id="70" fill="hold">
                            <p:stCondLst>
                              <p:cond delay="0"/>
                            </p:stCondLst>
                            <p:childTnLst>
                              <p:par>
                                <p:cTn id="71" presetID="64" presetClass="path" presetSubtype="0" accel="50000" decel="50000" fill="hold" grpId="1" nodeType="clickEffect">
                                  <p:stCondLst>
                                    <p:cond delay="0"/>
                                  </p:stCondLst>
                                  <p:childTnLst>
                                    <p:animMotion origin="layout" path="M 0 -0.15972 L 0 -0.2949 " pathEditMode="relative" rAng="0" ptsTypes="AA">
                                      <p:cBhvr>
                                        <p:cTn id="72" dur="2000" fill="hold"/>
                                        <p:tgtEl>
                                          <p:spTgt spid="37"/>
                                        </p:tgtEl>
                                        <p:attrNameLst>
                                          <p:attrName>ppt_x</p:attrName>
                                          <p:attrName>ppt_y</p:attrName>
                                        </p:attrNameLst>
                                      </p:cBhvr>
                                      <p:rCtr x="0" y="-6759"/>
                                    </p:animMotion>
                                  </p:childTnLst>
                                </p:cTn>
                              </p:par>
                            </p:childTnLst>
                          </p:cTn>
                        </p:par>
                      </p:childTnLst>
                    </p:cTn>
                  </p:par>
                  <p:par>
                    <p:cTn id="73" fill="hold">
                      <p:stCondLst>
                        <p:cond delay="indefinite"/>
                      </p:stCondLst>
                      <p:childTnLst>
                        <p:par>
                          <p:cTn id="74" fill="hold">
                            <p:stCondLst>
                              <p:cond delay="0"/>
                            </p:stCondLst>
                            <p:childTnLst>
                              <p:par>
                                <p:cTn id="75" presetID="64" presetClass="path" presetSubtype="0" accel="50000" decel="50000" fill="hold" grpId="2" nodeType="clickEffect">
                                  <p:stCondLst>
                                    <p:cond delay="0"/>
                                  </p:stCondLst>
                                  <p:childTnLst>
                                    <p:animMotion origin="layout" path="M 0 -0.2949 L 0 -0.42777 " pathEditMode="relative" rAng="0" ptsTypes="AA">
                                      <p:cBhvr>
                                        <p:cTn id="76" dur="2000" fill="hold"/>
                                        <p:tgtEl>
                                          <p:spTgt spid="37"/>
                                        </p:tgtEl>
                                        <p:attrNameLst>
                                          <p:attrName>ppt_x</p:attrName>
                                          <p:attrName>ppt_y</p:attrName>
                                        </p:attrNameLst>
                                      </p:cBhvr>
                                      <p:rCtr x="0" y="-6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P spid="27" grpId="1" animBg="1"/>
      <p:bldP spid="27" grpId="2" animBg="1"/>
      <p:bldP spid="27" grpId="3" animBg="1"/>
      <p:bldP spid="27" grpId="4" animBg="1"/>
      <p:bldP spid="21" grpId="0"/>
      <p:bldP spid="28" grpId="0" animBg="1"/>
      <p:bldP spid="29" grpId="0"/>
      <p:bldP spid="37" grpId="0" animBg="1"/>
      <p:bldP spid="37" grpId="1" animBg="1"/>
      <p:bldP spid="37" grpId="2" animBg="1"/>
      <p:bldP spid="37" grpId="3"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D57F1E4F-1CFF-5643-939E-217C01CDF565}" type="slidenum">
              <a:rPr lang="fr-FR" b="1" smtClean="0">
                <a:solidFill>
                  <a:schemeClr val="bg1"/>
                </a:solidFill>
              </a:rPr>
              <a:pPr/>
              <a:t>44</a:t>
            </a:fld>
            <a:endParaRPr lang="fr-FR" b="1" dirty="0">
              <a:solidFill>
                <a:schemeClr val="bg1"/>
              </a:solidFill>
            </a:endParaRPr>
          </a:p>
        </p:txBody>
      </p:sp>
      <p:pic>
        <p:nvPicPr>
          <p:cNvPr id="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431" y="1358205"/>
            <a:ext cx="6260029" cy="43829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 descr="C:\Users\zineb\Desktop\miage.png"/>
          <p:cNvPicPr>
            <a:picLocks noChangeAspect="1" noChangeArrowheads="1"/>
          </p:cNvPicPr>
          <p:nvPr/>
        </p:nvPicPr>
        <p:blipFill>
          <a:blip r:embed="rId3" cstate="print"/>
          <a:srcRect/>
          <a:stretch>
            <a:fillRect/>
          </a:stretch>
        </p:blipFill>
        <p:spPr bwMode="auto">
          <a:xfrm>
            <a:off x="7993115" y="6356035"/>
            <a:ext cx="1081573" cy="463939"/>
          </a:xfrm>
          <a:prstGeom prst="rect">
            <a:avLst/>
          </a:prstGeom>
          <a:noFill/>
        </p:spPr>
      </p:pic>
      <p:sp>
        <p:nvSpPr>
          <p:cNvPr id="11" name="Flèche droite rayée 10"/>
          <p:cNvSpPr/>
          <p:nvPr/>
        </p:nvSpPr>
        <p:spPr>
          <a:xfrm flipH="1">
            <a:off x="-1213950" y="102598"/>
            <a:ext cx="5691355"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2" name="Titre 1"/>
          <p:cNvSpPr>
            <a:spLocks noGrp="1"/>
          </p:cNvSpPr>
          <p:nvPr>
            <p:ph type="title"/>
          </p:nvPr>
        </p:nvSpPr>
        <p:spPr>
          <a:xfrm>
            <a:off x="0" y="397894"/>
            <a:ext cx="4603531" cy="489213"/>
          </a:xfrm>
        </p:spPr>
        <p:txBody>
          <a:bodyPr/>
          <a:lstStyle/>
          <a:p>
            <a:r>
              <a:rPr lang="fr-FR" sz="2800" dirty="0" smtClean="0">
                <a:solidFill>
                  <a:schemeClr val="bg1"/>
                </a:solidFill>
                <a:latin typeface="Calibri" pitchFamily="34" charset="0"/>
                <a:cs typeface="Calibri" pitchFamily="34" charset="0"/>
              </a:rPr>
              <a:t>Contenu fonctionnel ( cubes)</a:t>
            </a:r>
            <a:endParaRPr lang="fr-FR" sz="2800" dirty="0">
              <a:solidFill>
                <a:schemeClr val="bg1"/>
              </a:solidFill>
              <a:latin typeface="Calibri" pitchFamily="34" charset="0"/>
              <a:cs typeface="Calibri" pitchFamily="34" charset="0"/>
            </a:endParaRPr>
          </a:p>
        </p:txBody>
      </p:sp>
      <p:sp>
        <p:nvSpPr>
          <p:cNvPr id="13" name="Rectangle 12"/>
          <p:cNvSpPr/>
          <p:nvPr/>
        </p:nvSpPr>
        <p:spPr>
          <a:xfrm>
            <a:off x="5315446" y="365847"/>
            <a:ext cx="1252073"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14" name="Rectangle 13"/>
          <p:cNvSpPr/>
          <p:nvPr/>
        </p:nvSpPr>
        <p:spPr>
          <a:xfrm>
            <a:off x="5315446" y="12403"/>
            <a:ext cx="1252073" cy="369332"/>
          </a:xfrm>
          <a:prstGeom prst="rect">
            <a:avLst/>
          </a:prstGeom>
        </p:spPr>
        <p:txBody>
          <a:bodyPr wrap="none">
            <a:spAutoFit/>
          </a:bodyPr>
          <a:lstStyle/>
          <a:p>
            <a:pPr lvl="0" algn="ctr"/>
            <a:r>
              <a:rPr lang="fr-FR" b="1" i="1" dirty="0">
                <a:solidFill>
                  <a:schemeClr val="bg1"/>
                </a:solidFill>
                <a:latin typeface="Calibri" pitchFamily="34" charset="0"/>
                <a:cs typeface="Calibri" pitchFamily="34" charset="0"/>
              </a:rPr>
              <a:t>Réalisation</a:t>
            </a:r>
          </a:p>
        </p:txBody>
      </p:sp>
      <p:pic>
        <p:nvPicPr>
          <p:cNvPr id="1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501" y="1827091"/>
            <a:ext cx="7010400" cy="47609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66136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8"/>
                                        </p:tgtEl>
                                      </p:cBhvr>
                                    </p:animEffect>
                                    <p:anim calcmode="lin" valueType="num">
                                      <p:cBhvr>
                                        <p:cTn id="14" dur="1000"/>
                                        <p:tgtEl>
                                          <p:spTgt spid="8"/>
                                        </p:tgtEl>
                                        <p:attrNameLst>
                                          <p:attrName>ppt_x</p:attrName>
                                        </p:attrNameLst>
                                      </p:cBhvr>
                                      <p:tavLst>
                                        <p:tav tm="0">
                                          <p:val>
                                            <p:strVal val="ppt_x"/>
                                          </p:val>
                                        </p:tav>
                                        <p:tav tm="100000">
                                          <p:val>
                                            <p:strVal val="ppt_x"/>
                                          </p:val>
                                        </p:tav>
                                      </p:tavLst>
                                    </p:anim>
                                    <p:anim calcmode="lin" valueType="num">
                                      <p:cBhvr>
                                        <p:cTn id="15" dur="1000"/>
                                        <p:tgtEl>
                                          <p:spTgt spid="8"/>
                                        </p:tgtEl>
                                        <p:attrNameLst>
                                          <p:attrName>ppt_y</p:attrName>
                                        </p:attrNameLst>
                                      </p:cBhvr>
                                      <p:tavLst>
                                        <p:tav tm="0">
                                          <p:val>
                                            <p:strVal val="ppt_y"/>
                                          </p:val>
                                        </p:tav>
                                        <p:tav tm="100000">
                                          <p:val>
                                            <p:strVal val="ppt_y+.1"/>
                                          </p:val>
                                        </p:tav>
                                      </p:tavLst>
                                    </p:anim>
                                    <p:set>
                                      <p:cBhvr>
                                        <p:cTn id="16" dur="1" fill="hold">
                                          <p:stCondLst>
                                            <p:cond delay="999"/>
                                          </p:stCondLst>
                                        </p:cTn>
                                        <p:tgtEl>
                                          <p:spTgt spid="8"/>
                                        </p:tgtEl>
                                        <p:attrNameLst>
                                          <p:attrName>style.visibility</p:attrName>
                                        </p:attrNameLst>
                                      </p:cBhvr>
                                      <p:to>
                                        <p:strVal val="hidden"/>
                                      </p:to>
                                    </p:set>
                                  </p:childTnLst>
                                </p:cTn>
                              </p:par>
                              <p:par>
                                <p:cTn id="17" presetID="42"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èche droite rayée 12"/>
          <p:cNvSpPr/>
          <p:nvPr/>
        </p:nvSpPr>
        <p:spPr>
          <a:xfrm flipH="1">
            <a:off x="-1213946" y="102598"/>
            <a:ext cx="5458399"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re 1"/>
          <p:cNvSpPr>
            <a:spLocks noGrp="1"/>
          </p:cNvSpPr>
          <p:nvPr>
            <p:ph type="title"/>
          </p:nvPr>
        </p:nvSpPr>
        <p:spPr>
          <a:xfrm>
            <a:off x="0" y="397894"/>
            <a:ext cx="4148919" cy="489213"/>
          </a:xfrm>
        </p:spPr>
        <p:txBody>
          <a:bodyPr/>
          <a:lstStyle/>
          <a:p>
            <a:r>
              <a:rPr lang="fr-FR" sz="2800" dirty="0" smtClean="0">
                <a:solidFill>
                  <a:schemeClr val="bg1"/>
                </a:solidFill>
                <a:latin typeface="Calibri" pitchFamily="34" charset="0"/>
                <a:cs typeface="Calibri" pitchFamily="34" charset="0"/>
              </a:rPr>
              <a:t>Listes des cubes MM livrés</a:t>
            </a:r>
            <a:endParaRPr lang="fr-FR" sz="2800" dirty="0">
              <a:solidFill>
                <a:schemeClr val="bg1"/>
              </a:solidFill>
              <a:latin typeface="Calibri" pitchFamily="34" charset="0"/>
              <a:cs typeface="Calibri" pitchFamily="34" charset="0"/>
            </a:endParaRPr>
          </a:p>
        </p:txBody>
      </p:sp>
      <p:graphicFrame>
        <p:nvGraphicFramePr>
          <p:cNvPr id="3" name="Diagramme 2"/>
          <p:cNvGraphicFramePr/>
          <p:nvPr>
            <p:extLst>
              <p:ext uri="{D42A27DB-BD31-4B8C-83A1-F6EECF244321}">
                <p14:modId xmlns:p14="http://schemas.microsoft.com/office/powerpoint/2010/main" val="1411164513"/>
              </p:ext>
            </p:extLst>
          </p:nvPr>
        </p:nvGraphicFramePr>
        <p:xfrm>
          <a:off x="618548" y="1554656"/>
          <a:ext cx="5136692" cy="14478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Espace réservé du numéro de diapositive 9"/>
          <p:cNvSpPr>
            <a:spLocks noGrp="1"/>
          </p:cNvSpPr>
          <p:nvPr>
            <p:ph type="sldNum" sz="quarter" idx="12"/>
          </p:nvPr>
        </p:nvSpPr>
        <p:spPr/>
        <p:txBody>
          <a:bodyPr/>
          <a:lstStyle/>
          <a:p>
            <a:fld id="{D57F1E4F-1CFF-5643-939E-217C01CDF565}" type="slidenum">
              <a:rPr lang="fr-FR" b="1" smtClean="0">
                <a:solidFill>
                  <a:schemeClr val="bg1"/>
                </a:solidFill>
              </a:rPr>
              <a:pPr/>
              <a:t>45</a:t>
            </a:fld>
            <a:endParaRPr lang="fr-FR" b="1" dirty="0">
              <a:solidFill>
                <a:schemeClr val="bg1"/>
              </a:solidFill>
            </a:endParaRPr>
          </a:p>
        </p:txBody>
      </p:sp>
      <p:grpSp>
        <p:nvGrpSpPr>
          <p:cNvPr id="9" name="Groupe 8"/>
          <p:cNvGrpSpPr/>
          <p:nvPr/>
        </p:nvGrpSpPr>
        <p:grpSpPr>
          <a:xfrm>
            <a:off x="5940304" y="1549988"/>
            <a:ext cx="1874847" cy="646867"/>
            <a:chOff x="4233864" y="626"/>
            <a:chExt cx="1874847" cy="646867"/>
          </a:xfrm>
        </p:grpSpPr>
        <p:sp>
          <p:nvSpPr>
            <p:cNvPr id="15" name="Rectangle à coins arrondis 14"/>
            <p:cNvSpPr/>
            <p:nvPr/>
          </p:nvSpPr>
          <p:spPr>
            <a:xfrm>
              <a:off x="4233864" y="626"/>
              <a:ext cx="1874847" cy="646867"/>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6" name="Rectangle 15"/>
            <p:cNvSpPr/>
            <p:nvPr/>
          </p:nvSpPr>
          <p:spPr>
            <a:xfrm>
              <a:off x="4252810" y="19572"/>
              <a:ext cx="1836955" cy="6089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fr-FR" sz="2800" kern="1200" dirty="0" smtClean="0">
                  <a:solidFill>
                    <a:schemeClr val="bg1"/>
                  </a:solidFill>
                  <a:latin typeface="Calibri" pitchFamily="34" charset="0"/>
                  <a:cs typeface="Calibri" pitchFamily="34" charset="0"/>
                </a:rPr>
                <a:t>Stock</a:t>
              </a:r>
              <a:endParaRPr lang="fr-FR" sz="2800" kern="1200" dirty="0">
                <a:solidFill>
                  <a:schemeClr val="bg1"/>
                </a:solidFill>
                <a:latin typeface="Calibri" pitchFamily="34" charset="0"/>
                <a:cs typeface="Calibri" pitchFamily="34" charset="0"/>
              </a:endParaRPr>
            </a:p>
          </p:txBody>
        </p:sp>
      </p:grpSp>
      <p:grpSp>
        <p:nvGrpSpPr>
          <p:cNvPr id="11" name="Groupe 10"/>
          <p:cNvGrpSpPr/>
          <p:nvPr/>
        </p:nvGrpSpPr>
        <p:grpSpPr>
          <a:xfrm>
            <a:off x="6233202" y="2349720"/>
            <a:ext cx="1289051" cy="646867"/>
            <a:chOff x="4526762" y="800358"/>
            <a:chExt cx="1289051" cy="646867"/>
          </a:xfrm>
        </p:grpSpPr>
        <p:sp>
          <p:nvSpPr>
            <p:cNvPr id="12" name="Rectangle à coins arrondis 11"/>
            <p:cNvSpPr/>
            <p:nvPr/>
          </p:nvSpPr>
          <p:spPr>
            <a:xfrm>
              <a:off x="4526762" y="800358"/>
              <a:ext cx="1289051" cy="646867"/>
            </a:xfrm>
            <a:prstGeom prst="roundRect">
              <a:avLst>
                <a:gd name="adj" fmla="val 100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4" name="Rectangle 13"/>
            <p:cNvSpPr/>
            <p:nvPr/>
          </p:nvSpPr>
          <p:spPr>
            <a:xfrm>
              <a:off x="4545708" y="819304"/>
              <a:ext cx="1251159" cy="6089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fr-FR" sz="1100" kern="1200" dirty="0" smtClean="0">
                  <a:solidFill>
                    <a:schemeClr val="bg1"/>
                  </a:solidFill>
                  <a:effectLst/>
                  <a:latin typeface="Calibri" pitchFamily="34" charset="0"/>
                  <a:cs typeface="Calibri" pitchFamily="34" charset="0"/>
                </a:rPr>
                <a:t>Valorisation des stocks : prix articles et </a:t>
              </a:r>
              <a:r>
                <a:rPr lang="fr-FR" sz="1100" kern="1200" smtClean="0">
                  <a:solidFill>
                    <a:schemeClr val="bg1"/>
                  </a:solidFill>
                  <a:effectLst/>
                  <a:latin typeface="Calibri" pitchFamily="34" charset="0"/>
                  <a:cs typeface="Calibri" pitchFamily="34" charset="0"/>
                </a:rPr>
                <a:t>valeurs stocks</a:t>
              </a:r>
              <a:endParaRPr lang="fr-FR" sz="1100" kern="1200" dirty="0">
                <a:solidFill>
                  <a:schemeClr val="bg1"/>
                </a:solidFill>
                <a:latin typeface="Calibri" pitchFamily="34" charset="0"/>
                <a:cs typeface="Calibri" pitchFamily="34" charset="0"/>
              </a:endParaRPr>
            </a:p>
          </p:txBody>
        </p:sp>
      </p:grpSp>
      <p:pic>
        <p:nvPicPr>
          <p:cNvPr id="80898" name="Picture 2" descr="D:\Users\SCHERFAO\Desktop\cubes achats.png"/>
          <p:cNvPicPr>
            <a:picLocks noChangeAspect="1" noChangeArrowheads="1"/>
          </p:cNvPicPr>
          <p:nvPr/>
        </p:nvPicPr>
        <p:blipFill>
          <a:blip r:embed="rId8"/>
          <a:srcRect/>
          <a:stretch>
            <a:fillRect/>
          </a:stretch>
        </p:blipFill>
        <p:spPr bwMode="auto">
          <a:xfrm>
            <a:off x="1440387" y="3304401"/>
            <a:ext cx="6788055" cy="3007956"/>
          </a:xfrm>
          <a:prstGeom prst="rect">
            <a:avLst/>
          </a:prstGeom>
          <a:ln>
            <a:noFill/>
          </a:ln>
          <a:effectLst>
            <a:outerShdw blurRad="292100" dist="139700" dir="2700000" algn="tl" rotWithShape="0">
              <a:srgbClr val="333333">
                <a:alpha val="65000"/>
              </a:srgbClr>
            </a:outerShdw>
          </a:effectLst>
        </p:spPr>
      </p:pic>
      <p:sp>
        <p:nvSpPr>
          <p:cNvPr id="17" name="Ellipse 16"/>
          <p:cNvSpPr/>
          <p:nvPr/>
        </p:nvSpPr>
        <p:spPr>
          <a:xfrm>
            <a:off x="1688675" y="4046754"/>
            <a:ext cx="1601628" cy="525246"/>
          </a:xfrm>
          <a:prstGeom prst="ellipse">
            <a:avLst/>
          </a:prstGeom>
          <a:noFill/>
          <a:ln w="31750">
            <a:solidFill>
              <a:schemeClr val="accent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18" name="Ellipse 17"/>
          <p:cNvSpPr/>
          <p:nvPr/>
        </p:nvSpPr>
        <p:spPr>
          <a:xfrm>
            <a:off x="1730713" y="4855678"/>
            <a:ext cx="1989946" cy="446560"/>
          </a:xfrm>
          <a:prstGeom prst="ellipse">
            <a:avLst/>
          </a:prstGeom>
          <a:noFill/>
          <a:ln w="31750">
            <a:solidFill>
              <a:schemeClr val="accent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19" name="Ellipse 18"/>
          <p:cNvSpPr/>
          <p:nvPr/>
        </p:nvSpPr>
        <p:spPr>
          <a:xfrm>
            <a:off x="1773321" y="5787111"/>
            <a:ext cx="1989946" cy="525246"/>
          </a:xfrm>
          <a:prstGeom prst="ellipse">
            <a:avLst/>
          </a:prstGeom>
          <a:noFill/>
          <a:ln w="31750">
            <a:solidFill>
              <a:schemeClr val="accent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0" name="Ellipse 19"/>
          <p:cNvSpPr/>
          <p:nvPr/>
        </p:nvSpPr>
        <p:spPr>
          <a:xfrm>
            <a:off x="1526048" y="5168294"/>
            <a:ext cx="1989946" cy="446560"/>
          </a:xfrm>
          <a:prstGeom prst="ellipse">
            <a:avLst/>
          </a:prstGeom>
          <a:noFill/>
          <a:ln w="31750">
            <a:solidFill>
              <a:schemeClr val="accent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pic>
        <p:nvPicPr>
          <p:cNvPr id="80899" name="Picture 3" descr="D:\Users\SCHERFAO\Desktop\cubes stocks.png"/>
          <p:cNvPicPr>
            <a:picLocks noChangeAspect="1" noChangeArrowheads="1"/>
          </p:cNvPicPr>
          <p:nvPr/>
        </p:nvPicPr>
        <p:blipFill>
          <a:blip r:embed="rId9"/>
          <a:srcRect/>
          <a:stretch>
            <a:fillRect/>
          </a:stretch>
        </p:blipFill>
        <p:spPr bwMode="auto">
          <a:xfrm>
            <a:off x="1440387" y="3299660"/>
            <a:ext cx="5436026" cy="3053879"/>
          </a:xfrm>
          <a:prstGeom prst="rect">
            <a:avLst/>
          </a:prstGeom>
          <a:noFill/>
        </p:spPr>
      </p:pic>
      <p:sp>
        <p:nvSpPr>
          <p:cNvPr id="21" name="Ellipse 20"/>
          <p:cNvSpPr/>
          <p:nvPr/>
        </p:nvSpPr>
        <p:spPr>
          <a:xfrm>
            <a:off x="1479142" y="3283996"/>
            <a:ext cx="1989946" cy="463204"/>
          </a:xfrm>
          <a:prstGeom prst="ellipse">
            <a:avLst/>
          </a:prstGeom>
          <a:noFill/>
          <a:ln w="31750">
            <a:solidFill>
              <a:schemeClr val="accent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2" name="Rectangle 21"/>
          <p:cNvSpPr/>
          <p:nvPr/>
        </p:nvSpPr>
        <p:spPr>
          <a:xfrm>
            <a:off x="5315446" y="365847"/>
            <a:ext cx="1252073"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23" name="Rectangle 22"/>
          <p:cNvSpPr/>
          <p:nvPr/>
        </p:nvSpPr>
        <p:spPr>
          <a:xfrm>
            <a:off x="5315446" y="12403"/>
            <a:ext cx="1252073" cy="369332"/>
          </a:xfrm>
          <a:prstGeom prst="rect">
            <a:avLst/>
          </a:prstGeom>
        </p:spPr>
        <p:txBody>
          <a:bodyPr wrap="none">
            <a:spAutoFit/>
          </a:bodyPr>
          <a:lstStyle/>
          <a:p>
            <a:pPr lvl="0" algn="ctr"/>
            <a:r>
              <a:rPr lang="fr-FR" b="1" i="1" dirty="0">
                <a:solidFill>
                  <a:schemeClr val="bg1"/>
                </a:solidFill>
                <a:latin typeface="Calibri" pitchFamily="34" charset="0"/>
                <a:cs typeface="Calibri" pitchFamily="34" charset="0"/>
              </a:rPr>
              <a:t>Réalisation</a:t>
            </a:r>
          </a:p>
        </p:txBody>
      </p:sp>
      <p:pic>
        <p:nvPicPr>
          <p:cNvPr id="24" name="Picture 1" descr="C:\Users\zineb\Desktop\miage.png"/>
          <p:cNvPicPr>
            <a:picLocks noChangeAspect="1" noChangeArrowheads="1"/>
          </p:cNvPicPr>
          <p:nvPr/>
        </p:nvPicPr>
        <p:blipFill>
          <a:blip r:embed="rId10" cstate="print"/>
          <a:srcRect/>
          <a:stretch>
            <a:fillRect/>
          </a:stretch>
        </p:blipFill>
        <p:spPr bwMode="auto">
          <a:xfrm>
            <a:off x="7993115" y="6356035"/>
            <a:ext cx="1081573" cy="463939"/>
          </a:xfrm>
          <a:prstGeom prst="rect">
            <a:avLst/>
          </a:prstGeom>
          <a:noFill/>
        </p:spPr>
      </p:pic>
    </p:spTree>
    <p:extLst>
      <p:ext uri="{BB962C8B-B14F-4D97-AF65-F5344CB8AC3E}">
        <p14:creationId xmlns:p14="http://schemas.microsoft.com/office/powerpoint/2010/main" val="5375095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B6C5B380-C991-4548-81E3-F61A111BB40C}"/>
                                            </p:graphicEl>
                                          </p:spTgt>
                                        </p:tgtEl>
                                        <p:attrNameLst>
                                          <p:attrName>style.visibility</p:attrName>
                                        </p:attrNameLst>
                                      </p:cBhvr>
                                      <p:to>
                                        <p:strVal val="visible"/>
                                      </p:to>
                                    </p:set>
                                    <p:animEffect transition="in" filter="fade">
                                      <p:cBhvr>
                                        <p:cTn id="7" dur="500"/>
                                        <p:tgtEl>
                                          <p:spTgt spid="3">
                                            <p:graphicEl>
                                              <a:dgm id="{B6C5B380-C991-4548-81E3-F61A111BB40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2E96AC54-013A-4555-B4FF-65DB506AD89E}"/>
                                            </p:graphicEl>
                                          </p:spTgt>
                                        </p:tgtEl>
                                        <p:attrNameLst>
                                          <p:attrName>style.visibility</p:attrName>
                                        </p:attrNameLst>
                                      </p:cBhvr>
                                      <p:to>
                                        <p:strVal val="visible"/>
                                      </p:to>
                                    </p:set>
                                    <p:animEffect transition="in" filter="fade">
                                      <p:cBhvr>
                                        <p:cTn id="10" dur="500"/>
                                        <p:tgtEl>
                                          <p:spTgt spid="3">
                                            <p:graphicEl>
                                              <a:dgm id="{2E96AC54-013A-4555-B4FF-65DB506AD89E}"/>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DEA3860E-88D3-41C8-8EA0-B34427B7CE72}"/>
                                            </p:graphicEl>
                                          </p:spTgt>
                                        </p:tgtEl>
                                        <p:attrNameLst>
                                          <p:attrName>style.visibility</p:attrName>
                                        </p:attrNameLst>
                                      </p:cBhvr>
                                      <p:to>
                                        <p:strVal val="visible"/>
                                      </p:to>
                                    </p:set>
                                    <p:animEffect transition="in" filter="fade">
                                      <p:cBhvr>
                                        <p:cTn id="13" dur="500"/>
                                        <p:tgtEl>
                                          <p:spTgt spid="3">
                                            <p:graphicEl>
                                              <a:dgm id="{DEA3860E-88D3-41C8-8EA0-B34427B7CE72}"/>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9C448C8F-166B-40B1-AADD-DB3A2942703D}"/>
                                            </p:graphicEl>
                                          </p:spTgt>
                                        </p:tgtEl>
                                        <p:attrNameLst>
                                          <p:attrName>style.visibility</p:attrName>
                                        </p:attrNameLst>
                                      </p:cBhvr>
                                      <p:to>
                                        <p:strVal val="visible"/>
                                      </p:to>
                                    </p:set>
                                    <p:animEffect transition="in" filter="fade">
                                      <p:cBhvr>
                                        <p:cTn id="16" dur="500"/>
                                        <p:tgtEl>
                                          <p:spTgt spid="3">
                                            <p:graphicEl>
                                              <a:dgm id="{9C448C8F-166B-40B1-AADD-DB3A2942703D}"/>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36DF1078-BEE9-4417-844A-701C4275DD6F}"/>
                                            </p:graphicEl>
                                          </p:spTgt>
                                        </p:tgtEl>
                                        <p:attrNameLst>
                                          <p:attrName>style.visibility</p:attrName>
                                        </p:attrNameLst>
                                      </p:cBhvr>
                                      <p:to>
                                        <p:strVal val="visible"/>
                                      </p:to>
                                    </p:set>
                                    <p:animEffect transition="in" filter="fade">
                                      <p:cBhvr>
                                        <p:cTn id="19" dur="500"/>
                                        <p:tgtEl>
                                          <p:spTgt spid="3">
                                            <p:graphicEl>
                                              <a:dgm id="{36DF1078-BEE9-4417-844A-701C4275DD6F}"/>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80898"/>
                                        </p:tgtEl>
                                        <p:attrNameLst>
                                          <p:attrName>style.visibility</p:attrName>
                                        </p:attrNameLst>
                                      </p:cBhvr>
                                      <p:to>
                                        <p:strVal val="visible"/>
                                      </p:to>
                                    </p:set>
                                    <p:animEffect transition="in" filter="fade">
                                      <p:cBhvr>
                                        <p:cTn id="24" dur="1000"/>
                                        <p:tgtEl>
                                          <p:spTgt spid="80898"/>
                                        </p:tgtEl>
                                      </p:cBhvr>
                                    </p:animEffect>
                                    <p:anim calcmode="lin" valueType="num">
                                      <p:cBhvr>
                                        <p:cTn id="25" dur="1000" fill="hold"/>
                                        <p:tgtEl>
                                          <p:spTgt spid="80898"/>
                                        </p:tgtEl>
                                        <p:attrNameLst>
                                          <p:attrName>ppt_x</p:attrName>
                                        </p:attrNameLst>
                                      </p:cBhvr>
                                      <p:tavLst>
                                        <p:tav tm="0">
                                          <p:val>
                                            <p:strVal val="#ppt_x"/>
                                          </p:val>
                                        </p:tav>
                                        <p:tav tm="100000">
                                          <p:val>
                                            <p:strVal val="#ppt_x"/>
                                          </p:val>
                                        </p:tav>
                                      </p:tavLst>
                                    </p:anim>
                                    <p:anim calcmode="lin" valueType="num">
                                      <p:cBhvr>
                                        <p:cTn id="26" dur="1000" fill="hold"/>
                                        <p:tgtEl>
                                          <p:spTgt spid="8089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xit" presetSubtype="0" fill="hold" grpId="1" nodeType="clickEffect">
                                  <p:stCondLst>
                                    <p:cond delay="0"/>
                                  </p:stCondLst>
                                  <p:childTnLst>
                                    <p:animEffect transition="out" filter="fade">
                                      <p:cBhvr>
                                        <p:cTn id="37" dur="1000"/>
                                        <p:tgtEl>
                                          <p:spTgt spid="17"/>
                                        </p:tgtEl>
                                      </p:cBhvr>
                                    </p:animEffect>
                                    <p:anim calcmode="lin" valueType="num">
                                      <p:cBhvr>
                                        <p:cTn id="38" dur="1000"/>
                                        <p:tgtEl>
                                          <p:spTgt spid="17"/>
                                        </p:tgtEl>
                                        <p:attrNameLst>
                                          <p:attrName>ppt_x</p:attrName>
                                        </p:attrNameLst>
                                      </p:cBhvr>
                                      <p:tavLst>
                                        <p:tav tm="0">
                                          <p:val>
                                            <p:strVal val="ppt_x"/>
                                          </p:val>
                                        </p:tav>
                                        <p:tav tm="100000">
                                          <p:val>
                                            <p:strVal val="ppt_x"/>
                                          </p:val>
                                        </p:tav>
                                      </p:tavLst>
                                    </p:anim>
                                    <p:anim calcmode="lin" valueType="num">
                                      <p:cBhvr>
                                        <p:cTn id="39" dur="1000"/>
                                        <p:tgtEl>
                                          <p:spTgt spid="17"/>
                                        </p:tgtEl>
                                        <p:attrNameLst>
                                          <p:attrName>ppt_y</p:attrName>
                                        </p:attrNameLst>
                                      </p:cBhvr>
                                      <p:tavLst>
                                        <p:tav tm="0">
                                          <p:val>
                                            <p:strVal val="ppt_y"/>
                                          </p:val>
                                        </p:tav>
                                        <p:tav tm="100000">
                                          <p:val>
                                            <p:strVal val="ppt_y+.1"/>
                                          </p:val>
                                        </p:tav>
                                      </p:tavLst>
                                    </p:anim>
                                    <p:set>
                                      <p:cBhvr>
                                        <p:cTn id="40" dur="1" fill="hold">
                                          <p:stCondLst>
                                            <p:cond delay="999"/>
                                          </p:stCondLst>
                                        </p:cTn>
                                        <p:tgtEl>
                                          <p:spTgt spid="17"/>
                                        </p:tgtEl>
                                        <p:attrNameLst>
                                          <p:attrName>style.visibility</p:attrName>
                                        </p:attrNameLst>
                                      </p:cBhvr>
                                      <p:to>
                                        <p:strVal val="hidden"/>
                                      </p:to>
                                    </p:set>
                                  </p:childTnLst>
                                </p:cTn>
                              </p:par>
                              <p:par>
                                <p:cTn id="41" presetID="42"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xit" presetSubtype="0" fill="hold" grpId="1" nodeType="clickEffect">
                                  <p:stCondLst>
                                    <p:cond delay="0"/>
                                  </p:stCondLst>
                                  <p:childTnLst>
                                    <p:animEffect transition="out" filter="fade">
                                      <p:cBhvr>
                                        <p:cTn id="49" dur="1000"/>
                                        <p:tgtEl>
                                          <p:spTgt spid="18"/>
                                        </p:tgtEl>
                                      </p:cBhvr>
                                    </p:animEffect>
                                    <p:anim calcmode="lin" valueType="num">
                                      <p:cBhvr>
                                        <p:cTn id="50" dur="1000"/>
                                        <p:tgtEl>
                                          <p:spTgt spid="18"/>
                                        </p:tgtEl>
                                        <p:attrNameLst>
                                          <p:attrName>ppt_x</p:attrName>
                                        </p:attrNameLst>
                                      </p:cBhvr>
                                      <p:tavLst>
                                        <p:tav tm="0">
                                          <p:val>
                                            <p:strVal val="ppt_x"/>
                                          </p:val>
                                        </p:tav>
                                        <p:tav tm="100000">
                                          <p:val>
                                            <p:strVal val="ppt_x"/>
                                          </p:val>
                                        </p:tav>
                                      </p:tavLst>
                                    </p:anim>
                                    <p:anim calcmode="lin" valueType="num">
                                      <p:cBhvr>
                                        <p:cTn id="51" dur="1000"/>
                                        <p:tgtEl>
                                          <p:spTgt spid="18"/>
                                        </p:tgtEl>
                                        <p:attrNameLst>
                                          <p:attrName>ppt_y</p:attrName>
                                        </p:attrNameLst>
                                      </p:cBhvr>
                                      <p:tavLst>
                                        <p:tav tm="0">
                                          <p:val>
                                            <p:strVal val="ppt_y"/>
                                          </p:val>
                                        </p:tav>
                                        <p:tav tm="100000">
                                          <p:val>
                                            <p:strVal val="ppt_y+.1"/>
                                          </p:val>
                                        </p:tav>
                                      </p:tavLst>
                                    </p:anim>
                                    <p:set>
                                      <p:cBhvr>
                                        <p:cTn id="52" dur="1" fill="hold">
                                          <p:stCondLst>
                                            <p:cond delay="999"/>
                                          </p:stCondLst>
                                        </p:cTn>
                                        <p:tgtEl>
                                          <p:spTgt spid="18"/>
                                        </p:tgtEl>
                                        <p:attrNameLst>
                                          <p:attrName>style.visibility</p:attrName>
                                        </p:attrNameLst>
                                      </p:cBhvr>
                                      <p:to>
                                        <p:strVal val="hidden"/>
                                      </p:to>
                                    </p:set>
                                  </p:childTnLst>
                                </p:cTn>
                              </p:par>
                              <p:par>
                                <p:cTn id="53" presetID="42"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1000"/>
                                        <p:tgtEl>
                                          <p:spTgt spid="20"/>
                                        </p:tgtEl>
                                      </p:cBhvr>
                                    </p:animEffect>
                                    <p:anim calcmode="lin" valueType="num">
                                      <p:cBhvr>
                                        <p:cTn id="56" dur="1000" fill="hold"/>
                                        <p:tgtEl>
                                          <p:spTgt spid="20"/>
                                        </p:tgtEl>
                                        <p:attrNameLst>
                                          <p:attrName>ppt_x</p:attrName>
                                        </p:attrNameLst>
                                      </p:cBhvr>
                                      <p:tavLst>
                                        <p:tav tm="0">
                                          <p:val>
                                            <p:strVal val="#ppt_x"/>
                                          </p:val>
                                        </p:tav>
                                        <p:tav tm="100000">
                                          <p:val>
                                            <p:strVal val="#ppt_x"/>
                                          </p:val>
                                        </p:tav>
                                      </p:tavLst>
                                    </p:anim>
                                    <p:anim calcmode="lin" valueType="num">
                                      <p:cBhvr>
                                        <p:cTn id="5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xit" presetSubtype="0" fill="hold" grpId="2" nodeType="clickEffect">
                                  <p:stCondLst>
                                    <p:cond delay="0"/>
                                  </p:stCondLst>
                                  <p:childTnLst>
                                    <p:animEffect transition="out" filter="fade">
                                      <p:cBhvr>
                                        <p:cTn id="61" dur="1000"/>
                                        <p:tgtEl>
                                          <p:spTgt spid="20"/>
                                        </p:tgtEl>
                                      </p:cBhvr>
                                    </p:animEffect>
                                    <p:anim calcmode="lin" valueType="num">
                                      <p:cBhvr>
                                        <p:cTn id="62" dur="1000"/>
                                        <p:tgtEl>
                                          <p:spTgt spid="20"/>
                                        </p:tgtEl>
                                        <p:attrNameLst>
                                          <p:attrName>ppt_x</p:attrName>
                                        </p:attrNameLst>
                                      </p:cBhvr>
                                      <p:tavLst>
                                        <p:tav tm="0">
                                          <p:val>
                                            <p:strVal val="ppt_x"/>
                                          </p:val>
                                        </p:tav>
                                        <p:tav tm="100000">
                                          <p:val>
                                            <p:strVal val="ppt_x"/>
                                          </p:val>
                                        </p:tav>
                                      </p:tavLst>
                                    </p:anim>
                                    <p:anim calcmode="lin" valueType="num">
                                      <p:cBhvr>
                                        <p:cTn id="63" dur="1000"/>
                                        <p:tgtEl>
                                          <p:spTgt spid="20"/>
                                        </p:tgtEl>
                                        <p:attrNameLst>
                                          <p:attrName>ppt_y</p:attrName>
                                        </p:attrNameLst>
                                      </p:cBhvr>
                                      <p:tavLst>
                                        <p:tav tm="0">
                                          <p:val>
                                            <p:strVal val="ppt_y"/>
                                          </p:val>
                                        </p:tav>
                                        <p:tav tm="100000">
                                          <p:val>
                                            <p:strVal val="ppt_y+.1"/>
                                          </p:val>
                                        </p:tav>
                                      </p:tavLst>
                                    </p:anim>
                                    <p:set>
                                      <p:cBhvr>
                                        <p:cTn id="64" dur="1" fill="hold">
                                          <p:stCondLst>
                                            <p:cond delay="999"/>
                                          </p:stCondLst>
                                        </p:cTn>
                                        <p:tgtEl>
                                          <p:spTgt spid="20"/>
                                        </p:tgtEl>
                                        <p:attrNameLst>
                                          <p:attrName>style.visibility</p:attrName>
                                        </p:attrNameLst>
                                      </p:cBhvr>
                                      <p:to>
                                        <p:strVal val="hidden"/>
                                      </p:to>
                                    </p:set>
                                  </p:childTnLst>
                                </p:cTn>
                              </p:par>
                              <p:par>
                                <p:cTn id="65" presetID="42"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1000"/>
                                        <p:tgtEl>
                                          <p:spTgt spid="19"/>
                                        </p:tgtEl>
                                      </p:cBhvr>
                                    </p:animEffect>
                                    <p:anim calcmode="lin" valueType="num">
                                      <p:cBhvr>
                                        <p:cTn id="68" dur="1000" fill="hold"/>
                                        <p:tgtEl>
                                          <p:spTgt spid="19"/>
                                        </p:tgtEl>
                                        <p:attrNameLst>
                                          <p:attrName>ppt_x</p:attrName>
                                        </p:attrNameLst>
                                      </p:cBhvr>
                                      <p:tavLst>
                                        <p:tav tm="0">
                                          <p:val>
                                            <p:strVal val="#ppt_x"/>
                                          </p:val>
                                        </p:tav>
                                        <p:tav tm="100000">
                                          <p:val>
                                            <p:strVal val="#ppt_x"/>
                                          </p:val>
                                        </p:tav>
                                      </p:tavLst>
                                    </p:anim>
                                    <p:anim calcmode="lin" valueType="num">
                                      <p:cBhvr>
                                        <p:cTn id="6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xit" presetSubtype="0" fill="hold" grpId="1" nodeType="clickEffect">
                                  <p:stCondLst>
                                    <p:cond delay="0"/>
                                  </p:stCondLst>
                                  <p:childTnLst>
                                    <p:animEffect transition="out" filter="fade">
                                      <p:cBhvr>
                                        <p:cTn id="73" dur="1000"/>
                                        <p:tgtEl>
                                          <p:spTgt spid="19"/>
                                        </p:tgtEl>
                                      </p:cBhvr>
                                    </p:animEffect>
                                    <p:anim calcmode="lin" valueType="num">
                                      <p:cBhvr>
                                        <p:cTn id="74" dur="1000"/>
                                        <p:tgtEl>
                                          <p:spTgt spid="19"/>
                                        </p:tgtEl>
                                        <p:attrNameLst>
                                          <p:attrName>ppt_x</p:attrName>
                                        </p:attrNameLst>
                                      </p:cBhvr>
                                      <p:tavLst>
                                        <p:tav tm="0">
                                          <p:val>
                                            <p:strVal val="ppt_x"/>
                                          </p:val>
                                        </p:tav>
                                        <p:tav tm="100000">
                                          <p:val>
                                            <p:strVal val="ppt_x"/>
                                          </p:val>
                                        </p:tav>
                                      </p:tavLst>
                                    </p:anim>
                                    <p:anim calcmode="lin" valueType="num">
                                      <p:cBhvr>
                                        <p:cTn id="75" dur="1000"/>
                                        <p:tgtEl>
                                          <p:spTgt spid="19"/>
                                        </p:tgtEl>
                                        <p:attrNameLst>
                                          <p:attrName>ppt_y</p:attrName>
                                        </p:attrNameLst>
                                      </p:cBhvr>
                                      <p:tavLst>
                                        <p:tav tm="0">
                                          <p:val>
                                            <p:strVal val="ppt_y"/>
                                          </p:val>
                                        </p:tav>
                                        <p:tav tm="100000">
                                          <p:val>
                                            <p:strVal val="ppt_y+.1"/>
                                          </p:val>
                                        </p:tav>
                                      </p:tavLst>
                                    </p:anim>
                                    <p:set>
                                      <p:cBhvr>
                                        <p:cTn id="76" dur="1" fill="hold">
                                          <p:stCondLst>
                                            <p:cond delay="999"/>
                                          </p:stCondLst>
                                        </p:cTn>
                                        <p:tgtEl>
                                          <p:spTgt spid="19"/>
                                        </p:tgtEl>
                                        <p:attrNameLst>
                                          <p:attrName>style.visibility</p:attrName>
                                        </p:attrNameLst>
                                      </p:cBhvr>
                                      <p:to>
                                        <p:strVal val="hidden"/>
                                      </p:to>
                                    </p:set>
                                  </p:childTnLst>
                                </p:cTn>
                              </p:par>
                              <p:par>
                                <p:cTn id="77" presetID="42" presetClass="exit" presetSubtype="0" fill="hold" nodeType="withEffect">
                                  <p:stCondLst>
                                    <p:cond delay="0"/>
                                  </p:stCondLst>
                                  <p:childTnLst>
                                    <p:animEffect transition="out" filter="fade">
                                      <p:cBhvr>
                                        <p:cTn id="78" dur="1000"/>
                                        <p:tgtEl>
                                          <p:spTgt spid="80898"/>
                                        </p:tgtEl>
                                      </p:cBhvr>
                                    </p:animEffect>
                                    <p:anim calcmode="lin" valueType="num">
                                      <p:cBhvr>
                                        <p:cTn id="79" dur="1000"/>
                                        <p:tgtEl>
                                          <p:spTgt spid="80898"/>
                                        </p:tgtEl>
                                        <p:attrNameLst>
                                          <p:attrName>ppt_x</p:attrName>
                                        </p:attrNameLst>
                                      </p:cBhvr>
                                      <p:tavLst>
                                        <p:tav tm="0">
                                          <p:val>
                                            <p:strVal val="ppt_x"/>
                                          </p:val>
                                        </p:tav>
                                        <p:tav tm="100000">
                                          <p:val>
                                            <p:strVal val="ppt_x"/>
                                          </p:val>
                                        </p:tav>
                                      </p:tavLst>
                                    </p:anim>
                                    <p:anim calcmode="lin" valueType="num">
                                      <p:cBhvr>
                                        <p:cTn id="80" dur="1000"/>
                                        <p:tgtEl>
                                          <p:spTgt spid="80898"/>
                                        </p:tgtEl>
                                        <p:attrNameLst>
                                          <p:attrName>ppt_y</p:attrName>
                                        </p:attrNameLst>
                                      </p:cBhvr>
                                      <p:tavLst>
                                        <p:tav tm="0">
                                          <p:val>
                                            <p:strVal val="ppt_y"/>
                                          </p:val>
                                        </p:tav>
                                        <p:tav tm="100000">
                                          <p:val>
                                            <p:strVal val="ppt_y+.1"/>
                                          </p:val>
                                        </p:tav>
                                      </p:tavLst>
                                    </p:anim>
                                    <p:set>
                                      <p:cBhvr>
                                        <p:cTn id="81" dur="1" fill="hold">
                                          <p:stCondLst>
                                            <p:cond delay="999"/>
                                          </p:stCondLst>
                                        </p:cTn>
                                        <p:tgtEl>
                                          <p:spTgt spid="80898"/>
                                        </p:tgtEl>
                                        <p:attrNameLst>
                                          <p:attrName>style.visibility</p:attrName>
                                        </p:attrNameLst>
                                      </p:cBhvr>
                                      <p:to>
                                        <p:strVal val="hidden"/>
                                      </p:to>
                                    </p:set>
                                  </p:childTnLst>
                                </p:cTn>
                              </p:par>
                              <p:par>
                                <p:cTn id="82" presetID="10" presetClass="entr" presetSubtype="0" fill="hold" nodeType="with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500"/>
                                        <p:tgtEl>
                                          <p:spTgt spid="9"/>
                                        </p:tgtEl>
                                      </p:cBhvr>
                                    </p:animEffect>
                                  </p:childTnLst>
                                </p:cTn>
                              </p:par>
                              <p:par>
                                <p:cTn id="85" presetID="10" presetClass="entr" presetSubtype="0" fill="hold" nodeType="with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fade">
                                      <p:cBhvr>
                                        <p:cTn id="87" dur="500"/>
                                        <p:tgtEl>
                                          <p:spTgt spid="11"/>
                                        </p:tgtEl>
                                      </p:cBhvr>
                                    </p:animEffect>
                                  </p:childTnLst>
                                </p:cTn>
                              </p:par>
                              <p:par>
                                <p:cTn id="88" presetID="42" presetClass="entr" presetSubtype="0" fill="hold" nodeType="withEffect">
                                  <p:stCondLst>
                                    <p:cond delay="0"/>
                                  </p:stCondLst>
                                  <p:childTnLst>
                                    <p:set>
                                      <p:cBhvr>
                                        <p:cTn id="89" dur="1" fill="hold">
                                          <p:stCondLst>
                                            <p:cond delay="0"/>
                                          </p:stCondLst>
                                        </p:cTn>
                                        <p:tgtEl>
                                          <p:spTgt spid="80899"/>
                                        </p:tgtEl>
                                        <p:attrNameLst>
                                          <p:attrName>style.visibility</p:attrName>
                                        </p:attrNameLst>
                                      </p:cBhvr>
                                      <p:to>
                                        <p:strVal val="visible"/>
                                      </p:to>
                                    </p:set>
                                    <p:animEffect transition="in" filter="fade">
                                      <p:cBhvr>
                                        <p:cTn id="90" dur="1000"/>
                                        <p:tgtEl>
                                          <p:spTgt spid="80899"/>
                                        </p:tgtEl>
                                      </p:cBhvr>
                                    </p:animEffect>
                                    <p:anim calcmode="lin" valueType="num">
                                      <p:cBhvr>
                                        <p:cTn id="91" dur="1000" fill="hold"/>
                                        <p:tgtEl>
                                          <p:spTgt spid="80899"/>
                                        </p:tgtEl>
                                        <p:attrNameLst>
                                          <p:attrName>ppt_x</p:attrName>
                                        </p:attrNameLst>
                                      </p:cBhvr>
                                      <p:tavLst>
                                        <p:tav tm="0">
                                          <p:val>
                                            <p:strVal val="#ppt_x"/>
                                          </p:val>
                                        </p:tav>
                                        <p:tav tm="100000">
                                          <p:val>
                                            <p:strVal val="#ppt_x"/>
                                          </p:val>
                                        </p:tav>
                                      </p:tavLst>
                                    </p:anim>
                                    <p:anim calcmode="lin" valueType="num">
                                      <p:cBhvr>
                                        <p:cTn id="92" dur="1000" fill="hold"/>
                                        <p:tgtEl>
                                          <p:spTgt spid="80899"/>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fade">
                                      <p:cBhvr>
                                        <p:cTn id="97" dur="500"/>
                                        <p:tgtEl>
                                          <p:spTgt spid="21"/>
                                        </p:tgtEl>
                                      </p:cBhvr>
                                    </p:animEffect>
                                  </p:childTnLst>
                                </p:cTn>
                              </p:par>
                            </p:childTnLst>
                          </p:cTn>
                        </p:par>
                      </p:childTnLst>
                    </p:cTn>
                  </p:par>
                  <p:par>
                    <p:cTn id="98" fill="hold">
                      <p:stCondLst>
                        <p:cond delay="indefinite"/>
                      </p:stCondLst>
                      <p:childTnLst>
                        <p:par>
                          <p:cTn id="99" fill="hold">
                            <p:stCondLst>
                              <p:cond delay="0"/>
                            </p:stCondLst>
                            <p:childTnLst>
                              <p:par>
                                <p:cTn id="100" presetID="42" presetClass="exit" presetSubtype="0" fill="hold" nodeType="clickEffect">
                                  <p:stCondLst>
                                    <p:cond delay="0"/>
                                  </p:stCondLst>
                                  <p:childTnLst>
                                    <p:animEffect transition="out" filter="fade">
                                      <p:cBhvr>
                                        <p:cTn id="101" dur="1000"/>
                                        <p:tgtEl>
                                          <p:spTgt spid="80899"/>
                                        </p:tgtEl>
                                      </p:cBhvr>
                                    </p:animEffect>
                                    <p:anim calcmode="lin" valueType="num">
                                      <p:cBhvr>
                                        <p:cTn id="102" dur="1000"/>
                                        <p:tgtEl>
                                          <p:spTgt spid="80899"/>
                                        </p:tgtEl>
                                        <p:attrNameLst>
                                          <p:attrName>ppt_x</p:attrName>
                                        </p:attrNameLst>
                                      </p:cBhvr>
                                      <p:tavLst>
                                        <p:tav tm="0">
                                          <p:val>
                                            <p:strVal val="ppt_x"/>
                                          </p:val>
                                        </p:tav>
                                        <p:tav tm="100000">
                                          <p:val>
                                            <p:strVal val="ppt_x"/>
                                          </p:val>
                                        </p:tav>
                                      </p:tavLst>
                                    </p:anim>
                                    <p:anim calcmode="lin" valueType="num">
                                      <p:cBhvr>
                                        <p:cTn id="103" dur="1000"/>
                                        <p:tgtEl>
                                          <p:spTgt spid="80899"/>
                                        </p:tgtEl>
                                        <p:attrNameLst>
                                          <p:attrName>ppt_y</p:attrName>
                                        </p:attrNameLst>
                                      </p:cBhvr>
                                      <p:tavLst>
                                        <p:tav tm="0">
                                          <p:val>
                                            <p:strVal val="ppt_y"/>
                                          </p:val>
                                        </p:tav>
                                        <p:tav tm="100000">
                                          <p:val>
                                            <p:strVal val="ppt_y+.1"/>
                                          </p:val>
                                        </p:tav>
                                      </p:tavLst>
                                    </p:anim>
                                    <p:set>
                                      <p:cBhvr>
                                        <p:cTn id="104" dur="1" fill="hold">
                                          <p:stCondLst>
                                            <p:cond delay="999"/>
                                          </p:stCondLst>
                                        </p:cTn>
                                        <p:tgtEl>
                                          <p:spTgt spid="80899"/>
                                        </p:tgtEl>
                                        <p:attrNameLst>
                                          <p:attrName>style.visibility</p:attrName>
                                        </p:attrNameLst>
                                      </p:cBhvr>
                                      <p:to>
                                        <p:strVal val="hidden"/>
                                      </p:to>
                                    </p:set>
                                  </p:childTnLst>
                                </p:cTn>
                              </p:par>
                              <p:par>
                                <p:cTn id="105" presetID="42" presetClass="exit" presetSubtype="0" fill="hold" grpId="1" nodeType="withEffect">
                                  <p:stCondLst>
                                    <p:cond delay="0"/>
                                  </p:stCondLst>
                                  <p:childTnLst>
                                    <p:animEffect transition="out" filter="fade">
                                      <p:cBhvr>
                                        <p:cTn id="106" dur="1000"/>
                                        <p:tgtEl>
                                          <p:spTgt spid="21"/>
                                        </p:tgtEl>
                                      </p:cBhvr>
                                    </p:animEffect>
                                    <p:anim calcmode="lin" valueType="num">
                                      <p:cBhvr>
                                        <p:cTn id="107" dur="1000"/>
                                        <p:tgtEl>
                                          <p:spTgt spid="21"/>
                                        </p:tgtEl>
                                        <p:attrNameLst>
                                          <p:attrName>ppt_x</p:attrName>
                                        </p:attrNameLst>
                                      </p:cBhvr>
                                      <p:tavLst>
                                        <p:tav tm="0">
                                          <p:val>
                                            <p:strVal val="ppt_x"/>
                                          </p:val>
                                        </p:tav>
                                        <p:tav tm="100000">
                                          <p:val>
                                            <p:strVal val="ppt_x"/>
                                          </p:val>
                                        </p:tav>
                                      </p:tavLst>
                                    </p:anim>
                                    <p:anim calcmode="lin" valueType="num">
                                      <p:cBhvr>
                                        <p:cTn id="108" dur="1000"/>
                                        <p:tgtEl>
                                          <p:spTgt spid="21"/>
                                        </p:tgtEl>
                                        <p:attrNameLst>
                                          <p:attrName>ppt_y</p:attrName>
                                        </p:attrNameLst>
                                      </p:cBhvr>
                                      <p:tavLst>
                                        <p:tav tm="0">
                                          <p:val>
                                            <p:strVal val="ppt_y"/>
                                          </p:val>
                                        </p:tav>
                                        <p:tav tm="100000">
                                          <p:val>
                                            <p:strVal val="ppt_y+.1"/>
                                          </p:val>
                                        </p:tav>
                                      </p:tavLst>
                                    </p:anim>
                                    <p:set>
                                      <p:cBhvr>
                                        <p:cTn id="109" dur="1" fill="hold">
                                          <p:stCondLst>
                                            <p:cond delay="9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lvlAtOnce"/>
        </p:bldSub>
      </p:bldGraphic>
      <p:bldP spid="17" grpId="0" animBg="1"/>
      <p:bldP spid="17" grpId="1" animBg="1"/>
      <p:bldP spid="18" grpId="0" animBg="1"/>
      <p:bldP spid="18" grpId="1" animBg="1"/>
      <p:bldP spid="19" grpId="0" animBg="1"/>
      <p:bldP spid="19" grpId="1" animBg="1"/>
      <p:bldP spid="20" grpId="0" animBg="1"/>
      <p:bldP spid="20" grpId="2" animBg="1"/>
      <p:bldP spid="21" grpId="0" animBg="1"/>
      <p:bldP spid="21"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D57F1E4F-1CFF-5643-939E-217C01CDF565}" type="slidenum">
              <a:rPr lang="fr-FR" b="1" smtClean="0">
                <a:solidFill>
                  <a:schemeClr val="bg1"/>
                </a:solidFill>
              </a:rPr>
              <a:pPr/>
              <a:t>46</a:t>
            </a:fld>
            <a:endParaRPr lang="fr-FR" b="1" dirty="0">
              <a:solidFill>
                <a:schemeClr val="bg1"/>
              </a:solidFill>
            </a:endParaRPr>
          </a:p>
        </p:txBody>
      </p:sp>
      <p:sp>
        <p:nvSpPr>
          <p:cNvPr id="6" name="Flèche droite rayée 5"/>
          <p:cNvSpPr/>
          <p:nvPr/>
        </p:nvSpPr>
        <p:spPr>
          <a:xfrm flipH="1">
            <a:off x="-1213948" y="102598"/>
            <a:ext cx="4202807"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7" name="Titre 1"/>
          <p:cNvSpPr>
            <a:spLocks noGrp="1"/>
          </p:cNvSpPr>
          <p:nvPr>
            <p:ph type="title"/>
          </p:nvPr>
        </p:nvSpPr>
        <p:spPr>
          <a:xfrm>
            <a:off x="93668" y="406732"/>
            <a:ext cx="2786006" cy="466726"/>
          </a:xfrm>
        </p:spPr>
        <p:txBody>
          <a:bodyPr/>
          <a:lstStyle/>
          <a:p>
            <a:r>
              <a:rPr lang="fr-FR" sz="2800" dirty="0" smtClean="0">
                <a:solidFill>
                  <a:schemeClr val="bg1"/>
                </a:solidFill>
                <a:latin typeface="Calibri" pitchFamily="34" charset="0"/>
                <a:cs typeface="Calibri" pitchFamily="34" charset="0"/>
              </a:rPr>
              <a:t>Requêtes réalisés </a:t>
            </a:r>
            <a:endParaRPr lang="fr-FR" sz="2800" dirty="0">
              <a:solidFill>
                <a:schemeClr val="bg1"/>
              </a:solidFill>
              <a:latin typeface="Calibri" pitchFamily="34" charset="0"/>
              <a:cs typeface="Calibri" pitchFamily="34" charset="0"/>
            </a:endParaRPr>
          </a:p>
        </p:txBody>
      </p:sp>
      <p:pic>
        <p:nvPicPr>
          <p:cNvPr id="88066" name="Picture 2" descr="F:\SFE\documents de soutenance SFE\impri ecran bex query &amp; autres\les cubes Achats.png"/>
          <p:cNvPicPr>
            <a:picLocks noChangeAspect="1" noChangeArrowheads="1"/>
          </p:cNvPicPr>
          <p:nvPr/>
        </p:nvPicPr>
        <p:blipFill>
          <a:blip r:embed="rId2"/>
          <a:srcRect t="651" r="20166" b="22401"/>
          <a:stretch>
            <a:fillRect/>
          </a:stretch>
        </p:blipFill>
        <p:spPr bwMode="auto">
          <a:xfrm>
            <a:off x="416614" y="1643304"/>
            <a:ext cx="5010407" cy="3621974"/>
          </a:xfrm>
          <a:prstGeom prst="rect">
            <a:avLst/>
          </a:prstGeom>
          <a:ln>
            <a:noFill/>
          </a:ln>
          <a:effectLst>
            <a:outerShdw blurRad="292100" dist="139700" dir="2700000" algn="tl" rotWithShape="0">
              <a:srgbClr val="333333">
                <a:alpha val="65000"/>
              </a:srgbClr>
            </a:outerShdw>
          </a:effectLst>
        </p:spPr>
      </p:pic>
      <p:sp>
        <p:nvSpPr>
          <p:cNvPr id="9" name="Ellipse 8"/>
          <p:cNvSpPr/>
          <p:nvPr/>
        </p:nvSpPr>
        <p:spPr>
          <a:xfrm>
            <a:off x="2030681" y="2818961"/>
            <a:ext cx="1211283" cy="1068779"/>
          </a:xfrm>
          <a:prstGeom prst="ellipse">
            <a:avLst/>
          </a:prstGeom>
          <a:noFill/>
          <a:ln w="31750">
            <a:solidFill>
              <a:schemeClr val="accent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pic>
        <p:nvPicPr>
          <p:cNvPr id="88067" name="Picture 3" descr="F:\SFE\documents de soutenance SFE\impri ecran bex query &amp; autres\req evaluation de fournisseurs.png"/>
          <p:cNvPicPr>
            <a:picLocks noChangeAspect="1" noChangeArrowheads="1"/>
          </p:cNvPicPr>
          <p:nvPr/>
        </p:nvPicPr>
        <p:blipFill>
          <a:blip r:embed="rId3"/>
          <a:srcRect l="14489" t="20772" r="21104" b="23384"/>
          <a:stretch>
            <a:fillRect/>
          </a:stretch>
        </p:blipFill>
        <p:spPr bwMode="auto">
          <a:xfrm>
            <a:off x="3825824" y="2913154"/>
            <a:ext cx="4985460" cy="3241963"/>
          </a:xfrm>
          <a:prstGeom prst="rect">
            <a:avLst/>
          </a:prstGeom>
          <a:ln>
            <a:noFill/>
          </a:ln>
          <a:effectLst>
            <a:outerShdw blurRad="292100" dist="139700" dir="2700000" algn="tl" rotWithShape="0">
              <a:srgbClr val="333333">
                <a:alpha val="65000"/>
              </a:srgbClr>
            </a:outerShdw>
          </a:effectLst>
        </p:spPr>
      </p:pic>
      <p:sp>
        <p:nvSpPr>
          <p:cNvPr id="11" name="Ellipse 10"/>
          <p:cNvSpPr/>
          <p:nvPr/>
        </p:nvSpPr>
        <p:spPr>
          <a:xfrm>
            <a:off x="4500748" y="3458371"/>
            <a:ext cx="4132613" cy="546265"/>
          </a:xfrm>
          <a:prstGeom prst="ellipse">
            <a:avLst/>
          </a:prstGeom>
          <a:noFill/>
          <a:ln w="31750">
            <a:solidFill>
              <a:schemeClr val="accent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12" name="Flèche droite rayée 11"/>
          <p:cNvSpPr/>
          <p:nvPr/>
        </p:nvSpPr>
        <p:spPr>
          <a:xfrm flipH="1">
            <a:off x="-925071" y="732670"/>
            <a:ext cx="3179540" cy="78223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3" name="Rectangle 12"/>
          <p:cNvSpPr/>
          <p:nvPr/>
        </p:nvSpPr>
        <p:spPr>
          <a:xfrm>
            <a:off x="170596" y="964307"/>
            <a:ext cx="2083873" cy="338554"/>
          </a:xfrm>
          <a:prstGeom prst="rect">
            <a:avLst/>
          </a:prstGeom>
        </p:spPr>
        <p:txBody>
          <a:bodyPr wrap="square">
            <a:spAutoFit/>
          </a:bodyPr>
          <a:lstStyle/>
          <a:p>
            <a:r>
              <a:rPr lang="fr-FR" sz="1600" dirty="0" smtClean="0">
                <a:solidFill>
                  <a:schemeClr val="bg1"/>
                </a:solidFill>
                <a:latin typeface="Calibri" pitchFamily="34" charset="0"/>
                <a:cs typeface="Calibri" pitchFamily="34" charset="0"/>
              </a:rPr>
              <a:t>Réaliser une requête </a:t>
            </a:r>
            <a:endParaRPr lang="fr-FR" sz="1600" dirty="0">
              <a:latin typeface="Calibri" pitchFamily="34" charset="0"/>
              <a:cs typeface="Calibri" pitchFamily="34" charset="0"/>
            </a:endParaRPr>
          </a:p>
        </p:txBody>
      </p:sp>
      <p:sp>
        <p:nvSpPr>
          <p:cNvPr id="21" name="Rectangle 20"/>
          <p:cNvSpPr/>
          <p:nvPr/>
        </p:nvSpPr>
        <p:spPr>
          <a:xfrm>
            <a:off x="5315447" y="365847"/>
            <a:ext cx="1251608"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22" name="Rectangle 21"/>
          <p:cNvSpPr/>
          <p:nvPr/>
        </p:nvSpPr>
        <p:spPr>
          <a:xfrm>
            <a:off x="5315446" y="12403"/>
            <a:ext cx="1252073" cy="369332"/>
          </a:xfrm>
          <a:prstGeom prst="rect">
            <a:avLst/>
          </a:prstGeom>
        </p:spPr>
        <p:txBody>
          <a:bodyPr wrap="none">
            <a:spAutoFit/>
          </a:bodyPr>
          <a:lstStyle/>
          <a:p>
            <a:pPr lvl="0" algn="ctr"/>
            <a:r>
              <a:rPr lang="fr-FR" b="1" i="1" dirty="0">
                <a:solidFill>
                  <a:schemeClr val="bg1"/>
                </a:solidFill>
                <a:latin typeface="Calibri" pitchFamily="34" charset="0"/>
                <a:cs typeface="Calibri" pitchFamily="34" charset="0"/>
              </a:rPr>
              <a:t>Réalisation</a:t>
            </a:r>
          </a:p>
        </p:txBody>
      </p:sp>
      <p:pic>
        <p:nvPicPr>
          <p:cNvPr id="23" name="Picture 1" descr="C:\Users\zineb\Desktop\miage.png"/>
          <p:cNvPicPr>
            <a:picLocks noChangeAspect="1" noChangeArrowheads="1"/>
          </p:cNvPicPr>
          <p:nvPr/>
        </p:nvPicPr>
        <p:blipFill>
          <a:blip r:embed="rId4" cstate="print"/>
          <a:srcRect/>
          <a:stretch>
            <a:fillRect/>
          </a:stretch>
        </p:blipFill>
        <p:spPr bwMode="auto">
          <a:xfrm>
            <a:off x="7993115" y="6356035"/>
            <a:ext cx="1081573" cy="463939"/>
          </a:xfrm>
          <a:prstGeom prst="rect">
            <a:avLst/>
          </a:prstGeom>
          <a:noFill/>
        </p:spPr>
      </p:pic>
      <p:pic>
        <p:nvPicPr>
          <p:cNvPr id="24" name="Picture 4" descr="F:\SFE\documents de soutenance SFE\impri ecran bex query &amp; autres\details req analyse de la qualité  de services des articles par frns  et org.png"/>
          <p:cNvPicPr>
            <a:picLocks noChangeAspect="1" noChangeArrowheads="1"/>
          </p:cNvPicPr>
          <p:nvPr/>
        </p:nvPicPr>
        <p:blipFill>
          <a:blip r:embed="rId5"/>
          <a:srcRect r="22354" b="24358"/>
          <a:stretch>
            <a:fillRect/>
          </a:stretch>
        </p:blipFill>
        <p:spPr bwMode="auto">
          <a:xfrm>
            <a:off x="889954" y="1643303"/>
            <a:ext cx="7263156" cy="4966345"/>
          </a:xfrm>
          <a:prstGeom prst="rect">
            <a:avLst/>
          </a:prstGeom>
          <a:ln>
            <a:noFill/>
          </a:ln>
          <a:effectLst>
            <a:outerShdw blurRad="292100" dist="139700" dir="2700000" algn="tl" rotWithShape="0">
              <a:srgbClr val="333333">
                <a:alpha val="65000"/>
              </a:srgbClr>
            </a:outerShdw>
          </a:effectLst>
        </p:spPr>
      </p:pic>
      <p:sp>
        <p:nvSpPr>
          <p:cNvPr id="25" name="Ellipse 24"/>
          <p:cNvSpPr/>
          <p:nvPr/>
        </p:nvSpPr>
        <p:spPr>
          <a:xfrm>
            <a:off x="2869938" y="2218402"/>
            <a:ext cx="1897233" cy="799382"/>
          </a:xfrm>
          <a:prstGeom prst="ellipse">
            <a:avLst/>
          </a:prstGeom>
          <a:noFill/>
          <a:ln w="31750">
            <a:solidFill>
              <a:schemeClr val="accent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6" name="Ellipse 25"/>
          <p:cNvSpPr/>
          <p:nvPr/>
        </p:nvSpPr>
        <p:spPr>
          <a:xfrm>
            <a:off x="5314276" y="2347051"/>
            <a:ext cx="1897233" cy="799382"/>
          </a:xfrm>
          <a:prstGeom prst="ellipse">
            <a:avLst/>
          </a:prstGeom>
          <a:noFill/>
          <a:ln w="31750">
            <a:solidFill>
              <a:schemeClr val="accent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7" name="Ellipse 26"/>
          <p:cNvSpPr/>
          <p:nvPr/>
        </p:nvSpPr>
        <p:spPr>
          <a:xfrm>
            <a:off x="2818478" y="4166701"/>
            <a:ext cx="1897233" cy="799382"/>
          </a:xfrm>
          <a:prstGeom prst="ellipse">
            <a:avLst/>
          </a:prstGeom>
          <a:noFill/>
          <a:ln w="31750">
            <a:solidFill>
              <a:schemeClr val="accent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8" name="Ellipse 27"/>
          <p:cNvSpPr/>
          <p:nvPr/>
        </p:nvSpPr>
        <p:spPr>
          <a:xfrm>
            <a:off x="5286566" y="4050368"/>
            <a:ext cx="2891293" cy="1454874"/>
          </a:xfrm>
          <a:prstGeom prst="ellipse">
            <a:avLst/>
          </a:prstGeom>
          <a:noFill/>
          <a:ln w="31750">
            <a:solidFill>
              <a:schemeClr val="accent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
        <p:nvSpPr>
          <p:cNvPr id="29" name="Accolade fermante 28"/>
          <p:cNvSpPr/>
          <p:nvPr/>
        </p:nvSpPr>
        <p:spPr>
          <a:xfrm>
            <a:off x="2464404" y="2665021"/>
            <a:ext cx="374903" cy="2334195"/>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0" name="Accolade fermante 29"/>
          <p:cNvSpPr/>
          <p:nvPr/>
        </p:nvSpPr>
        <p:spPr>
          <a:xfrm>
            <a:off x="2915460" y="5059106"/>
            <a:ext cx="374903" cy="1501061"/>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88066"/>
                                        </p:tgtEl>
                                        <p:attrNameLst>
                                          <p:attrName>style.visibility</p:attrName>
                                        </p:attrNameLst>
                                      </p:cBhvr>
                                      <p:to>
                                        <p:strVal val="visible"/>
                                      </p:to>
                                    </p:set>
                                    <p:animEffect transition="in" filter="fade">
                                      <p:cBhvr>
                                        <p:cTn id="15" dur="1000"/>
                                        <p:tgtEl>
                                          <p:spTgt spid="88066"/>
                                        </p:tgtEl>
                                      </p:cBhvr>
                                    </p:animEffect>
                                    <p:anim calcmode="lin" valueType="num">
                                      <p:cBhvr>
                                        <p:cTn id="16" dur="1000" fill="hold"/>
                                        <p:tgtEl>
                                          <p:spTgt spid="88066"/>
                                        </p:tgtEl>
                                        <p:attrNameLst>
                                          <p:attrName>ppt_x</p:attrName>
                                        </p:attrNameLst>
                                      </p:cBhvr>
                                      <p:tavLst>
                                        <p:tav tm="0">
                                          <p:val>
                                            <p:strVal val="#ppt_x"/>
                                          </p:val>
                                        </p:tav>
                                        <p:tav tm="100000">
                                          <p:val>
                                            <p:strVal val="#ppt_x"/>
                                          </p:val>
                                        </p:tav>
                                      </p:tavLst>
                                    </p:anim>
                                    <p:anim calcmode="lin" valueType="num">
                                      <p:cBhvr>
                                        <p:cTn id="17" dur="1000" fill="hold"/>
                                        <p:tgtEl>
                                          <p:spTgt spid="8806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8067"/>
                                        </p:tgtEl>
                                        <p:attrNameLst>
                                          <p:attrName>style.visibility</p:attrName>
                                        </p:attrNameLst>
                                      </p:cBhvr>
                                      <p:to>
                                        <p:strVal val="visible"/>
                                      </p:to>
                                    </p:set>
                                    <p:animEffect transition="in" filter="fade">
                                      <p:cBhvr>
                                        <p:cTn id="29" dur="1000"/>
                                        <p:tgtEl>
                                          <p:spTgt spid="88067"/>
                                        </p:tgtEl>
                                      </p:cBhvr>
                                    </p:animEffect>
                                    <p:anim calcmode="lin" valueType="num">
                                      <p:cBhvr>
                                        <p:cTn id="30" dur="1000" fill="hold"/>
                                        <p:tgtEl>
                                          <p:spTgt spid="88067"/>
                                        </p:tgtEl>
                                        <p:attrNameLst>
                                          <p:attrName>ppt_x</p:attrName>
                                        </p:attrNameLst>
                                      </p:cBhvr>
                                      <p:tavLst>
                                        <p:tav tm="0">
                                          <p:val>
                                            <p:strVal val="#ppt_x"/>
                                          </p:val>
                                        </p:tav>
                                        <p:tav tm="100000">
                                          <p:val>
                                            <p:strVal val="#ppt_x"/>
                                          </p:val>
                                        </p:tav>
                                      </p:tavLst>
                                    </p:anim>
                                    <p:anim calcmode="lin" valueType="num">
                                      <p:cBhvr>
                                        <p:cTn id="31" dur="1000" fill="hold"/>
                                        <p:tgtEl>
                                          <p:spTgt spid="8806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xit" presetSubtype="0" fill="hold" nodeType="clickEffect">
                                  <p:stCondLst>
                                    <p:cond delay="0"/>
                                  </p:stCondLst>
                                  <p:childTnLst>
                                    <p:animEffect transition="out" filter="fade">
                                      <p:cBhvr>
                                        <p:cTn id="42" dur="1000"/>
                                        <p:tgtEl>
                                          <p:spTgt spid="88066"/>
                                        </p:tgtEl>
                                      </p:cBhvr>
                                    </p:animEffect>
                                    <p:anim calcmode="lin" valueType="num">
                                      <p:cBhvr>
                                        <p:cTn id="43" dur="1000"/>
                                        <p:tgtEl>
                                          <p:spTgt spid="88066"/>
                                        </p:tgtEl>
                                        <p:attrNameLst>
                                          <p:attrName>ppt_x</p:attrName>
                                        </p:attrNameLst>
                                      </p:cBhvr>
                                      <p:tavLst>
                                        <p:tav tm="0">
                                          <p:val>
                                            <p:strVal val="ppt_x"/>
                                          </p:val>
                                        </p:tav>
                                        <p:tav tm="100000">
                                          <p:val>
                                            <p:strVal val="ppt_x"/>
                                          </p:val>
                                        </p:tav>
                                      </p:tavLst>
                                    </p:anim>
                                    <p:anim calcmode="lin" valueType="num">
                                      <p:cBhvr>
                                        <p:cTn id="44" dur="1000"/>
                                        <p:tgtEl>
                                          <p:spTgt spid="88066"/>
                                        </p:tgtEl>
                                        <p:attrNameLst>
                                          <p:attrName>ppt_y</p:attrName>
                                        </p:attrNameLst>
                                      </p:cBhvr>
                                      <p:tavLst>
                                        <p:tav tm="0">
                                          <p:val>
                                            <p:strVal val="ppt_y"/>
                                          </p:val>
                                        </p:tav>
                                        <p:tav tm="100000">
                                          <p:val>
                                            <p:strVal val="ppt_y+.1"/>
                                          </p:val>
                                        </p:tav>
                                      </p:tavLst>
                                    </p:anim>
                                    <p:set>
                                      <p:cBhvr>
                                        <p:cTn id="45" dur="1" fill="hold">
                                          <p:stCondLst>
                                            <p:cond delay="999"/>
                                          </p:stCondLst>
                                        </p:cTn>
                                        <p:tgtEl>
                                          <p:spTgt spid="88066"/>
                                        </p:tgtEl>
                                        <p:attrNameLst>
                                          <p:attrName>style.visibility</p:attrName>
                                        </p:attrNameLst>
                                      </p:cBhvr>
                                      <p:to>
                                        <p:strVal val="hidden"/>
                                      </p:to>
                                    </p:set>
                                  </p:childTnLst>
                                </p:cTn>
                              </p:par>
                              <p:par>
                                <p:cTn id="46" presetID="42" presetClass="exit" presetSubtype="0" fill="hold" grpId="1" nodeType="withEffect">
                                  <p:stCondLst>
                                    <p:cond delay="0"/>
                                  </p:stCondLst>
                                  <p:childTnLst>
                                    <p:animEffect transition="out" filter="fade">
                                      <p:cBhvr>
                                        <p:cTn id="47" dur="1000"/>
                                        <p:tgtEl>
                                          <p:spTgt spid="9"/>
                                        </p:tgtEl>
                                      </p:cBhvr>
                                    </p:animEffect>
                                    <p:anim calcmode="lin" valueType="num">
                                      <p:cBhvr>
                                        <p:cTn id="48" dur="1000"/>
                                        <p:tgtEl>
                                          <p:spTgt spid="9"/>
                                        </p:tgtEl>
                                        <p:attrNameLst>
                                          <p:attrName>ppt_x</p:attrName>
                                        </p:attrNameLst>
                                      </p:cBhvr>
                                      <p:tavLst>
                                        <p:tav tm="0">
                                          <p:val>
                                            <p:strVal val="ppt_x"/>
                                          </p:val>
                                        </p:tav>
                                        <p:tav tm="100000">
                                          <p:val>
                                            <p:strVal val="ppt_x"/>
                                          </p:val>
                                        </p:tav>
                                      </p:tavLst>
                                    </p:anim>
                                    <p:anim calcmode="lin" valueType="num">
                                      <p:cBhvr>
                                        <p:cTn id="49" dur="1000"/>
                                        <p:tgtEl>
                                          <p:spTgt spid="9"/>
                                        </p:tgtEl>
                                        <p:attrNameLst>
                                          <p:attrName>ppt_y</p:attrName>
                                        </p:attrNameLst>
                                      </p:cBhvr>
                                      <p:tavLst>
                                        <p:tav tm="0">
                                          <p:val>
                                            <p:strVal val="ppt_y"/>
                                          </p:val>
                                        </p:tav>
                                        <p:tav tm="100000">
                                          <p:val>
                                            <p:strVal val="ppt_y+.1"/>
                                          </p:val>
                                        </p:tav>
                                      </p:tavLst>
                                    </p:anim>
                                    <p:set>
                                      <p:cBhvr>
                                        <p:cTn id="50" dur="1" fill="hold">
                                          <p:stCondLst>
                                            <p:cond delay="999"/>
                                          </p:stCondLst>
                                        </p:cTn>
                                        <p:tgtEl>
                                          <p:spTgt spid="9"/>
                                        </p:tgtEl>
                                        <p:attrNameLst>
                                          <p:attrName>style.visibility</p:attrName>
                                        </p:attrNameLst>
                                      </p:cBhvr>
                                      <p:to>
                                        <p:strVal val="hidden"/>
                                      </p:to>
                                    </p:set>
                                  </p:childTnLst>
                                </p:cTn>
                              </p:par>
                              <p:par>
                                <p:cTn id="51" presetID="42" presetClass="exit" presetSubtype="0" fill="hold" nodeType="withEffect">
                                  <p:stCondLst>
                                    <p:cond delay="0"/>
                                  </p:stCondLst>
                                  <p:childTnLst>
                                    <p:animEffect transition="out" filter="fade">
                                      <p:cBhvr>
                                        <p:cTn id="52" dur="1000"/>
                                        <p:tgtEl>
                                          <p:spTgt spid="88067"/>
                                        </p:tgtEl>
                                      </p:cBhvr>
                                    </p:animEffect>
                                    <p:anim calcmode="lin" valueType="num">
                                      <p:cBhvr>
                                        <p:cTn id="53" dur="1000"/>
                                        <p:tgtEl>
                                          <p:spTgt spid="88067"/>
                                        </p:tgtEl>
                                        <p:attrNameLst>
                                          <p:attrName>ppt_x</p:attrName>
                                        </p:attrNameLst>
                                      </p:cBhvr>
                                      <p:tavLst>
                                        <p:tav tm="0">
                                          <p:val>
                                            <p:strVal val="ppt_x"/>
                                          </p:val>
                                        </p:tav>
                                        <p:tav tm="100000">
                                          <p:val>
                                            <p:strVal val="ppt_x"/>
                                          </p:val>
                                        </p:tav>
                                      </p:tavLst>
                                    </p:anim>
                                    <p:anim calcmode="lin" valueType="num">
                                      <p:cBhvr>
                                        <p:cTn id="54" dur="1000"/>
                                        <p:tgtEl>
                                          <p:spTgt spid="88067"/>
                                        </p:tgtEl>
                                        <p:attrNameLst>
                                          <p:attrName>ppt_y</p:attrName>
                                        </p:attrNameLst>
                                      </p:cBhvr>
                                      <p:tavLst>
                                        <p:tav tm="0">
                                          <p:val>
                                            <p:strVal val="ppt_y"/>
                                          </p:val>
                                        </p:tav>
                                        <p:tav tm="100000">
                                          <p:val>
                                            <p:strVal val="ppt_y+.1"/>
                                          </p:val>
                                        </p:tav>
                                      </p:tavLst>
                                    </p:anim>
                                    <p:set>
                                      <p:cBhvr>
                                        <p:cTn id="55" dur="1" fill="hold">
                                          <p:stCondLst>
                                            <p:cond delay="999"/>
                                          </p:stCondLst>
                                        </p:cTn>
                                        <p:tgtEl>
                                          <p:spTgt spid="88067"/>
                                        </p:tgtEl>
                                        <p:attrNameLst>
                                          <p:attrName>style.visibility</p:attrName>
                                        </p:attrNameLst>
                                      </p:cBhvr>
                                      <p:to>
                                        <p:strVal val="hidden"/>
                                      </p:to>
                                    </p:set>
                                  </p:childTnLst>
                                </p:cTn>
                              </p:par>
                              <p:par>
                                <p:cTn id="56" presetID="42" presetClass="exit" presetSubtype="0" fill="hold" grpId="1" nodeType="withEffect">
                                  <p:stCondLst>
                                    <p:cond delay="0"/>
                                  </p:stCondLst>
                                  <p:childTnLst>
                                    <p:animEffect transition="out" filter="fade">
                                      <p:cBhvr>
                                        <p:cTn id="57" dur="1000"/>
                                        <p:tgtEl>
                                          <p:spTgt spid="11"/>
                                        </p:tgtEl>
                                      </p:cBhvr>
                                    </p:animEffect>
                                    <p:anim calcmode="lin" valueType="num">
                                      <p:cBhvr>
                                        <p:cTn id="58" dur="1000"/>
                                        <p:tgtEl>
                                          <p:spTgt spid="11"/>
                                        </p:tgtEl>
                                        <p:attrNameLst>
                                          <p:attrName>ppt_x</p:attrName>
                                        </p:attrNameLst>
                                      </p:cBhvr>
                                      <p:tavLst>
                                        <p:tav tm="0">
                                          <p:val>
                                            <p:strVal val="ppt_x"/>
                                          </p:val>
                                        </p:tav>
                                        <p:tav tm="100000">
                                          <p:val>
                                            <p:strVal val="ppt_x"/>
                                          </p:val>
                                        </p:tav>
                                      </p:tavLst>
                                    </p:anim>
                                    <p:anim calcmode="lin" valueType="num">
                                      <p:cBhvr>
                                        <p:cTn id="59" dur="1000"/>
                                        <p:tgtEl>
                                          <p:spTgt spid="11"/>
                                        </p:tgtEl>
                                        <p:attrNameLst>
                                          <p:attrName>ppt_y</p:attrName>
                                        </p:attrNameLst>
                                      </p:cBhvr>
                                      <p:tavLst>
                                        <p:tav tm="0">
                                          <p:val>
                                            <p:strVal val="ppt_y"/>
                                          </p:val>
                                        </p:tav>
                                        <p:tav tm="100000">
                                          <p:val>
                                            <p:strVal val="ppt_y+.1"/>
                                          </p:val>
                                        </p:tav>
                                      </p:tavLst>
                                    </p:anim>
                                    <p:set>
                                      <p:cBhvr>
                                        <p:cTn id="60" dur="1" fill="hold">
                                          <p:stCondLst>
                                            <p:cond delay="999"/>
                                          </p:stCondLst>
                                        </p:cTn>
                                        <p:tgtEl>
                                          <p:spTgt spid="11"/>
                                        </p:tgtEl>
                                        <p:attrNameLst>
                                          <p:attrName>style.visibility</p:attrName>
                                        </p:attrNameLst>
                                      </p:cBhvr>
                                      <p:to>
                                        <p:strVal val="hidden"/>
                                      </p:to>
                                    </p:set>
                                  </p:childTnLst>
                                </p:cTn>
                              </p:par>
                              <p:par>
                                <p:cTn id="61" presetID="42" presetClass="entr" presetSubtype="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1000"/>
                                        <p:tgtEl>
                                          <p:spTgt spid="24"/>
                                        </p:tgtEl>
                                      </p:cBhvr>
                                    </p:animEffect>
                                    <p:anim calcmode="lin" valueType="num">
                                      <p:cBhvr>
                                        <p:cTn id="64" dur="1000" fill="hold"/>
                                        <p:tgtEl>
                                          <p:spTgt spid="24"/>
                                        </p:tgtEl>
                                        <p:attrNameLst>
                                          <p:attrName>ppt_x</p:attrName>
                                        </p:attrNameLst>
                                      </p:cBhvr>
                                      <p:tavLst>
                                        <p:tav tm="0">
                                          <p:val>
                                            <p:strVal val="#ppt_x"/>
                                          </p:val>
                                        </p:tav>
                                        <p:tav tm="100000">
                                          <p:val>
                                            <p:strVal val="#ppt_x"/>
                                          </p:val>
                                        </p:tav>
                                      </p:tavLst>
                                    </p:anim>
                                    <p:anim calcmode="lin" valueType="num">
                                      <p:cBhvr>
                                        <p:cTn id="65"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29"/>
                                        </p:tgtEl>
                                      </p:cBhvr>
                                    </p:animEffect>
                                    <p:set>
                                      <p:cBhvr>
                                        <p:cTn id="75" dur="1" fill="hold">
                                          <p:stCondLst>
                                            <p:cond delay="499"/>
                                          </p:stCondLst>
                                        </p:cTn>
                                        <p:tgtEl>
                                          <p:spTgt spid="29"/>
                                        </p:tgtEl>
                                        <p:attrNameLst>
                                          <p:attrName>style.visibility</p:attrName>
                                        </p:attrNameLst>
                                      </p:cBhvr>
                                      <p:to>
                                        <p:strVal val="hidden"/>
                                      </p:to>
                                    </p:set>
                                  </p:childTnLst>
                                </p:cTn>
                              </p:par>
                              <p:par>
                                <p:cTn id="76" presetID="10"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grpId="1" nodeType="clickEffect">
                                  <p:stCondLst>
                                    <p:cond delay="0"/>
                                  </p:stCondLst>
                                  <p:childTnLst>
                                    <p:animEffect transition="out" filter="fade">
                                      <p:cBhvr>
                                        <p:cTn id="82" dur="500"/>
                                        <p:tgtEl>
                                          <p:spTgt spid="30"/>
                                        </p:tgtEl>
                                      </p:cBhvr>
                                    </p:animEffect>
                                    <p:set>
                                      <p:cBhvr>
                                        <p:cTn id="83" dur="1" fill="hold">
                                          <p:stCondLst>
                                            <p:cond delay="499"/>
                                          </p:stCondLst>
                                        </p:cTn>
                                        <p:tgtEl>
                                          <p:spTgt spid="30"/>
                                        </p:tgtEl>
                                        <p:attrNameLst>
                                          <p:attrName>style.visibility</p:attrName>
                                        </p:attrNameLst>
                                      </p:cBhvr>
                                      <p:to>
                                        <p:strVal val="hidden"/>
                                      </p:to>
                                    </p:set>
                                  </p:childTnLst>
                                </p:cTn>
                              </p:par>
                              <p:par>
                                <p:cTn id="84" presetID="10" presetClass="entr" presetSubtype="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grpId="1" nodeType="clickEffect">
                                  <p:stCondLst>
                                    <p:cond delay="0"/>
                                  </p:stCondLst>
                                  <p:childTnLst>
                                    <p:animEffect transition="out" filter="fade">
                                      <p:cBhvr>
                                        <p:cTn id="90" dur="500"/>
                                        <p:tgtEl>
                                          <p:spTgt spid="25"/>
                                        </p:tgtEl>
                                      </p:cBhvr>
                                    </p:animEffect>
                                    <p:set>
                                      <p:cBhvr>
                                        <p:cTn id="91" dur="1" fill="hold">
                                          <p:stCondLst>
                                            <p:cond delay="499"/>
                                          </p:stCondLst>
                                        </p:cTn>
                                        <p:tgtEl>
                                          <p:spTgt spid="25"/>
                                        </p:tgtEl>
                                        <p:attrNameLst>
                                          <p:attrName>style.visibility</p:attrName>
                                        </p:attrNameLst>
                                      </p:cBhvr>
                                      <p:to>
                                        <p:strVal val="hidden"/>
                                      </p:to>
                                    </p:set>
                                  </p:childTnLst>
                                </p:cTn>
                              </p:par>
                              <p:par>
                                <p:cTn id="92" presetID="10" presetClass="entr" presetSubtype="0" fill="hold" grpId="0" nodeType="with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500"/>
                                        <p:tgtEl>
                                          <p:spTgt spid="26"/>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xit" presetSubtype="0" fill="hold" grpId="1" nodeType="clickEffect">
                                  <p:stCondLst>
                                    <p:cond delay="0"/>
                                  </p:stCondLst>
                                  <p:childTnLst>
                                    <p:animEffect transition="out" filter="fade">
                                      <p:cBhvr>
                                        <p:cTn id="98" dur="500"/>
                                        <p:tgtEl>
                                          <p:spTgt spid="26"/>
                                        </p:tgtEl>
                                      </p:cBhvr>
                                    </p:animEffect>
                                    <p:set>
                                      <p:cBhvr>
                                        <p:cTn id="99" dur="1" fill="hold">
                                          <p:stCondLst>
                                            <p:cond delay="499"/>
                                          </p:stCondLst>
                                        </p:cTn>
                                        <p:tgtEl>
                                          <p:spTgt spid="26"/>
                                        </p:tgtEl>
                                        <p:attrNameLst>
                                          <p:attrName>style.visibility</p:attrName>
                                        </p:attrNameLst>
                                      </p:cBhvr>
                                      <p:to>
                                        <p:strVal val="hidden"/>
                                      </p:to>
                                    </p:set>
                                  </p:childTnLst>
                                </p:cTn>
                              </p:par>
                              <p:par>
                                <p:cTn id="100" presetID="10" presetClass="entr" presetSubtype="0"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fade">
                                      <p:cBhvr>
                                        <p:cTn id="102" dur="500"/>
                                        <p:tgtEl>
                                          <p:spTgt spid="27"/>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grpId="1" nodeType="clickEffect">
                                  <p:stCondLst>
                                    <p:cond delay="0"/>
                                  </p:stCondLst>
                                  <p:childTnLst>
                                    <p:animEffect transition="out" filter="fade">
                                      <p:cBhvr>
                                        <p:cTn id="106" dur="500"/>
                                        <p:tgtEl>
                                          <p:spTgt spid="27"/>
                                        </p:tgtEl>
                                      </p:cBhvr>
                                    </p:animEffect>
                                    <p:set>
                                      <p:cBhvr>
                                        <p:cTn id="107" dur="1" fill="hold">
                                          <p:stCondLst>
                                            <p:cond delay="499"/>
                                          </p:stCondLst>
                                        </p:cTn>
                                        <p:tgtEl>
                                          <p:spTgt spid="27"/>
                                        </p:tgtEl>
                                        <p:attrNameLst>
                                          <p:attrName>style.visibility</p:attrName>
                                        </p:attrNameLst>
                                      </p:cBhvr>
                                      <p:to>
                                        <p:strVal val="hidden"/>
                                      </p:to>
                                    </p:set>
                                  </p:childTnLst>
                                </p:cTn>
                              </p:par>
                              <p:par>
                                <p:cTn id="108" presetID="10" presetClass="entr" presetSubtype="0" fill="hold" grpId="0" nodeType="with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P spid="12" grpId="0" animBg="1"/>
      <p:bldP spid="13" grpId="0"/>
      <p:bldP spid="25" grpId="0" animBg="1"/>
      <p:bldP spid="25" grpId="1" animBg="1"/>
      <p:bldP spid="26" grpId="0" animBg="1"/>
      <p:bldP spid="26" grpId="1" animBg="1"/>
      <p:bldP spid="27" grpId="0" animBg="1"/>
      <p:bldP spid="27" grpId="1" animBg="1"/>
      <p:bldP spid="28" grpId="0" animBg="1"/>
      <p:bldP spid="29" grpId="0" animBg="1"/>
      <p:bldP spid="29" grpId="1" animBg="1"/>
      <p:bldP spid="30" grpId="0" animBg="1"/>
      <p:bldP spid="3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lèche droite rayée 10"/>
          <p:cNvSpPr/>
          <p:nvPr/>
        </p:nvSpPr>
        <p:spPr>
          <a:xfrm flipH="1">
            <a:off x="-1213948" y="102598"/>
            <a:ext cx="4202807"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re 1"/>
          <p:cNvSpPr>
            <a:spLocks noGrp="1"/>
          </p:cNvSpPr>
          <p:nvPr>
            <p:ph type="title"/>
          </p:nvPr>
        </p:nvSpPr>
        <p:spPr>
          <a:xfrm>
            <a:off x="93668" y="406732"/>
            <a:ext cx="2786006" cy="466726"/>
          </a:xfrm>
        </p:spPr>
        <p:txBody>
          <a:bodyPr/>
          <a:lstStyle/>
          <a:p>
            <a:r>
              <a:rPr lang="fr-FR" sz="2800" dirty="0" smtClean="0">
                <a:solidFill>
                  <a:schemeClr val="bg1"/>
                </a:solidFill>
                <a:latin typeface="Calibri" pitchFamily="34" charset="0"/>
                <a:cs typeface="Calibri" pitchFamily="34" charset="0"/>
              </a:rPr>
              <a:t>Requêtes réalisés </a:t>
            </a:r>
            <a:endParaRPr lang="fr-FR" sz="2800" dirty="0">
              <a:solidFill>
                <a:schemeClr val="bg1"/>
              </a:solidFill>
              <a:latin typeface="Calibri" pitchFamily="34" charset="0"/>
              <a:cs typeface="Calibri" pitchFamily="34" charset="0"/>
            </a:endParaRPr>
          </a:p>
        </p:txBody>
      </p:sp>
      <p:sp>
        <p:nvSpPr>
          <p:cNvPr id="8" name="Espace réservé du numéro de diapositive 7"/>
          <p:cNvSpPr>
            <a:spLocks noGrp="1"/>
          </p:cNvSpPr>
          <p:nvPr>
            <p:ph type="sldNum" sz="quarter" idx="12"/>
          </p:nvPr>
        </p:nvSpPr>
        <p:spPr/>
        <p:txBody>
          <a:bodyPr/>
          <a:lstStyle/>
          <a:p>
            <a:fld id="{D57F1E4F-1CFF-5643-939E-217C01CDF565}" type="slidenum">
              <a:rPr lang="fr-FR" b="1" smtClean="0">
                <a:solidFill>
                  <a:schemeClr val="bg1"/>
                </a:solidFill>
              </a:rPr>
              <a:pPr/>
              <a:t>47</a:t>
            </a:fld>
            <a:endParaRPr lang="fr-FR" b="1" dirty="0">
              <a:solidFill>
                <a:schemeClr val="bg1"/>
              </a:solidFill>
            </a:endParaRPr>
          </a:p>
        </p:txBody>
      </p:sp>
      <p:sp>
        <p:nvSpPr>
          <p:cNvPr id="12" name="Ellipse 11"/>
          <p:cNvSpPr/>
          <p:nvPr/>
        </p:nvSpPr>
        <p:spPr>
          <a:xfrm>
            <a:off x="439387" y="1674421"/>
            <a:ext cx="1555668" cy="1341912"/>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smtClean="0">
                <a:solidFill>
                  <a:schemeClr val="bg1"/>
                </a:solidFill>
                <a:latin typeface="Calibri" pitchFamily="34" charset="0"/>
                <a:cs typeface="Calibri" pitchFamily="34" charset="0"/>
              </a:rPr>
              <a:t>Données Achats</a:t>
            </a:r>
            <a:endParaRPr lang="fr-FR" dirty="0">
              <a:solidFill>
                <a:schemeClr val="bg1"/>
              </a:solidFill>
              <a:latin typeface="Calibri" pitchFamily="34" charset="0"/>
              <a:cs typeface="Calibri" pitchFamily="34" charset="0"/>
            </a:endParaRPr>
          </a:p>
        </p:txBody>
      </p:sp>
      <p:sp>
        <p:nvSpPr>
          <p:cNvPr id="13" name="Ellipse 12"/>
          <p:cNvSpPr/>
          <p:nvPr/>
        </p:nvSpPr>
        <p:spPr>
          <a:xfrm>
            <a:off x="437408" y="3346863"/>
            <a:ext cx="1555668" cy="134191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00" dirty="0" smtClean="0">
                <a:solidFill>
                  <a:schemeClr val="bg1"/>
                </a:solidFill>
                <a:latin typeface="Calibri" pitchFamily="34" charset="0"/>
                <a:cs typeface="Calibri" pitchFamily="34" charset="0"/>
              </a:rPr>
              <a:t>Evaluations de fournisseurs</a:t>
            </a:r>
            <a:endParaRPr lang="fr-FR" sz="1400" dirty="0">
              <a:solidFill>
                <a:schemeClr val="bg1"/>
              </a:solidFill>
              <a:latin typeface="Calibri" pitchFamily="34" charset="0"/>
              <a:cs typeface="Calibri" pitchFamily="34" charset="0"/>
            </a:endParaRPr>
          </a:p>
        </p:txBody>
      </p:sp>
      <p:sp>
        <p:nvSpPr>
          <p:cNvPr id="14" name="Ellipse 13"/>
          <p:cNvSpPr/>
          <p:nvPr/>
        </p:nvSpPr>
        <p:spPr>
          <a:xfrm>
            <a:off x="411676" y="4888676"/>
            <a:ext cx="1555668" cy="1341912"/>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smtClean="0">
                <a:solidFill>
                  <a:schemeClr val="bg1"/>
                </a:solidFill>
                <a:latin typeface="Calibri" pitchFamily="34" charset="0"/>
                <a:cs typeface="Calibri" pitchFamily="34" charset="0"/>
              </a:rPr>
              <a:t>Prestation de services </a:t>
            </a:r>
            <a:endParaRPr lang="fr-FR" sz="1400" dirty="0">
              <a:solidFill>
                <a:schemeClr val="bg1"/>
              </a:solidFill>
              <a:latin typeface="Calibri" pitchFamily="34" charset="0"/>
              <a:cs typeface="Calibri" pitchFamily="34" charset="0"/>
            </a:endParaRPr>
          </a:p>
        </p:txBody>
      </p:sp>
      <p:sp>
        <p:nvSpPr>
          <p:cNvPr id="15" name="Rectangle 14"/>
          <p:cNvSpPr/>
          <p:nvPr/>
        </p:nvSpPr>
        <p:spPr>
          <a:xfrm>
            <a:off x="2231406" y="1833409"/>
            <a:ext cx="3334622" cy="307777"/>
          </a:xfrm>
          <a:prstGeom prst="rect">
            <a:avLst/>
          </a:prstGeom>
        </p:spPr>
        <p:txBody>
          <a:bodyPr wrap="square">
            <a:spAutoFit/>
          </a:bodyPr>
          <a:lstStyle/>
          <a:p>
            <a:r>
              <a:rPr lang="fr-FR" sz="1100" b="1" dirty="0" smtClean="0">
                <a:solidFill>
                  <a:schemeClr val="bg1"/>
                </a:solidFill>
                <a:latin typeface="Calibri" pitchFamily="34" charset="0"/>
                <a:cs typeface="Calibri" pitchFamily="34" charset="0"/>
              </a:rPr>
              <a:t>0PUR_C01_Q0022 :</a:t>
            </a:r>
            <a:r>
              <a:rPr lang="fr-FR" sz="1400" b="1" dirty="0" smtClean="0">
                <a:solidFill>
                  <a:schemeClr val="bg1"/>
                </a:solidFill>
                <a:latin typeface="Calibri" pitchFamily="34" charset="0"/>
                <a:cs typeface="Calibri" pitchFamily="34" charset="0"/>
              </a:rPr>
              <a:t> Commandes sans contrat</a:t>
            </a:r>
            <a:endParaRPr lang="fr-FR" sz="2000" b="1" dirty="0">
              <a:solidFill>
                <a:schemeClr val="bg1"/>
              </a:solidFill>
              <a:latin typeface="Calibri" pitchFamily="34" charset="0"/>
              <a:ea typeface="Batang"/>
              <a:cs typeface="Calibri" pitchFamily="34" charset="0"/>
            </a:endParaRPr>
          </a:p>
        </p:txBody>
      </p:sp>
      <p:sp>
        <p:nvSpPr>
          <p:cNvPr id="16" name="Rectangle 15"/>
          <p:cNvSpPr/>
          <p:nvPr/>
        </p:nvSpPr>
        <p:spPr>
          <a:xfrm>
            <a:off x="2231406" y="2161692"/>
            <a:ext cx="3714030" cy="307777"/>
          </a:xfrm>
          <a:prstGeom prst="rect">
            <a:avLst/>
          </a:prstGeom>
        </p:spPr>
        <p:txBody>
          <a:bodyPr wrap="none">
            <a:spAutoFit/>
          </a:bodyPr>
          <a:lstStyle/>
          <a:p>
            <a:pPr>
              <a:spcAft>
                <a:spcPts val="0"/>
              </a:spcAft>
            </a:pPr>
            <a:r>
              <a:rPr lang="fr-FR" sz="1100" b="1" dirty="0" smtClean="0">
                <a:solidFill>
                  <a:schemeClr val="bg1"/>
                </a:solidFill>
                <a:latin typeface="Calibri" pitchFamily="34" charset="0"/>
                <a:cs typeface="Calibri" pitchFamily="34" charset="0"/>
              </a:rPr>
              <a:t>0PUR_C01_Q0021 : </a:t>
            </a:r>
            <a:r>
              <a:rPr lang="fr-FR" sz="1400" b="1" dirty="0" smtClean="0">
                <a:solidFill>
                  <a:schemeClr val="bg1"/>
                </a:solidFill>
                <a:latin typeface="Calibri" pitchFamily="34" charset="0"/>
                <a:cs typeface="Calibri" pitchFamily="34" charset="0"/>
              </a:rPr>
              <a:t>Nombre fournisseurs par article</a:t>
            </a:r>
            <a:endParaRPr lang="fr-FR" sz="2000" b="1" dirty="0">
              <a:solidFill>
                <a:schemeClr val="bg1"/>
              </a:solidFill>
              <a:latin typeface="Calibri" pitchFamily="34" charset="0"/>
              <a:ea typeface="Batang"/>
              <a:cs typeface="Calibri" pitchFamily="34" charset="0"/>
            </a:endParaRPr>
          </a:p>
        </p:txBody>
      </p:sp>
      <p:sp>
        <p:nvSpPr>
          <p:cNvPr id="17" name="Rectangle 16"/>
          <p:cNvSpPr/>
          <p:nvPr/>
        </p:nvSpPr>
        <p:spPr>
          <a:xfrm>
            <a:off x="2231406" y="2469469"/>
            <a:ext cx="3381323" cy="307777"/>
          </a:xfrm>
          <a:prstGeom prst="rect">
            <a:avLst/>
          </a:prstGeom>
        </p:spPr>
        <p:txBody>
          <a:bodyPr wrap="square">
            <a:spAutoFit/>
          </a:bodyPr>
          <a:lstStyle/>
          <a:p>
            <a:r>
              <a:rPr lang="fr-FR" sz="1100" b="1" dirty="0" smtClean="0">
                <a:solidFill>
                  <a:schemeClr val="bg1"/>
                </a:solidFill>
                <a:latin typeface="Calibri" pitchFamily="34" charset="0"/>
                <a:cs typeface="Calibri" pitchFamily="34" charset="0"/>
              </a:rPr>
              <a:t>0PUR_C01_Q0011 : </a:t>
            </a:r>
            <a:r>
              <a:rPr lang="fr-FR" sz="1400" b="1" dirty="0" smtClean="0">
                <a:solidFill>
                  <a:schemeClr val="bg1"/>
                </a:solidFill>
                <a:latin typeface="Calibri" pitchFamily="34" charset="0"/>
                <a:cs typeface="Calibri" pitchFamily="34" charset="0"/>
              </a:rPr>
              <a:t>Quantités de commandes</a:t>
            </a:r>
            <a:endParaRPr lang="fr-FR" sz="2000" b="1" dirty="0">
              <a:solidFill>
                <a:schemeClr val="bg1"/>
              </a:solidFill>
              <a:latin typeface="Calibri" pitchFamily="34" charset="0"/>
              <a:ea typeface="Batang"/>
              <a:cs typeface="Calibri" pitchFamily="34" charset="0"/>
            </a:endParaRPr>
          </a:p>
        </p:txBody>
      </p:sp>
      <p:sp>
        <p:nvSpPr>
          <p:cNvPr id="18" name="Rectangle 17"/>
          <p:cNvSpPr/>
          <p:nvPr/>
        </p:nvSpPr>
        <p:spPr>
          <a:xfrm>
            <a:off x="2133947" y="3689503"/>
            <a:ext cx="3726787" cy="307777"/>
          </a:xfrm>
          <a:prstGeom prst="rect">
            <a:avLst/>
          </a:prstGeom>
        </p:spPr>
        <p:txBody>
          <a:bodyPr wrap="square">
            <a:spAutoFit/>
          </a:bodyPr>
          <a:lstStyle/>
          <a:p>
            <a:r>
              <a:rPr lang="fr-FR" sz="1100" b="1" dirty="0">
                <a:solidFill>
                  <a:schemeClr val="bg1"/>
                </a:solidFill>
                <a:latin typeface="Calibri" pitchFamily="34" charset="0"/>
                <a:cs typeface="Calibri" pitchFamily="34" charset="0"/>
              </a:rPr>
              <a:t>0PUR_C01_Q0002 :</a:t>
            </a:r>
            <a:r>
              <a:rPr lang="fr-FR" sz="1100" b="1" dirty="0" smtClean="0">
                <a:solidFill>
                  <a:schemeClr val="bg1"/>
                </a:solidFill>
                <a:latin typeface="Calibri" pitchFamily="34" charset="0"/>
                <a:cs typeface="Calibri" pitchFamily="34" charset="0"/>
              </a:rPr>
              <a:t> </a:t>
            </a:r>
            <a:r>
              <a:rPr lang="fr-FR" sz="1400" b="1" dirty="0" smtClean="0">
                <a:solidFill>
                  <a:schemeClr val="bg1"/>
                </a:solidFill>
                <a:latin typeface="Calibri" pitchFamily="34" charset="0"/>
                <a:cs typeface="Calibri" pitchFamily="34" charset="0"/>
              </a:rPr>
              <a:t>Taux de service fournisseur</a:t>
            </a:r>
            <a:endParaRPr lang="fr-FR" sz="2000" b="1" dirty="0">
              <a:solidFill>
                <a:schemeClr val="bg1"/>
              </a:solidFill>
              <a:latin typeface="Calibri" pitchFamily="34" charset="0"/>
              <a:ea typeface="Batang"/>
              <a:cs typeface="Calibri" pitchFamily="34" charset="0"/>
            </a:endParaRPr>
          </a:p>
        </p:txBody>
      </p:sp>
      <p:sp>
        <p:nvSpPr>
          <p:cNvPr id="21" name="Rectangle 20"/>
          <p:cNvSpPr/>
          <p:nvPr/>
        </p:nvSpPr>
        <p:spPr>
          <a:xfrm>
            <a:off x="2191315" y="5280664"/>
            <a:ext cx="3469219" cy="307777"/>
          </a:xfrm>
          <a:prstGeom prst="rect">
            <a:avLst/>
          </a:prstGeom>
        </p:spPr>
        <p:txBody>
          <a:bodyPr wrap="none">
            <a:spAutoFit/>
          </a:bodyPr>
          <a:lstStyle/>
          <a:p>
            <a:pPr>
              <a:spcAft>
                <a:spcPts val="0"/>
              </a:spcAft>
            </a:pPr>
            <a:r>
              <a:rPr lang="fr-FR" sz="1100" b="1" dirty="0" smtClean="0">
                <a:solidFill>
                  <a:schemeClr val="bg1"/>
                </a:solidFill>
                <a:latin typeface="Calibri" pitchFamily="34" charset="0"/>
                <a:cs typeface="Calibri" pitchFamily="34" charset="0"/>
              </a:rPr>
              <a:t>0SRV_C01_Q01 : </a:t>
            </a:r>
            <a:r>
              <a:rPr lang="fr-FR" sz="1400" b="1" dirty="0" smtClean="0">
                <a:solidFill>
                  <a:schemeClr val="bg1"/>
                </a:solidFill>
                <a:latin typeface="Calibri" pitchFamily="34" charset="0"/>
                <a:cs typeface="Calibri" pitchFamily="34" charset="0"/>
              </a:rPr>
              <a:t>Quantités des services achetés</a:t>
            </a:r>
            <a:endParaRPr lang="fr-FR" sz="2000" b="1" dirty="0">
              <a:solidFill>
                <a:schemeClr val="bg1"/>
              </a:solidFill>
              <a:latin typeface="Calibri" pitchFamily="34" charset="0"/>
              <a:ea typeface="Batang"/>
              <a:cs typeface="Calibri" pitchFamily="34" charset="0"/>
            </a:endParaRPr>
          </a:p>
        </p:txBody>
      </p:sp>
      <p:sp>
        <p:nvSpPr>
          <p:cNvPr id="22" name="Rectangle 21"/>
          <p:cNvSpPr/>
          <p:nvPr/>
        </p:nvSpPr>
        <p:spPr>
          <a:xfrm>
            <a:off x="2191315" y="5588441"/>
            <a:ext cx="3294620" cy="307777"/>
          </a:xfrm>
          <a:prstGeom prst="rect">
            <a:avLst/>
          </a:prstGeom>
        </p:spPr>
        <p:txBody>
          <a:bodyPr wrap="none">
            <a:spAutoFit/>
          </a:bodyPr>
          <a:lstStyle/>
          <a:p>
            <a:pPr>
              <a:spcAft>
                <a:spcPts val="0"/>
              </a:spcAft>
            </a:pPr>
            <a:r>
              <a:rPr lang="fr-FR" sz="1100" b="1" dirty="0">
                <a:solidFill>
                  <a:schemeClr val="bg1"/>
                </a:solidFill>
                <a:latin typeface="Calibri" pitchFamily="34" charset="0"/>
                <a:cs typeface="Calibri" pitchFamily="34" charset="0"/>
              </a:rPr>
              <a:t>0SRV_C01_Q02 </a:t>
            </a:r>
            <a:r>
              <a:rPr lang="fr-FR" sz="1100" b="1" dirty="0" smtClean="0">
                <a:solidFill>
                  <a:schemeClr val="bg1"/>
                </a:solidFill>
                <a:latin typeface="Calibri" pitchFamily="34" charset="0"/>
                <a:cs typeface="Calibri" pitchFamily="34" charset="0"/>
              </a:rPr>
              <a:t>: </a:t>
            </a:r>
            <a:r>
              <a:rPr lang="fr-FR" sz="1400" b="1" dirty="0" smtClean="0">
                <a:solidFill>
                  <a:schemeClr val="bg1"/>
                </a:solidFill>
                <a:latin typeface="Calibri" pitchFamily="34" charset="0"/>
                <a:cs typeface="Calibri" pitchFamily="34" charset="0"/>
              </a:rPr>
              <a:t>Valeurs des services achetés</a:t>
            </a:r>
            <a:endParaRPr lang="fr-FR" sz="2000" b="1" dirty="0">
              <a:solidFill>
                <a:schemeClr val="bg1"/>
              </a:solidFill>
              <a:latin typeface="Calibri" pitchFamily="34" charset="0"/>
              <a:ea typeface="Batang"/>
              <a:cs typeface="Calibri" pitchFamily="34" charset="0"/>
            </a:endParaRPr>
          </a:p>
        </p:txBody>
      </p:sp>
      <p:sp>
        <p:nvSpPr>
          <p:cNvPr id="24" name="Rectangle 23"/>
          <p:cNvSpPr/>
          <p:nvPr/>
        </p:nvSpPr>
        <p:spPr>
          <a:xfrm>
            <a:off x="2133946" y="3975011"/>
            <a:ext cx="6286723" cy="307777"/>
          </a:xfrm>
          <a:prstGeom prst="rect">
            <a:avLst/>
          </a:prstGeom>
        </p:spPr>
        <p:txBody>
          <a:bodyPr wrap="square">
            <a:spAutoFit/>
          </a:bodyPr>
          <a:lstStyle/>
          <a:p>
            <a:pPr>
              <a:spcAft>
                <a:spcPts val="0"/>
              </a:spcAft>
            </a:pPr>
            <a:r>
              <a:rPr lang="fr-FR" sz="1100" b="1" dirty="0" smtClean="0">
                <a:solidFill>
                  <a:schemeClr val="bg1"/>
                </a:solidFill>
                <a:latin typeface="Calibri" pitchFamily="34" charset="0"/>
                <a:cs typeface="Calibri" pitchFamily="34" charset="0"/>
              </a:rPr>
              <a:t>0PUR_C02_Q0022 : </a:t>
            </a:r>
            <a:r>
              <a:rPr lang="fr-FR" sz="1400" b="1" dirty="0" smtClean="0">
                <a:solidFill>
                  <a:schemeClr val="bg1"/>
                </a:solidFill>
                <a:latin typeface="Calibri" pitchFamily="34" charset="0"/>
                <a:cs typeface="Calibri" pitchFamily="34" charset="0"/>
              </a:rPr>
              <a:t>Comparaison  de fournisseurs par rapport au délai de livraison</a:t>
            </a:r>
            <a:endParaRPr lang="fr-FR" sz="2000" b="1" dirty="0">
              <a:solidFill>
                <a:schemeClr val="bg1"/>
              </a:solidFill>
              <a:latin typeface="Calibri" pitchFamily="34" charset="0"/>
              <a:ea typeface="Batang"/>
              <a:cs typeface="Calibri" pitchFamily="34" charset="0"/>
            </a:endParaRPr>
          </a:p>
        </p:txBody>
      </p:sp>
      <p:sp>
        <p:nvSpPr>
          <p:cNvPr id="19" name="Rectangle 18"/>
          <p:cNvSpPr/>
          <p:nvPr/>
        </p:nvSpPr>
        <p:spPr>
          <a:xfrm>
            <a:off x="5315447" y="365847"/>
            <a:ext cx="1251608"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20" name="Rectangle 19"/>
          <p:cNvSpPr/>
          <p:nvPr/>
        </p:nvSpPr>
        <p:spPr>
          <a:xfrm>
            <a:off x="5315446" y="12403"/>
            <a:ext cx="1252073" cy="369332"/>
          </a:xfrm>
          <a:prstGeom prst="rect">
            <a:avLst/>
          </a:prstGeom>
        </p:spPr>
        <p:txBody>
          <a:bodyPr wrap="none">
            <a:spAutoFit/>
          </a:bodyPr>
          <a:lstStyle/>
          <a:p>
            <a:pPr lvl="0" algn="ctr"/>
            <a:r>
              <a:rPr lang="fr-FR" b="1" i="1" dirty="0">
                <a:solidFill>
                  <a:schemeClr val="bg1"/>
                </a:solidFill>
                <a:latin typeface="Calibri" pitchFamily="34" charset="0"/>
                <a:cs typeface="Calibri" pitchFamily="34" charset="0"/>
              </a:rPr>
              <a:t>Réalisation</a:t>
            </a:r>
          </a:p>
        </p:txBody>
      </p:sp>
      <p:pic>
        <p:nvPicPr>
          <p:cNvPr id="23" name="Picture 1" descr="C:\Users\zineb\Desktop\miage.png"/>
          <p:cNvPicPr>
            <a:picLocks noChangeAspect="1" noChangeArrowheads="1"/>
          </p:cNvPicPr>
          <p:nvPr/>
        </p:nvPicPr>
        <p:blipFill>
          <a:blip r:embed="rId2" cstate="print"/>
          <a:srcRect/>
          <a:stretch>
            <a:fillRect/>
          </a:stretch>
        </p:blipFill>
        <p:spPr bwMode="auto">
          <a:xfrm>
            <a:off x="7993115" y="6356035"/>
            <a:ext cx="1081573" cy="463939"/>
          </a:xfrm>
          <a:prstGeom prst="rect">
            <a:avLst/>
          </a:prstGeom>
          <a:noFill/>
        </p:spPr>
      </p:pic>
      <p:sp>
        <p:nvSpPr>
          <p:cNvPr id="25" name="Flèche droite rayée 24"/>
          <p:cNvSpPr/>
          <p:nvPr/>
        </p:nvSpPr>
        <p:spPr>
          <a:xfrm flipH="1">
            <a:off x="-925071" y="732670"/>
            <a:ext cx="2296672" cy="78223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6" name="Rectangle 25"/>
          <p:cNvSpPr/>
          <p:nvPr/>
        </p:nvSpPr>
        <p:spPr>
          <a:xfrm>
            <a:off x="170597" y="964307"/>
            <a:ext cx="1201004" cy="338554"/>
          </a:xfrm>
          <a:prstGeom prst="rect">
            <a:avLst/>
          </a:prstGeom>
        </p:spPr>
        <p:txBody>
          <a:bodyPr wrap="square">
            <a:spAutoFit/>
          </a:bodyPr>
          <a:lstStyle/>
          <a:p>
            <a:r>
              <a:rPr lang="fr-FR" sz="1600" dirty="0" smtClean="0">
                <a:solidFill>
                  <a:schemeClr val="bg1"/>
                </a:solidFill>
                <a:latin typeface="Calibri" pitchFamily="34" charset="0"/>
                <a:cs typeface="Calibri" pitchFamily="34" charset="0"/>
              </a:rPr>
              <a:t>Exemples</a:t>
            </a:r>
            <a:endParaRPr lang="fr-FR" sz="1600" dirty="0">
              <a:latin typeface="Calibri" pitchFamily="34" charset="0"/>
              <a:cs typeface="Calibri" pitchFamily="34" charset="0"/>
            </a:endParaRPr>
          </a:p>
        </p:txBody>
      </p:sp>
    </p:spTree>
    <p:extLst>
      <p:ext uri="{BB962C8B-B14F-4D97-AF65-F5344CB8AC3E}">
        <p14:creationId xmlns:p14="http://schemas.microsoft.com/office/powerpoint/2010/main" val="18553415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1+#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anim calcmode="lin" valueType="num">
                                      <p:cBhvr>
                                        <p:cTn id="40" dur="1000" fill="hold"/>
                                        <p:tgtEl>
                                          <p:spTgt spid="13"/>
                                        </p:tgtEl>
                                        <p:attrNameLst>
                                          <p:attrName>ppt_x</p:attrName>
                                        </p:attrNameLst>
                                      </p:cBhvr>
                                      <p:tavLst>
                                        <p:tav tm="0">
                                          <p:val>
                                            <p:strVal val="#ppt_x"/>
                                          </p:val>
                                        </p:tav>
                                        <p:tav tm="100000">
                                          <p:val>
                                            <p:strVal val="#ppt_x"/>
                                          </p:val>
                                        </p:tav>
                                      </p:tavLst>
                                    </p:anim>
                                    <p:anim calcmode="lin" valueType="num">
                                      <p:cBhvr>
                                        <p:cTn id="41" dur="1000" fill="hold"/>
                                        <p:tgtEl>
                                          <p:spTgt spid="13"/>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1000"/>
                                        <p:tgtEl>
                                          <p:spTgt spid="24"/>
                                        </p:tgtEl>
                                      </p:cBhvr>
                                    </p:animEffect>
                                    <p:anim calcmode="lin" valueType="num">
                                      <p:cBhvr>
                                        <p:cTn id="45" dur="1000" fill="hold"/>
                                        <p:tgtEl>
                                          <p:spTgt spid="24"/>
                                        </p:tgtEl>
                                        <p:attrNameLst>
                                          <p:attrName>ppt_x</p:attrName>
                                        </p:attrNameLst>
                                      </p:cBhvr>
                                      <p:tavLst>
                                        <p:tav tm="0">
                                          <p:val>
                                            <p:strVal val="#ppt_x"/>
                                          </p:val>
                                        </p:tav>
                                        <p:tav tm="100000">
                                          <p:val>
                                            <p:strVal val="#ppt_x"/>
                                          </p:val>
                                        </p:tav>
                                      </p:tavLst>
                                    </p:anim>
                                    <p:anim calcmode="lin" valueType="num">
                                      <p:cBhvr>
                                        <p:cTn id="46" dur="1000" fill="hold"/>
                                        <p:tgtEl>
                                          <p:spTgt spid="24"/>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1000"/>
                                        <p:tgtEl>
                                          <p:spTgt spid="18"/>
                                        </p:tgtEl>
                                      </p:cBhvr>
                                    </p:animEffect>
                                    <p:anim calcmode="lin" valueType="num">
                                      <p:cBhvr>
                                        <p:cTn id="50" dur="1000" fill="hold"/>
                                        <p:tgtEl>
                                          <p:spTgt spid="18"/>
                                        </p:tgtEl>
                                        <p:attrNameLst>
                                          <p:attrName>ppt_x</p:attrName>
                                        </p:attrNameLst>
                                      </p:cBhvr>
                                      <p:tavLst>
                                        <p:tav tm="0">
                                          <p:val>
                                            <p:strVal val="#ppt_x"/>
                                          </p:val>
                                        </p:tav>
                                        <p:tav tm="100000">
                                          <p:val>
                                            <p:strVal val="#ppt_x"/>
                                          </p:val>
                                        </p:tav>
                                      </p:tavLst>
                                    </p:anim>
                                    <p:anim calcmode="lin" valueType="num">
                                      <p:cBhvr>
                                        <p:cTn id="5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1000"/>
                                        <p:tgtEl>
                                          <p:spTgt spid="22"/>
                                        </p:tgtEl>
                                      </p:cBhvr>
                                    </p:animEffect>
                                    <p:anim calcmode="lin" valueType="num">
                                      <p:cBhvr>
                                        <p:cTn id="57" dur="1000" fill="hold"/>
                                        <p:tgtEl>
                                          <p:spTgt spid="22"/>
                                        </p:tgtEl>
                                        <p:attrNameLst>
                                          <p:attrName>ppt_x</p:attrName>
                                        </p:attrNameLst>
                                      </p:cBhvr>
                                      <p:tavLst>
                                        <p:tav tm="0">
                                          <p:val>
                                            <p:strVal val="#ppt_x"/>
                                          </p:val>
                                        </p:tav>
                                        <p:tav tm="100000">
                                          <p:val>
                                            <p:strVal val="#ppt_x"/>
                                          </p:val>
                                        </p:tav>
                                      </p:tavLst>
                                    </p:anim>
                                    <p:anim calcmode="lin" valueType="num">
                                      <p:cBhvr>
                                        <p:cTn id="58" dur="1000" fill="hold"/>
                                        <p:tgtEl>
                                          <p:spTgt spid="22"/>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1000"/>
                                        <p:tgtEl>
                                          <p:spTgt spid="14"/>
                                        </p:tgtEl>
                                      </p:cBhvr>
                                    </p:animEffect>
                                    <p:anim calcmode="lin" valueType="num">
                                      <p:cBhvr>
                                        <p:cTn id="62" dur="1000" fill="hold"/>
                                        <p:tgtEl>
                                          <p:spTgt spid="14"/>
                                        </p:tgtEl>
                                        <p:attrNameLst>
                                          <p:attrName>ppt_x</p:attrName>
                                        </p:attrNameLst>
                                      </p:cBhvr>
                                      <p:tavLst>
                                        <p:tav tm="0">
                                          <p:val>
                                            <p:strVal val="#ppt_x"/>
                                          </p:val>
                                        </p:tav>
                                        <p:tav tm="100000">
                                          <p:val>
                                            <p:strVal val="#ppt_x"/>
                                          </p:val>
                                        </p:tav>
                                      </p:tavLst>
                                    </p:anim>
                                    <p:anim calcmode="lin" valueType="num">
                                      <p:cBhvr>
                                        <p:cTn id="63" dur="1000" fill="hold"/>
                                        <p:tgtEl>
                                          <p:spTgt spid="14"/>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1000"/>
                                        <p:tgtEl>
                                          <p:spTgt spid="21"/>
                                        </p:tgtEl>
                                      </p:cBhvr>
                                    </p:animEffect>
                                    <p:anim calcmode="lin" valueType="num">
                                      <p:cBhvr>
                                        <p:cTn id="67" dur="1000" fill="hold"/>
                                        <p:tgtEl>
                                          <p:spTgt spid="21"/>
                                        </p:tgtEl>
                                        <p:attrNameLst>
                                          <p:attrName>ppt_x</p:attrName>
                                        </p:attrNameLst>
                                      </p:cBhvr>
                                      <p:tavLst>
                                        <p:tav tm="0">
                                          <p:val>
                                            <p:strVal val="#ppt_x"/>
                                          </p:val>
                                        </p:tav>
                                        <p:tav tm="100000">
                                          <p:val>
                                            <p:strVal val="#ppt_x"/>
                                          </p:val>
                                        </p:tav>
                                      </p:tavLst>
                                    </p:anim>
                                    <p:anim calcmode="lin" valueType="num">
                                      <p:cBhvr>
                                        <p:cTn id="6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p:bldP spid="16" grpId="0"/>
      <p:bldP spid="17" grpId="0"/>
      <p:bldP spid="18" grpId="0"/>
      <p:bldP spid="21" grpId="0"/>
      <p:bldP spid="22" grpId="0"/>
      <p:bldP spid="24" grpId="0"/>
      <p:bldP spid="25" grpId="0" animBg="1"/>
      <p:bldP spid="2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D57F1E4F-1CFF-5643-939E-217C01CDF565}" type="slidenum">
              <a:rPr lang="fr-FR" b="1" smtClean="0">
                <a:solidFill>
                  <a:schemeClr val="bg1"/>
                </a:solidFill>
              </a:rPr>
              <a:pPr/>
              <a:t>48</a:t>
            </a:fld>
            <a:endParaRPr lang="fr-FR" b="1" dirty="0">
              <a:solidFill>
                <a:schemeClr val="bg1"/>
              </a:solidFill>
            </a:endParaRPr>
          </a:p>
        </p:txBody>
      </p:sp>
      <p:sp>
        <p:nvSpPr>
          <p:cNvPr id="7" name="Flèche droite rayée 6"/>
          <p:cNvSpPr/>
          <p:nvPr/>
        </p:nvSpPr>
        <p:spPr>
          <a:xfrm flipH="1">
            <a:off x="-1213948" y="102598"/>
            <a:ext cx="4102291"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8" name="Titre 1"/>
          <p:cNvSpPr>
            <a:spLocks noGrp="1"/>
          </p:cNvSpPr>
          <p:nvPr>
            <p:ph type="title"/>
          </p:nvPr>
        </p:nvSpPr>
        <p:spPr>
          <a:xfrm>
            <a:off x="0" y="363118"/>
            <a:ext cx="2815771" cy="537634"/>
          </a:xfrm>
        </p:spPr>
        <p:txBody>
          <a:bodyPr/>
          <a:lstStyle/>
          <a:p>
            <a:r>
              <a:rPr lang="fr-FR" sz="2800" dirty="0" smtClean="0">
                <a:solidFill>
                  <a:schemeClr val="bg1"/>
                </a:solidFill>
                <a:latin typeface="Calibri" pitchFamily="34" charset="0"/>
                <a:cs typeface="Calibri" pitchFamily="34" charset="0"/>
              </a:rPr>
              <a:t>Tableaux de bord</a:t>
            </a:r>
            <a:endParaRPr lang="fr-FR" sz="2800" dirty="0">
              <a:solidFill>
                <a:schemeClr val="bg1"/>
              </a:solidFill>
              <a:latin typeface="Calibri" pitchFamily="34" charset="0"/>
              <a:cs typeface="Calibri" pitchFamily="34" charset="0"/>
            </a:endParaRPr>
          </a:p>
        </p:txBody>
      </p:sp>
      <p:sp>
        <p:nvSpPr>
          <p:cNvPr id="9" name="Flèche droite rayée 8"/>
          <p:cNvSpPr/>
          <p:nvPr/>
        </p:nvSpPr>
        <p:spPr>
          <a:xfrm flipH="1">
            <a:off x="-938719" y="732671"/>
            <a:ext cx="4760092" cy="78223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0" name="Rectangle 9"/>
          <p:cNvSpPr/>
          <p:nvPr/>
        </p:nvSpPr>
        <p:spPr>
          <a:xfrm>
            <a:off x="320720" y="948928"/>
            <a:ext cx="3364175" cy="338554"/>
          </a:xfrm>
          <a:prstGeom prst="rect">
            <a:avLst/>
          </a:prstGeom>
        </p:spPr>
        <p:txBody>
          <a:bodyPr wrap="square">
            <a:spAutoFit/>
          </a:bodyPr>
          <a:lstStyle/>
          <a:p>
            <a:r>
              <a:rPr lang="fr-FR" sz="1600" dirty="0" smtClean="0">
                <a:solidFill>
                  <a:schemeClr val="bg1"/>
                </a:solidFill>
                <a:latin typeface="Calibri" pitchFamily="34" charset="0"/>
                <a:cs typeface="Calibri" pitchFamily="34" charset="0"/>
              </a:rPr>
              <a:t>Exemple : </a:t>
            </a:r>
            <a:r>
              <a:rPr lang="fr-FR" sz="1600" b="1" dirty="0" smtClean="0">
                <a:solidFill>
                  <a:schemeClr val="bg1"/>
                </a:solidFill>
                <a:latin typeface="Calibri" pitchFamily="34" charset="0"/>
                <a:cs typeface="Calibri" pitchFamily="34" charset="0"/>
              </a:rPr>
              <a:t>Evaluation des fournisseurs</a:t>
            </a:r>
            <a:endParaRPr lang="fr-FR" sz="1600" b="1" dirty="0"/>
          </a:p>
        </p:txBody>
      </p:sp>
      <p:sp>
        <p:nvSpPr>
          <p:cNvPr id="11" name="Flèche droite rayée 10"/>
          <p:cNvSpPr/>
          <p:nvPr/>
        </p:nvSpPr>
        <p:spPr>
          <a:xfrm flipH="1">
            <a:off x="-938719" y="708598"/>
            <a:ext cx="4760092" cy="78223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2" name="Rectangle 11"/>
          <p:cNvSpPr/>
          <p:nvPr/>
        </p:nvSpPr>
        <p:spPr>
          <a:xfrm>
            <a:off x="320720" y="924855"/>
            <a:ext cx="3364175" cy="338554"/>
          </a:xfrm>
          <a:prstGeom prst="rect">
            <a:avLst/>
          </a:prstGeom>
        </p:spPr>
        <p:txBody>
          <a:bodyPr wrap="square">
            <a:spAutoFit/>
          </a:bodyPr>
          <a:lstStyle/>
          <a:p>
            <a:r>
              <a:rPr lang="fr-FR" sz="1600" dirty="0" smtClean="0">
                <a:solidFill>
                  <a:schemeClr val="bg1"/>
                </a:solidFill>
                <a:latin typeface="Calibri" pitchFamily="34" charset="0"/>
                <a:cs typeface="Calibri" pitchFamily="34" charset="0"/>
              </a:rPr>
              <a:t>Exemple : </a:t>
            </a:r>
            <a:r>
              <a:rPr lang="fr-FR" sz="1600" b="1" dirty="0" smtClean="0">
                <a:solidFill>
                  <a:schemeClr val="bg1"/>
                </a:solidFill>
                <a:latin typeface="Calibri" pitchFamily="34" charset="0"/>
                <a:cs typeface="Calibri" pitchFamily="34" charset="0"/>
              </a:rPr>
              <a:t>Valorisation des articles</a:t>
            </a:r>
            <a:endParaRPr lang="fr-FR" sz="1600" b="1" dirty="0"/>
          </a:p>
        </p:txBody>
      </p:sp>
      <p:sp>
        <p:nvSpPr>
          <p:cNvPr id="14" name="Rectangle 13"/>
          <p:cNvSpPr/>
          <p:nvPr/>
        </p:nvSpPr>
        <p:spPr>
          <a:xfrm>
            <a:off x="5315447" y="365847"/>
            <a:ext cx="1251608"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15" name="Rectangle 14"/>
          <p:cNvSpPr/>
          <p:nvPr/>
        </p:nvSpPr>
        <p:spPr>
          <a:xfrm>
            <a:off x="5315446" y="12403"/>
            <a:ext cx="1252073" cy="369332"/>
          </a:xfrm>
          <a:prstGeom prst="rect">
            <a:avLst/>
          </a:prstGeom>
        </p:spPr>
        <p:txBody>
          <a:bodyPr wrap="none">
            <a:spAutoFit/>
          </a:bodyPr>
          <a:lstStyle/>
          <a:p>
            <a:pPr lvl="0" algn="ctr"/>
            <a:r>
              <a:rPr lang="fr-FR" b="1" i="1" dirty="0">
                <a:solidFill>
                  <a:schemeClr val="bg1"/>
                </a:solidFill>
                <a:latin typeface="Calibri" pitchFamily="34" charset="0"/>
                <a:cs typeface="Calibri" pitchFamily="34" charset="0"/>
              </a:rPr>
              <a:t>Réalisation</a:t>
            </a:r>
          </a:p>
        </p:txBody>
      </p:sp>
      <p:pic>
        <p:nvPicPr>
          <p:cNvPr id="13" name="Picture 1" descr="C:\Users\zineb\Desktop\miage.png"/>
          <p:cNvPicPr>
            <a:picLocks noChangeAspect="1" noChangeArrowheads="1"/>
          </p:cNvPicPr>
          <p:nvPr/>
        </p:nvPicPr>
        <p:blipFill>
          <a:blip r:embed="rId2" cstate="print"/>
          <a:srcRect/>
          <a:stretch>
            <a:fillRect/>
          </a:stretch>
        </p:blipFill>
        <p:spPr bwMode="auto">
          <a:xfrm>
            <a:off x="7993115" y="6356035"/>
            <a:ext cx="1081573" cy="463939"/>
          </a:xfrm>
          <a:prstGeom prst="rect">
            <a:avLst/>
          </a:prstGeom>
          <a:noFill/>
        </p:spPr>
      </p:pic>
      <p:pic>
        <p:nvPicPr>
          <p:cNvPr id="2050" name="Picture 2" descr="C:\Users\BENTALBAK\Desktop\Sans titre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03" y="1828588"/>
            <a:ext cx="7455255" cy="40872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6018" name="Picture 2" descr="F:\SFE\Sans titre1.png"/>
          <p:cNvPicPr>
            <a:picLocks noChangeAspect="1" noChangeArrowheads="1"/>
          </p:cNvPicPr>
          <p:nvPr/>
        </p:nvPicPr>
        <p:blipFill>
          <a:blip r:embed="rId4"/>
          <a:srcRect/>
          <a:stretch>
            <a:fillRect/>
          </a:stretch>
        </p:blipFill>
        <p:spPr bwMode="auto">
          <a:xfrm>
            <a:off x="665163" y="2159119"/>
            <a:ext cx="7812087" cy="3686175"/>
          </a:xfrm>
          <a:prstGeom prst="rect">
            <a:avLst/>
          </a:prstGeom>
          <a:ln>
            <a:noFill/>
          </a:ln>
          <a:effectLst>
            <a:outerShdw blurRad="292100" dist="139700" dir="2700000" algn="tl" rotWithShape="0">
              <a:srgbClr val="333333">
                <a:alpha val="65000"/>
              </a:srgbClr>
            </a:outerShdw>
          </a:effectLst>
        </p:spPr>
      </p:pic>
      <p:sp>
        <p:nvSpPr>
          <p:cNvPr id="2" name="Ellipse 1"/>
          <p:cNvSpPr/>
          <p:nvPr/>
        </p:nvSpPr>
        <p:spPr>
          <a:xfrm>
            <a:off x="4708478" y="4138686"/>
            <a:ext cx="3825423" cy="324134"/>
          </a:xfrm>
          <a:prstGeom prst="ellipse">
            <a:avLst/>
          </a:prstGeom>
          <a:noFill/>
          <a:ln w="31750">
            <a:solidFill>
              <a:schemeClr val="accent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nodeType="clickEffect">
                                  <p:stCondLst>
                                    <p:cond delay="0"/>
                                  </p:stCondLst>
                                  <p:childTnLst>
                                    <p:anim calcmode="lin" valueType="num">
                                      <p:cBhvr additive="base">
                                        <p:cTn id="13" dur="500"/>
                                        <p:tgtEl>
                                          <p:spTgt spid="2050"/>
                                        </p:tgtEl>
                                        <p:attrNameLst>
                                          <p:attrName>ppt_x</p:attrName>
                                        </p:attrNameLst>
                                      </p:cBhvr>
                                      <p:tavLst>
                                        <p:tav tm="0">
                                          <p:val>
                                            <p:strVal val="ppt_x"/>
                                          </p:val>
                                        </p:tav>
                                        <p:tav tm="100000">
                                          <p:val>
                                            <p:strVal val="ppt_x"/>
                                          </p:val>
                                        </p:tav>
                                      </p:tavLst>
                                    </p:anim>
                                    <p:anim calcmode="lin" valueType="num">
                                      <p:cBhvr additive="base">
                                        <p:cTn id="14" dur="500"/>
                                        <p:tgtEl>
                                          <p:spTgt spid="2050"/>
                                        </p:tgtEl>
                                        <p:attrNameLst>
                                          <p:attrName>ppt_y</p:attrName>
                                        </p:attrNameLst>
                                      </p:cBhvr>
                                      <p:tavLst>
                                        <p:tav tm="0">
                                          <p:val>
                                            <p:strVal val="ppt_y"/>
                                          </p:val>
                                        </p:tav>
                                        <p:tav tm="100000">
                                          <p:val>
                                            <p:strVal val="1+ppt_h/2"/>
                                          </p:val>
                                        </p:tav>
                                      </p:tavLst>
                                    </p:anim>
                                    <p:set>
                                      <p:cBhvr>
                                        <p:cTn id="15" dur="1" fill="hold">
                                          <p:stCondLst>
                                            <p:cond delay="499"/>
                                          </p:stCondLst>
                                        </p:cTn>
                                        <p:tgtEl>
                                          <p:spTgt spid="2050"/>
                                        </p:tgtEl>
                                        <p:attrNameLst>
                                          <p:attrName>style.visibility</p:attrName>
                                        </p:attrNameLst>
                                      </p:cBhvr>
                                      <p:to>
                                        <p:strVal val="hidden"/>
                                      </p:to>
                                    </p:set>
                                  </p:childTnLst>
                                </p:cTn>
                              </p:par>
                              <p:par>
                                <p:cTn id="16" presetID="2" presetClass="exit" presetSubtype="8" fill="hold" grpId="0" nodeType="withEffect">
                                  <p:stCondLst>
                                    <p:cond delay="0"/>
                                  </p:stCondLst>
                                  <p:childTnLst>
                                    <p:anim calcmode="lin" valueType="num">
                                      <p:cBhvr additive="base">
                                        <p:cTn id="17" dur="500"/>
                                        <p:tgtEl>
                                          <p:spTgt spid="9"/>
                                        </p:tgtEl>
                                        <p:attrNameLst>
                                          <p:attrName>ppt_x</p:attrName>
                                        </p:attrNameLst>
                                      </p:cBhvr>
                                      <p:tavLst>
                                        <p:tav tm="0">
                                          <p:val>
                                            <p:strVal val="ppt_x"/>
                                          </p:val>
                                        </p:tav>
                                        <p:tav tm="100000">
                                          <p:val>
                                            <p:strVal val="0-ppt_w/2"/>
                                          </p:val>
                                        </p:tav>
                                      </p:tavLst>
                                    </p:anim>
                                    <p:anim calcmode="lin" valueType="num">
                                      <p:cBhvr additive="base">
                                        <p:cTn id="18" dur="500"/>
                                        <p:tgtEl>
                                          <p:spTgt spid="9"/>
                                        </p:tgtEl>
                                        <p:attrNameLst>
                                          <p:attrName>ppt_y</p:attrName>
                                        </p:attrNameLst>
                                      </p:cBhvr>
                                      <p:tavLst>
                                        <p:tav tm="0">
                                          <p:val>
                                            <p:strVal val="ppt_y"/>
                                          </p:val>
                                        </p:tav>
                                        <p:tav tm="100000">
                                          <p:val>
                                            <p:strVal val="ppt_y"/>
                                          </p:val>
                                        </p:tav>
                                      </p:tavLst>
                                    </p:anim>
                                    <p:set>
                                      <p:cBhvr>
                                        <p:cTn id="19" dur="1" fill="hold">
                                          <p:stCondLst>
                                            <p:cond delay="499"/>
                                          </p:stCondLst>
                                        </p:cTn>
                                        <p:tgtEl>
                                          <p:spTgt spid="9"/>
                                        </p:tgtEl>
                                        <p:attrNameLst>
                                          <p:attrName>style.visibility</p:attrName>
                                        </p:attrNameLst>
                                      </p:cBhvr>
                                      <p:to>
                                        <p:strVal val="hidden"/>
                                      </p:to>
                                    </p:set>
                                  </p:childTnLst>
                                </p:cTn>
                              </p:par>
                              <p:par>
                                <p:cTn id="20" presetID="2" presetClass="entr" presetSubtype="2"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1+#ppt_w/2"/>
                                          </p:val>
                                        </p:tav>
                                        <p:tav tm="100000">
                                          <p:val>
                                            <p:strVal val="#ppt_x"/>
                                          </p:val>
                                        </p:tav>
                                      </p:tavLst>
                                    </p:anim>
                                    <p:anim calcmode="lin" valueType="num">
                                      <p:cBhvr additive="base">
                                        <p:cTn id="27" dur="500" fill="hold"/>
                                        <p:tgtEl>
                                          <p:spTgt spid="11"/>
                                        </p:tgtEl>
                                        <p:attrNameLst>
                                          <p:attrName>ppt_y</p:attrName>
                                        </p:attrNameLst>
                                      </p:cBhvr>
                                      <p:tavLst>
                                        <p:tav tm="0">
                                          <p:val>
                                            <p:strVal val="#ppt_y"/>
                                          </p:val>
                                        </p:tav>
                                        <p:tav tm="100000">
                                          <p:val>
                                            <p:strVal val="#ppt_y"/>
                                          </p:val>
                                        </p:tav>
                                      </p:tavLst>
                                    </p:anim>
                                  </p:childTnLst>
                                </p:cTn>
                              </p:par>
                              <p:par>
                                <p:cTn id="28" presetID="2" presetClass="exit" presetSubtype="8" fill="hold" grpId="0" nodeType="withEffect">
                                  <p:stCondLst>
                                    <p:cond delay="0"/>
                                  </p:stCondLst>
                                  <p:childTnLst>
                                    <p:anim calcmode="lin" valueType="num">
                                      <p:cBhvr additive="base">
                                        <p:cTn id="29" dur="500"/>
                                        <p:tgtEl>
                                          <p:spTgt spid="10"/>
                                        </p:tgtEl>
                                        <p:attrNameLst>
                                          <p:attrName>ppt_x</p:attrName>
                                        </p:attrNameLst>
                                      </p:cBhvr>
                                      <p:tavLst>
                                        <p:tav tm="0">
                                          <p:val>
                                            <p:strVal val="ppt_x"/>
                                          </p:val>
                                        </p:tav>
                                        <p:tav tm="100000">
                                          <p:val>
                                            <p:strVal val="0-ppt_w/2"/>
                                          </p:val>
                                        </p:tav>
                                      </p:tavLst>
                                    </p:anim>
                                    <p:anim calcmode="lin" valueType="num">
                                      <p:cBhvr additive="base">
                                        <p:cTn id="30" dur="500"/>
                                        <p:tgtEl>
                                          <p:spTgt spid="10"/>
                                        </p:tgtEl>
                                        <p:attrNameLst>
                                          <p:attrName>ppt_y</p:attrName>
                                        </p:attrNameLst>
                                      </p:cBhvr>
                                      <p:tavLst>
                                        <p:tav tm="0">
                                          <p:val>
                                            <p:strVal val="ppt_y"/>
                                          </p:val>
                                        </p:tav>
                                        <p:tav tm="100000">
                                          <p:val>
                                            <p:strVal val="ppt_y"/>
                                          </p:val>
                                        </p:tav>
                                      </p:tavLst>
                                    </p:anim>
                                    <p:set>
                                      <p:cBhvr>
                                        <p:cTn id="31" dur="1" fill="hold">
                                          <p:stCondLst>
                                            <p:cond delay="499"/>
                                          </p:stCondLst>
                                        </p:cTn>
                                        <p:tgtEl>
                                          <p:spTgt spid="10"/>
                                        </p:tgtEl>
                                        <p:attrNameLst>
                                          <p:attrName>style.visibility</p:attrName>
                                        </p:attrNameLst>
                                      </p:cBhvr>
                                      <p:to>
                                        <p:strVal val="hidden"/>
                                      </p:to>
                                    </p:set>
                                  </p:childTnLst>
                                </p:cTn>
                              </p:par>
                              <p:par>
                                <p:cTn id="32" presetID="2" presetClass="entr" presetSubtype="2" fill="hold" nodeType="withEffect">
                                  <p:stCondLst>
                                    <p:cond delay="0"/>
                                  </p:stCondLst>
                                  <p:childTnLst>
                                    <p:set>
                                      <p:cBhvr>
                                        <p:cTn id="33" dur="1" fill="hold">
                                          <p:stCondLst>
                                            <p:cond delay="0"/>
                                          </p:stCondLst>
                                        </p:cTn>
                                        <p:tgtEl>
                                          <p:spTgt spid="86018"/>
                                        </p:tgtEl>
                                        <p:attrNameLst>
                                          <p:attrName>style.visibility</p:attrName>
                                        </p:attrNameLst>
                                      </p:cBhvr>
                                      <p:to>
                                        <p:strVal val="visible"/>
                                      </p:to>
                                    </p:set>
                                    <p:anim calcmode="lin" valueType="num">
                                      <p:cBhvr additive="base">
                                        <p:cTn id="34" dur="500" fill="hold"/>
                                        <p:tgtEl>
                                          <p:spTgt spid="86018"/>
                                        </p:tgtEl>
                                        <p:attrNameLst>
                                          <p:attrName>ppt_x</p:attrName>
                                        </p:attrNameLst>
                                      </p:cBhvr>
                                      <p:tavLst>
                                        <p:tav tm="0">
                                          <p:val>
                                            <p:strVal val="1+#ppt_w/2"/>
                                          </p:val>
                                        </p:tav>
                                        <p:tav tm="100000">
                                          <p:val>
                                            <p:strVal val="#ppt_x"/>
                                          </p:val>
                                        </p:tav>
                                      </p:tavLst>
                                    </p:anim>
                                    <p:anim calcmode="lin" valueType="num">
                                      <p:cBhvr additive="base">
                                        <p:cTn id="35" dur="500" fill="hold"/>
                                        <p:tgtEl>
                                          <p:spTgt spid="86018"/>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1000"/>
                                        <p:tgtEl>
                                          <p:spTgt spid="2"/>
                                        </p:tgtEl>
                                      </p:cBhvr>
                                    </p:animEffect>
                                    <p:anim calcmode="lin" valueType="num">
                                      <p:cBhvr>
                                        <p:cTn id="41" dur="1000" fill="hold"/>
                                        <p:tgtEl>
                                          <p:spTgt spid="2"/>
                                        </p:tgtEl>
                                        <p:attrNameLst>
                                          <p:attrName>ppt_x</p:attrName>
                                        </p:attrNameLst>
                                      </p:cBhvr>
                                      <p:tavLst>
                                        <p:tav tm="0">
                                          <p:val>
                                            <p:strVal val="#ppt_x"/>
                                          </p:val>
                                        </p:tav>
                                        <p:tav tm="100000">
                                          <p:val>
                                            <p:strVal val="#ppt_x"/>
                                          </p:val>
                                        </p:tav>
                                      </p:tavLst>
                                    </p:anim>
                                    <p:anim calcmode="lin" valueType="num">
                                      <p:cBhvr>
                                        <p:cTn id="4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BENTALBAK\Desktop\SFE\Projet_salah_compar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124" y="1201009"/>
            <a:ext cx="8871045" cy="5472747"/>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e 28"/>
          <p:cNvGrpSpPr/>
          <p:nvPr/>
        </p:nvGrpSpPr>
        <p:grpSpPr>
          <a:xfrm>
            <a:off x="4777455" y="3236789"/>
            <a:ext cx="2074460" cy="1696572"/>
            <a:chOff x="4807542" y="2695409"/>
            <a:chExt cx="2074460" cy="1696572"/>
          </a:xfrm>
        </p:grpSpPr>
        <p:sp>
          <p:nvSpPr>
            <p:cNvPr id="19" name="ZoneTexte 18"/>
            <p:cNvSpPr txBox="1"/>
            <p:nvPr/>
          </p:nvSpPr>
          <p:spPr>
            <a:xfrm>
              <a:off x="5552501" y="2695409"/>
              <a:ext cx="417102" cy="369332"/>
            </a:xfrm>
            <a:prstGeom prst="rect">
              <a:avLst/>
            </a:prstGeom>
            <a:noFill/>
          </p:spPr>
          <p:txBody>
            <a:bodyPr wrap="none" rtlCol="0">
              <a:spAutoFit/>
            </a:bodyPr>
            <a:lstStyle/>
            <a:p>
              <a:r>
                <a:rPr lang="fr-FR" b="1" dirty="0" smtClean="0">
                  <a:solidFill>
                    <a:srgbClr val="FF0000"/>
                  </a:solidFill>
                  <a:latin typeface="Calibri" pitchFamily="34" charset="0"/>
                  <a:cs typeface="Calibri" pitchFamily="34" charset="0"/>
                </a:rPr>
                <a:t>+2</a:t>
              </a:r>
              <a:endParaRPr lang="fr-FR" b="1" dirty="0">
                <a:solidFill>
                  <a:srgbClr val="FF0000"/>
                </a:solidFill>
                <a:latin typeface="Calibri" pitchFamily="34" charset="0"/>
                <a:cs typeface="Calibri" pitchFamily="34" charset="0"/>
              </a:endParaRPr>
            </a:p>
          </p:txBody>
        </p:sp>
        <p:sp>
          <p:nvSpPr>
            <p:cNvPr id="20" name="Rectangle à coins arrondis 19"/>
            <p:cNvSpPr/>
            <p:nvPr/>
          </p:nvSpPr>
          <p:spPr>
            <a:xfrm flipV="1">
              <a:off x="4807542" y="3709592"/>
              <a:ext cx="2074460" cy="682389"/>
            </a:xfrm>
            <a:prstGeom prst="wedgeRoundRectCallout">
              <a:avLst>
                <a:gd name="adj1" fmla="val -20833"/>
                <a:gd name="adj2" fmla="val 100500"/>
                <a:gd name="adj3" fmla="val 16667"/>
              </a:avLst>
            </a:prstGeom>
            <a:ln w="317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21" name="Ellipse 20"/>
            <p:cNvSpPr/>
            <p:nvPr/>
          </p:nvSpPr>
          <p:spPr>
            <a:xfrm>
              <a:off x="5195074" y="3151532"/>
              <a:ext cx="752902" cy="1262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p:cNvSpPr txBox="1"/>
            <p:nvPr/>
          </p:nvSpPr>
          <p:spPr>
            <a:xfrm>
              <a:off x="5817477" y="2880075"/>
              <a:ext cx="508473" cy="400110"/>
            </a:xfrm>
            <a:prstGeom prst="rect">
              <a:avLst/>
            </a:prstGeom>
            <a:noFill/>
          </p:spPr>
          <p:txBody>
            <a:bodyPr wrap="none" rtlCol="0">
              <a:spAutoFit/>
            </a:bodyPr>
            <a:lstStyle/>
            <a:p>
              <a:r>
                <a:rPr lang="fr-FR" sz="2000" b="1" dirty="0" smtClean="0">
                  <a:solidFill>
                    <a:srgbClr val="FF0000"/>
                  </a:solidFill>
                  <a:latin typeface="Calibri" pitchFamily="34" charset="0"/>
                  <a:cs typeface="Calibri" pitchFamily="34" charset="0"/>
                </a:rPr>
                <a:t>+1j</a:t>
              </a:r>
              <a:endParaRPr lang="fr-FR" sz="2000" b="1" dirty="0">
                <a:solidFill>
                  <a:srgbClr val="FF0000"/>
                </a:solidFill>
                <a:latin typeface="Calibri" pitchFamily="34" charset="0"/>
                <a:cs typeface="Calibri" pitchFamily="34" charset="0"/>
              </a:endParaRPr>
            </a:p>
          </p:txBody>
        </p:sp>
        <p:sp>
          <p:nvSpPr>
            <p:cNvPr id="23" name="Ellipse 22"/>
            <p:cNvSpPr/>
            <p:nvPr/>
          </p:nvSpPr>
          <p:spPr>
            <a:xfrm>
              <a:off x="5128126" y="2934667"/>
              <a:ext cx="525287" cy="2168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p:cNvSpPr txBox="1"/>
            <p:nvPr/>
          </p:nvSpPr>
          <p:spPr>
            <a:xfrm>
              <a:off x="4923430" y="3819953"/>
              <a:ext cx="1842684" cy="461665"/>
            </a:xfrm>
            <a:prstGeom prst="rect">
              <a:avLst/>
            </a:prstGeom>
            <a:noFill/>
          </p:spPr>
          <p:txBody>
            <a:bodyPr wrap="none" rtlCol="0">
              <a:spAutoFit/>
            </a:bodyPr>
            <a:lstStyle/>
            <a:p>
              <a:r>
                <a:rPr lang="fr-FR" sz="1200" dirty="0" smtClean="0">
                  <a:solidFill>
                    <a:schemeClr val="bg1"/>
                  </a:solidFill>
                  <a:latin typeface="Calibri" pitchFamily="34" charset="0"/>
                  <a:cs typeface="Calibri" pitchFamily="34" charset="0"/>
                </a:rPr>
                <a:t>Besoin changeant selon le </a:t>
              </a:r>
            </a:p>
            <a:p>
              <a:r>
                <a:rPr lang="fr-FR" sz="1200" dirty="0" smtClean="0">
                  <a:solidFill>
                    <a:schemeClr val="bg1"/>
                  </a:solidFill>
                  <a:latin typeface="Calibri" pitchFamily="34" charset="0"/>
                  <a:cs typeface="Calibri" pitchFamily="34" charset="0"/>
                </a:rPr>
                <a:t>Client !! </a:t>
              </a:r>
              <a:endParaRPr lang="fr-FR" sz="1200" dirty="0">
                <a:solidFill>
                  <a:schemeClr val="bg1"/>
                </a:solidFill>
                <a:latin typeface="Calibri" pitchFamily="34" charset="0"/>
                <a:cs typeface="Calibri" pitchFamily="34" charset="0"/>
              </a:endParaRPr>
            </a:p>
          </p:txBody>
        </p:sp>
      </p:grpSp>
      <p:grpSp>
        <p:nvGrpSpPr>
          <p:cNvPr id="6" name="Groupe 5"/>
          <p:cNvGrpSpPr/>
          <p:nvPr/>
        </p:nvGrpSpPr>
        <p:grpSpPr>
          <a:xfrm>
            <a:off x="3435265" y="2238366"/>
            <a:ext cx="2356435" cy="1873994"/>
            <a:chOff x="3370997" y="1350287"/>
            <a:chExt cx="2356435" cy="1873994"/>
          </a:xfrm>
        </p:grpSpPr>
        <p:sp>
          <p:nvSpPr>
            <p:cNvPr id="2" name="Ellipse 1"/>
            <p:cNvSpPr/>
            <p:nvPr/>
          </p:nvSpPr>
          <p:spPr>
            <a:xfrm>
              <a:off x="3370997" y="1659852"/>
              <a:ext cx="1201003" cy="26748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à coins arrondis 2"/>
            <p:cNvSpPr/>
            <p:nvPr/>
          </p:nvSpPr>
          <p:spPr>
            <a:xfrm flipV="1">
              <a:off x="3643952" y="2541892"/>
              <a:ext cx="2074460" cy="682389"/>
            </a:xfrm>
            <a:prstGeom prst="wedgeRoundRectCallout">
              <a:avLst>
                <a:gd name="adj1" fmla="val -20833"/>
                <a:gd name="adj2" fmla="val 100500"/>
                <a:gd name="adj3" fmla="val 16667"/>
              </a:avLst>
            </a:prstGeom>
            <a:ln w="317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4" name="ZoneTexte 3"/>
            <p:cNvSpPr txBox="1"/>
            <p:nvPr/>
          </p:nvSpPr>
          <p:spPr>
            <a:xfrm>
              <a:off x="4291375" y="1350287"/>
              <a:ext cx="508473" cy="400110"/>
            </a:xfrm>
            <a:prstGeom prst="rect">
              <a:avLst/>
            </a:prstGeom>
            <a:noFill/>
          </p:spPr>
          <p:txBody>
            <a:bodyPr wrap="none" rtlCol="0">
              <a:spAutoFit/>
            </a:bodyPr>
            <a:lstStyle/>
            <a:p>
              <a:r>
                <a:rPr lang="fr-FR" sz="2000" b="1" dirty="0" smtClean="0">
                  <a:solidFill>
                    <a:srgbClr val="FF0000"/>
                  </a:solidFill>
                  <a:latin typeface="Calibri" pitchFamily="34" charset="0"/>
                  <a:cs typeface="Calibri" pitchFamily="34" charset="0"/>
                </a:rPr>
                <a:t>+2j</a:t>
              </a:r>
              <a:endParaRPr lang="fr-FR" sz="2000" b="1" dirty="0">
                <a:solidFill>
                  <a:srgbClr val="FF0000"/>
                </a:solidFill>
                <a:latin typeface="Calibri" pitchFamily="34" charset="0"/>
                <a:cs typeface="Calibri" pitchFamily="34" charset="0"/>
              </a:endParaRPr>
            </a:p>
          </p:txBody>
        </p:sp>
        <p:sp>
          <p:nvSpPr>
            <p:cNvPr id="5" name="ZoneTexte 4"/>
            <p:cNvSpPr txBox="1"/>
            <p:nvPr/>
          </p:nvSpPr>
          <p:spPr>
            <a:xfrm>
              <a:off x="3698543" y="2633383"/>
              <a:ext cx="2028889" cy="461665"/>
            </a:xfrm>
            <a:prstGeom prst="rect">
              <a:avLst/>
            </a:prstGeom>
            <a:noFill/>
          </p:spPr>
          <p:txBody>
            <a:bodyPr wrap="none" rtlCol="0">
              <a:spAutoFit/>
            </a:bodyPr>
            <a:lstStyle/>
            <a:p>
              <a:r>
                <a:rPr lang="fr-FR" sz="1200" dirty="0" smtClean="0">
                  <a:solidFill>
                    <a:schemeClr val="bg1"/>
                  </a:solidFill>
                  <a:latin typeface="Calibri" pitchFamily="34" charset="0"/>
                  <a:cs typeface="Calibri" pitchFamily="34" charset="0"/>
                </a:rPr>
                <a:t>La prise en charge de l’outil </a:t>
              </a:r>
            </a:p>
            <a:p>
              <a:r>
                <a:rPr lang="fr-FR" sz="1200" dirty="0" smtClean="0">
                  <a:solidFill>
                    <a:schemeClr val="bg1"/>
                  </a:solidFill>
                  <a:latin typeface="Calibri" pitchFamily="34" charset="0"/>
                  <a:cs typeface="Calibri" pitchFamily="34" charset="0"/>
                </a:rPr>
                <a:t>SAP BI prend plus de temps !!</a:t>
              </a:r>
              <a:endParaRPr lang="fr-FR" sz="1200" dirty="0">
                <a:solidFill>
                  <a:schemeClr val="bg1"/>
                </a:solidFill>
                <a:latin typeface="Calibri" pitchFamily="34" charset="0"/>
                <a:cs typeface="Calibri" pitchFamily="34" charset="0"/>
              </a:endParaRPr>
            </a:p>
          </p:txBody>
        </p:sp>
      </p:grpSp>
      <p:grpSp>
        <p:nvGrpSpPr>
          <p:cNvPr id="38" name="Groupe 37"/>
          <p:cNvGrpSpPr/>
          <p:nvPr/>
        </p:nvGrpSpPr>
        <p:grpSpPr>
          <a:xfrm>
            <a:off x="6298828" y="4567179"/>
            <a:ext cx="2203400" cy="1381533"/>
            <a:chOff x="5832684" y="4066271"/>
            <a:chExt cx="2203400" cy="1381533"/>
          </a:xfrm>
        </p:grpSpPr>
        <p:sp>
          <p:nvSpPr>
            <p:cNvPr id="31" name="Rectangle à coins arrondis 30"/>
            <p:cNvSpPr/>
            <p:nvPr/>
          </p:nvSpPr>
          <p:spPr>
            <a:xfrm flipV="1">
              <a:off x="5961624" y="4765415"/>
              <a:ext cx="2074460" cy="682389"/>
            </a:xfrm>
            <a:prstGeom prst="wedgeRoundRectCallout">
              <a:avLst>
                <a:gd name="adj1" fmla="val -20833"/>
                <a:gd name="adj2" fmla="val 100500"/>
                <a:gd name="adj3" fmla="val 16667"/>
              </a:avLst>
            </a:prstGeom>
            <a:ln w="31750">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34" name="Ellipse 33"/>
            <p:cNvSpPr/>
            <p:nvPr/>
          </p:nvSpPr>
          <p:spPr>
            <a:xfrm>
              <a:off x="6161683" y="4066271"/>
              <a:ext cx="1180031" cy="232254"/>
            </a:xfrm>
            <a:prstGeom prst="ellipse">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6">
                    <a:lumMod val="50000"/>
                  </a:schemeClr>
                </a:solidFill>
              </a:endParaRPr>
            </a:p>
          </p:txBody>
        </p:sp>
        <p:sp>
          <p:nvSpPr>
            <p:cNvPr id="35" name="ZoneTexte 34"/>
            <p:cNvSpPr txBox="1"/>
            <p:nvPr/>
          </p:nvSpPr>
          <p:spPr>
            <a:xfrm>
              <a:off x="5832684" y="4125766"/>
              <a:ext cx="458780" cy="400110"/>
            </a:xfrm>
            <a:prstGeom prst="rect">
              <a:avLst/>
            </a:prstGeom>
            <a:noFill/>
          </p:spPr>
          <p:txBody>
            <a:bodyPr wrap="none" rtlCol="0">
              <a:spAutoFit/>
            </a:bodyPr>
            <a:lstStyle/>
            <a:p>
              <a:r>
                <a:rPr lang="fr-FR" sz="2000" b="1" dirty="0">
                  <a:solidFill>
                    <a:schemeClr val="accent6">
                      <a:lumMod val="50000"/>
                    </a:schemeClr>
                  </a:solidFill>
                  <a:latin typeface="Calibri" pitchFamily="34" charset="0"/>
                  <a:cs typeface="Calibri" pitchFamily="34" charset="0"/>
                </a:rPr>
                <a:t>-</a:t>
              </a:r>
              <a:r>
                <a:rPr lang="fr-FR" sz="2000" b="1" dirty="0" smtClean="0">
                  <a:solidFill>
                    <a:schemeClr val="accent6">
                      <a:lumMod val="50000"/>
                    </a:schemeClr>
                  </a:solidFill>
                  <a:latin typeface="Calibri" pitchFamily="34" charset="0"/>
                  <a:cs typeface="Calibri" pitchFamily="34" charset="0"/>
                </a:rPr>
                <a:t>2j</a:t>
              </a:r>
              <a:endParaRPr lang="fr-FR" sz="2000" b="1" dirty="0">
                <a:solidFill>
                  <a:schemeClr val="accent6">
                    <a:lumMod val="50000"/>
                  </a:schemeClr>
                </a:solidFill>
                <a:latin typeface="Calibri" pitchFamily="34" charset="0"/>
                <a:cs typeface="Calibri" pitchFamily="34" charset="0"/>
              </a:endParaRPr>
            </a:p>
          </p:txBody>
        </p:sp>
        <p:sp>
          <p:nvSpPr>
            <p:cNvPr id="37" name="ZoneTexte 36"/>
            <p:cNvSpPr txBox="1"/>
            <p:nvPr/>
          </p:nvSpPr>
          <p:spPr>
            <a:xfrm>
              <a:off x="6018793" y="4875776"/>
              <a:ext cx="1996316" cy="461665"/>
            </a:xfrm>
            <a:prstGeom prst="rect">
              <a:avLst/>
            </a:prstGeom>
            <a:noFill/>
          </p:spPr>
          <p:txBody>
            <a:bodyPr wrap="none" rtlCol="0">
              <a:spAutoFit/>
            </a:bodyPr>
            <a:lstStyle/>
            <a:p>
              <a:r>
                <a:rPr lang="fr-FR" sz="1200" dirty="0" smtClean="0">
                  <a:solidFill>
                    <a:schemeClr val="bg1"/>
                  </a:solidFill>
                  <a:latin typeface="Calibri" pitchFamily="34" charset="0"/>
                  <a:cs typeface="Calibri" pitchFamily="34" charset="0"/>
                </a:rPr>
                <a:t>Maitrise des Outils : SAP BW </a:t>
              </a:r>
            </a:p>
            <a:p>
              <a:r>
                <a:rPr lang="fr-FR" sz="1200" dirty="0" smtClean="0">
                  <a:solidFill>
                    <a:schemeClr val="bg1"/>
                  </a:solidFill>
                  <a:latin typeface="Calibri" pitchFamily="34" charset="0"/>
                  <a:cs typeface="Calibri" pitchFamily="34" charset="0"/>
                </a:rPr>
                <a:t>et l’outil </a:t>
              </a:r>
              <a:r>
                <a:rPr lang="fr-FR" sz="1200" dirty="0" err="1" smtClean="0">
                  <a:solidFill>
                    <a:schemeClr val="bg1"/>
                  </a:solidFill>
                  <a:latin typeface="Calibri" pitchFamily="34" charset="0"/>
                  <a:cs typeface="Calibri" pitchFamily="34" charset="0"/>
                </a:rPr>
                <a:t>query</a:t>
              </a:r>
              <a:r>
                <a:rPr lang="fr-FR" sz="1200" dirty="0" smtClean="0">
                  <a:solidFill>
                    <a:schemeClr val="bg1"/>
                  </a:solidFill>
                  <a:latin typeface="Calibri" pitchFamily="34" charset="0"/>
                  <a:cs typeface="Calibri" pitchFamily="34" charset="0"/>
                </a:rPr>
                <a:t> designer .</a:t>
              </a:r>
              <a:endParaRPr lang="fr-FR" sz="1200" dirty="0">
                <a:solidFill>
                  <a:schemeClr val="bg1"/>
                </a:solidFill>
                <a:latin typeface="Calibri" pitchFamily="34" charset="0"/>
                <a:cs typeface="Calibri" pitchFamily="34" charset="0"/>
              </a:endParaRPr>
            </a:p>
          </p:txBody>
        </p:sp>
      </p:grpSp>
      <p:grpSp>
        <p:nvGrpSpPr>
          <p:cNvPr id="39" name="Groupe 38"/>
          <p:cNvGrpSpPr/>
          <p:nvPr/>
        </p:nvGrpSpPr>
        <p:grpSpPr>
          <a:xfrm>
            <a:off x="6040730" y="4462407"/>
            <a:ext cx="2579135" cy="1549559"/>
            <a:chOff x="5968356" y="4171821"/>
            <a:chExt cx="2579135" cy="1549559"/>
          </a:xfrm>
        </p:grpSpPr>
        <p:sp>
          <p:nvSpPr>
            <p:cNvPr id="40" name="Rectangle à coins arrondis 39"/>
            <p:cNvSpPr/>
            <p:nvPr/>
          </p:nvSpPr>
          <p:spPr>
            <a:xfrm flipH="1" flipV="1">
              <a:off x="5968356" y="5038991"/>
              <a:ext cx="2015459" cy="682389"/>
            </a:xfrm>
            <a:prstGeom prst="wedgeRoundRectCallout">
              <a:avLst>
                <a:gd name="adj1" fmla="val -20833"/>
                <a:gd name="adj2" fmla="val 100500"/>
                <a:gd name="adj3" fmla="val 16667"/>
              </a:avLst>
            </a:prstGeom>
            <a:ln w="31750">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41" name="ZoneTexte 40"/>
            <p:cNvSpPr txBox="1"/>
            <p:nvPr/>
          </p:nvSpPr>
          <p:spPr>
            <a:xfrm>
              <a:off x="6006265" y="5149352"/>
              <a:ext cx="1988750" cy="461665"/>
            </a:xfrm>
            <a:prstGeom prst="rect">
              <a:avLst/>
            </a:prstGeom>
            <a:noFill/>
          </p:spPr>
          <p:txBody>
            <a:bodyPr wrap="none" rtlCol="0">
              <a:spAutoFit/>
            </a:bodyPr>
            <a:lstStyle/>
            <a:p>
              <a:r>
                <a:rPr lang="fr-FR" sz="1200" dirty="0" smtClean="0">
                  <a:solidFill>
                    <a:schemeClr val="bg1"/>
                  </a:solidFill>
                  <a:latin typeface="Calibri" pitchFamily="34" charset="0"/>
                  <a:cs typeface="Calibri" pitchFamily="34" charset="0"/>
                </a:rPr>
                <a:t>Disponibilité des données et </a:t>
              </a:r>
            </a:p>
            <a:p>
              <a:r>
                <a:rPr lang="fr-FR" sz="1200" dirty="0" smtClean="0">
                  <a:solidFill>
                    <a:schemeClr val="bg1"/>
                  </a:solidFill>
                  <a:latin typeface="Calibri" pitchFamily="34" charset="0"/>
                  <a:cs typeface="Calibri" pitchFamily="34" charset="0"/>
                </a:rPr>
                <a:t>Tableaux de bord prédéfinis</a:t>
              </a:r>
              <a:endParaRPr lang="fr-FR" sz="1200" dirty="0">
                <a:solidFill>
                  <a:schemeClr val="bg1"/>
                </a:solidFill>
                <a:latin typeface="Calibri" pitchFamily="34" charset="0"/>
                <a:cs typeface="Calibri" pitchFamily="34" charset="0"/>
              </a:endParaRPr>
            </a:p>
          </p:txBody>
        </p:sp>
        <p:sp>
          <p:nvSpPr>
            <p:cNvPr id="42" name="Ellipse 41"/>
            <p:cNvSpPr/>
            <p:nvPr/>
          </p:nvSpPr>
          <p:spPr>
            <a:xfrm>
              <a:off x="6947752" y="4432721"/>
              <a:ext cx="1180031" cy="216865"/>
            </a:xfrm>
            <a:prstGeom prst="ellipse">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ZoneTexte 42"/>
            <p:cNvSpPr txBox="1"/>
            <p:nvPr/>
          </p:nvSpPr>
          <p:spPr>
            <a:xfrm>
              <a:off x="8088711" y="4171821"/>
              <a:ext cx="458780" cy="400110"/>
            </a:xfrm>
            <a:prstGeom prst="rect">
              <a:avLst/>
            </a:prstGeom>
            <a:noFill/>
          </p:spPr>
          <p:txBody>
            <a:bodyPr wrap="none" rtlCol="0">
              <a:spAutoFit/>
            </a:bodyPr>
            <a:lstStyle/>
            <a:p>
              <a:r>
                <a:rPr lang="fr-FR" sz="2000" b="1" dirty="0" smtClean="0">
                  <a:solidFill>
                    <a:schemeClr val="accent6">
                      <a:lumMod val="50000"/>
                    </a:schemeClr>
                  </a:solidFill>
                  <a:latin typeface="Calibri" pitchFamily="34" charset="0"/>
                  <a:cs typeface="Calibri" pitchFamily="34" charset="0"/>
                </a:rPr>
                <a:t>-1j</a:t>
              </a:r>
              <a:endParaRPr lang="fr-FR" sz="2000" b="1" dirty="0">
                <a:solidFill>
                  <a:schemeClr val="accent6">
                    <a:lumMod val="50000"/>
                  </a:schemeClr>
                </a:solidFill>
                <a:latin typeface="Calibri" pitchFamily="34" charset="0"/>
                <a:cs typeface="Calibri" pitchFamily="34" charset="0"/>
              </a:endParaRPr>
            </a:p>
          </p:txBody>
        </p:sp>
      </p:grpSp>
      <p:sp>
        <p:nvSpPr>
          <p:cNvPr id="44" name="ZoneTexte 43"/>
          <p:cNvSpPr txBox="1"/>
          <p:nvPr/>
        </p:nvSpPr>
        <p:spPr>
          <a:xfrm>
            <a:off x="7610141" y="2496659"/>
            <a:ext cx="696024" cy="584775"/>
          </a:xfrm>
          <a:prstGeom prst="rect">
            <a:avLst/>
          </a:prstGeom>
          <a:noFill/>
        </p:spPr>
        <p:txBody>
          <a:bodyPr wrap="none" rtlCol="0">
            <a:spAutoFit/>
          </a:bodyPr>
          <a:lstStyle/>
          <a:p>
            <a:r>
              <a:rPr lang="fr-FR" sz="3200" dirty="0" smtClean="0">
                <a:solidFill>
                  <a:srgbClr val="FF0000"/>
                </a:solidFill>
                <a:latin typeface="Calibri" pitchFamily="34" charset="0"/>
                <a:cs typeface="Calibri" pitchFamily="34" charset="0"/>
              </a:rPr>
              <a:t>+2j</a:t>
            </a:r>
            <a:endParaRPr lang="fr-FR" sz="3200" dirty="0">
              <a:solidFill>
                <a:srgbClr val="FF0000"/>
              </a:solidFill>
              <a:latin typeface="Calibri" pitchFamily="34" charset="0"/>
              <a:cs typeface="Calibri" pitchFamily="34" charset="0"/>
            </a:endParaRPr>
          </a:p>
        </p:txBody>
      </p:sp>
      <p:grpSp>
        <p:nvGrpSpPr>
          <p:cNvPr id="54" name="Groupe 53"/>
          <p:cNvGrpSpPr/>
          <p:nvPr/>
        </p:nvGrpSpPr>
        <p:grpSpPr>
          <a:xfrm>
            <a:off x="4936048" y="4234930"/>
            <a:ext cx="2925399" cy="1419698"/>
            <a:chOff x="4960952" y="3898439"/>
            <a:chExt cx="2925399" cy="1419698"/>
          </a:xfrm>
        </p:grpSpPr>
        <p:sp>
          <p:nvSpPr>
            <p:cNvPr id="46" name="Ellipse 45"/>
            <p:cNvSpPr/>
            <p:nvPr/>
          </p:nvSpPr>
          <p:spPr>
            <a:xfrm>
              <a:off x="6255422" y="4114363"/>
              <a:ext cx="1074310" cy="19783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endParaRPr>
            </a:p>
          </p:txBody>
        </p:sp>
        <p:sp>
          <p:nvSpPr>
            <p:cNvPr id="47" name="ZoneTexte 46"/>
            <p:cNvSpPr txBox="1"/>
            <p:nvPr/>
          </p:nvSpPr>
          <p:spPr>
            <a:xfrm>
              <a:off x="7377878" y="3898439"/>
              <a:ext cx="508473" cy="400110"/>
            </a:xfrm>
            <a:prstGeom prst="rect">
              <a:avLst/>
            </a:prstGeom>
            <a:noFill/>
          </p:spPr>
          <p:txBody>
            <a:bodyPr wrap="none" rtlCol="0">
              <a:spAutoFit/>
            </a:bodyPr>
            <a:lstStyle/>
            <a:p>
              <a:r>
                <a:rPr lang="fr-FR" sz="2000" b="1" dirty="0" smtClean="0">
                  <a:solidFill>
                    <a:srgbClr val="FF0000"/>
                  </a:solidFill>
                  <a:latin typeface="Calibri" pitchFamily="34" charset="0"/>
                  <a:cs typeface="Calibri" pitchFamily="34" charset="0"/>
                </a:rPr>
                <a:t>+2j</a:t>
              </a:r>
              <a:endParaRPr lang="fr-FR" sz="2000" b="1" dirty="0">
                <a:solidFill>
                  <a:srgbClr val="FF0000"/>
                </a:solidFill>
                <a:latin typeface="Calibri" pitchFamily="34" charset="0"/>
                <a:cs typeface="Calibri" pitchFamily="34" charset="0"/>
              </a:endParaRPr>
            </a:p>
          </p:txBody>
        </p:sp>
        <p:sp>
          <p:nvSpPr>
            <p:cNvPr id="48" name="Rectangle à coins arrondis 47"/>
            <p:cNvSpPr/>
            <p:nvPr/>
          </p:nvSpPr>
          <p:spPr>
            <a:xfrm flipH="1" flipV="1">
              <a:off x="4960952" y="4635748"/>
              <a:ext cx="2216754" cy="682389"/>
            </a:xfrm>
            <a:prstGeom prst="wedgeRoundRectCallout">
              <a:avLst>
                <a:gd name="adj1" fmla="val -20833"/>
                <a:gd name="adj2" fmla="val 100500"/>
                <a:gd name="adj3" fmla="val 16667"/>
              </a:avLst>
            </a:prstGeom>
            <a:ln w="317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49" name="ZoneTexte 48"/>
            <p:cNvSpPr txBox="1"/>
            <p:nvPr/>
          </p:nvSpPr>
          <p:spPr>
            <a:xfrm flipH="1">
              <a:off x="5061265" y="4753860"/>
              <a:ext cx="1969080" cy="461665"/>
            </a:xfrm>
            <a:prstGeom prst="rect">
              <a:avLst/>
            </a:prstGeom>
            <a:noFill/>
          </p:spPr>
          <p:txBody>
            <a:bodyPr wrap="square" rtlCol="0">
              <a:spAutoFit/>
            </a:bodyPr>
            <a:lstStyle/>
            <a:p>
              <a:r>
                <a:rPr lang="fr-FR" sz="1200" dirty="0" smtClean="0">
                  <a:solidFill>
                    <a:schemeClr val="bg1"/>
                  </a:solidFill>
                  <a:latin typeface="Calibri" pitchFamily="34" charset="0"/>
                  <a:cs typeface="Calibri" pitchFamily="34" charset="0"/>
                </a:rPr>
                <a:t>Problèmes avec  l’extraction</a:t>
              </a:r>
            </a:p>
            <a:p>
              <a:r>
                <a:rPr lang="fr-FR" sz="1200" dirty="0" smtClean="0">
                  <a:solidFill>
                    <a:schemeClr val="bg1"/>
                  </a:solidFill>
                  <a:latin typeface="Calibri" pitchFamily="34" charset="0"/>
                  <a:cs typeface="Calibri" pitchFamily="34" charset="0"/>
                </a:rPr>
                <a:t>Des données !!</a:t>
              </a:r>
              <a:endParaRPr lang="fr-FR" sz="1200" dirty="0">
                <a:solidFill>
                  <a:schemeClr val="bg1"/>
                </a:solidFill>
                <a:latin typeface="Calibri" pitchFamily="34" charset="0"/>
                <a:cs typeface="Calibri" pitchFamily="34" charset="0"/>
              </a:endParaRPr>
            </a:p>
          </p:txBody>
        </p:sp>
      </p:grpSp>
      <p:sp>
        <p:nvSpPr>
          <p:cNvPr id="45" name="Espace réservé du numéro de diapositive 44"/>
          <p:cNvSpPr>
            <a:spLocks noGrp="1"/>
          </p:cNvSpPr>
          <p:nvPr>
            <p:ph type="sldNum" sz="quarter" idx="12"/>
          </p:nvPr>
        </p:nvSpPr>
        <p:spPr/>
        <p:txBody>
          <a:bodyPr/>
          <a:lstStyle/>
          <a:p>
            <a:fld id="{D57F1E4F-1CFF-5643-939E-217C01CDF565}" type="slidenum">
              <a:rPr lang="fr-FR" b="1" smtClean="0">
                <a:solidFill>
                  <a:schemeClr val="bg1"/>
                </a:solidFill>
              </a:rPr>
              <a:pPr/>
              <a:t>49</a:t>
            </a:fld>
            <a:endParaRPr lang="fr-FR" b="1" dirty="0">
              <a:solidFill>
                <a:schemeClr val="bg1"/>
              </a:solidFill>
            </a:endParaRPr>
          </a:p>
        </p:txBody>
      </p:sp>
      <p:sp>
        <p:nvSpPr>
          <p:cNvPr id="32" name="Flèche droite rayée 31"/>
          <p:cNvSpPr/>
          <p:nvPr/>
        </p:nvSpPr>
        <p:spPr>
          <a:xfrm flipH="1">
            <a:off x="-1213945" y="102598"/>
            <a:ext cx="2756995"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33" name="Titre 1"/>
          <p:cNvSpPr>
            <a:spLocks noGrp="1"/>
          </p:cNvSpPr>
          <p:nvPr>
            <p:ph type="title"/>
          </p:nvPr>
        </p:nvSpPr>
        <p:spPr>
          <a:xfrm>
            <a:off x="152401" y="414626"/>
            <a:ext cx="1238250" cy="480723"/>
          </a:xfrm>
        </p:spPr>
        <p:txBody>
          <a:bodyPr/>
          <a:lstStyle/>
          <a:p>
            <a:r>
              <a:rPr lang="fr-FR" sz="2800" dirty="0" smtClean="0">
                <a:solidFill>
                  <a:schemeClr val="bg1"/>
                </a:solidFill>
                <a:latin typeface="Calibri" pitchFamily="34" charset="0"/>
                <a:cs typeface="Calibri" pitchFamily="34" charset="0"/>
              </a:rPr>
              <a:t>BILAN</a:t>
            </a:r>
            <a:endParaRPr lang="fr-FR" sz="2800" dirty="0">
              <a:solidFill>
                <a:schemeClr val="bg1"/>
              </a:solidFill>
              <a:latin typeface="Calibri" pitchFamily="34" charset="0"/>
              <a:cs typeface="Calibri" pitchFamily="34" charset="0"/>
            </a:endParaRPr>
          </a:p>
        </p:txBody>
      </p:sp>
      <p:sp>
        <p:nvSpPr>
          <p:cNvPr id="36" name="Rectangle 35"/>
          <p:cNvSpPr/>
          <p:nvPr/>
        </p:nvSpPr>
        <p:spPr>
          <a:xfrm>
            <a:off x="4191000" y="365847"/>
            <a:ext cx="2237268"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50" name="Rectangle 49"/>
          <p:cNvSpPr/>
          <p:nvPr/>
        </p:nvSpPr>
        <p:spPr>
          <a:xfrm>
            <a:off x="4475682" y="-3485"/>
            <a:ext cx="1952586" cy="369332"/>
          </a:xfrm>
          <a:prstGeom prst="rect">
            <a:avLst/>
          </a:prstGeom>
        </p:spPr>
        <p:txBody>
          <a:bodyPr wrap="none">
            <a:spAutoFit/>
          </a:bodyPr>
          <a:lstStyle/>
          <a:p>
            <a:pPr algn="ctr"/>
            <a:r>
              <a:rPr lang="fr-FR" b="1" i="1" dirty="0">
                <a:solidFill>
                  <a:schemeClr val="bg1"/>
                </a:solidFill>
                <a:latin typeface="Calibri" pitchFamily="34" charset="0"/>
                <a:cs typeface="Calibri" pitchFamily="34" charset="0"/>
              </a:rPr>
              <a:t>Analyse des </a:t>
            </a:r>
            <a:r>
              <a:rPr lang="fr-FR" b="1" i="1" dirty="0" smtClean="0">
                <a:solidFill>
                  <a:schemeClr val="bg1"/>
                </a:solidFill>
                <a:latin typeface="Calibri" pitchFamily="34" charset="0"/>
                <a:cs typeface="Calibri" pitchFamily="34" charset="0"/>
              </a:rPr>
              <a:t>écarts</a:t>
            </a:r>
            <a:endParaRPr lang="fr-FR" b="1" i="1"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val="1679909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xit" presetSubtype="0" fill="hold" nodeType="clickEffect">
                                  <p:stCondLst>
                                    <p:cond delay="0"/>
                                  </p:stCondLst>
                                  <p:childTnLst>
                                    <p:animEffect transition="out" filter="fade">
                                      <p:cBhvr>
                                        <p:cTn id="13" dur="1000"/>
                                        <p:tgtEl>
                                          <p:spTgt spid="6"/>
                                        </p:tgtEl>
                                      </p:cBhvr>
                                    </p:animEffect>
                                    <p:anim calcmode="lin" valueType="num">
                                      <p:cBhvr>
                                        <p:cTn id="14" dur="1000"/>
                                        <p:tgtEl>
                                          <p:spTgt spid="6"/>
                                        </p:tgtEl>
                                        <p:attrNameLst>
                                          <p:attrName>ppt_x</p:attrName>
                                        </p:attrNameLst>
                                      </p:cBhvr>
                                      <p:tavLst>
                                        <p:tav tm="0">
                                          <p:val>
                                            <p:strVal val="ppt_x"/>
                                          </p:val>
                                        </p:tav>
                                        <p:tav tm="100000">
                                          <p:val>
                                            <p:strVal val="ppt_x"/>
                                          </p:val>
                                        </p:tav>
                                      </p:tavLst>
                                    </p:anim>
                                    <p:anim calcmode="lin" valueType="num">
                                      <p:cBhvr>
                                        <p:cTn id="15" dur="1000"/>
                                        <p:tgtEl>
                                          <p:spTgt spid="6"/>
                                        </p:tgtEl>
                                        <p:attrNameLst>
                                          <p:attrName>ppt_y</p:attrName>
                                        </p:attrNameLst>
                                      </p:cBhvr>
                                      <p:tavLst>
                                        <p:tav tm="0">
                                          <p:val>
                                            <p:strVal val="ppt_y"/>
                                          </p:val>
                                        </p:tav>
                                        <p:tav tm="100000">
                                          <p:val>
                                            <p:strVal val="ppt_y-.1"/>
                                          </p:val>
                                        </p:tav>
                                      </p:tavLst>
                                    </p:anim>
                                    <p:set>
                                      <p:cBhvr>
                                        <p:cTn id="16" dur="1" fill="hold">
                                          <p:stCondLst>
                                            <p:cond delay="999"/>
                                          </p:stCondLst>
                                        </p:cTn>
                                        <p:tgtEl>
                                          <p:spTgt spid="6"/>
                                        </p:tgtEl>
                                        <p:attrNameLst>
                                          <p:attrName>style.visibility</p:attrName>
                                        </p:attrNameLst>
                                      </p:cBhvr>
                                      <p:to>
                                        <p:strVal val="hidden"/>
                                      </p:to>
                                    </p:set>
                                  </p:childTnLst>
                                </p:cTn>
                              </p:par>
                              <p:par>
                                <p:cTn id="17" presetID="42"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anim calcmode="lin" valueType="num">
                                      <p:cBhvr>
                                        <p:cTn id="20" dur="1000" fill="hold"/>
                                        <p:tgtEl>
                                          <p:spTgt spid="29"/>
                                        </p:tgtEl>
                                        <p:attrNameLst>
                                          <p:attrName>ppt_x</p:attrName>
                                        </p:attrNameLst>
                                      </p:cBhvr>
                                      <p:tavLst>
                                        <p:tav tm="0">
                                          <p:val>
                                            <p:strVal val="#ppt_x"/>
                                          </p:val>
                                        </p:tav>
                                        <p:tav tm="100000">
                                          <p:val>
                                            <p:strVal val="#ppt_x"/>
                                          </p:val>
                                        </p:tav>
                                      </p:tavLst>
                                    </p:anim>
                                    <p:anim calcmode="lin" valueType="num">
                                      <p:cBhvr>
                                        <p:cTn id="21"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xit" presetSubtype="0" fill="hold" nodeType="clickEffect">
                                  <p:stCondLst>
                                    <p:cond delay="0"/>
                                  </p:stCondLst>
                                  <p:childTnLst>
                                    <p:animEffect transition="out" filter="fade">
                                      <p:cBhvr>
                                        <p:cTn id="25" dur="1000"/>
                                        <p:tgtEl>
                                          <p:spTgt spid="29"/>
                                        </p:tgtEl>
                                      </p:cBhvr>
                                    </p:animEffect>
                                    <p:anim calcmode="lin" valueType="num">
                                      <p:cBhvr>
                                        <p:cTn id="26" dur="1000"/>
                                        <p:tgtEl>
                                          <p:spTgt spid="29"/>
                                        </p:tgtEl>
                                        <p:attrNameLst>
                                          <p:attrName>ppt_x</p:attrName>
                                        </p:attrNameLst>
                                      </p:cBhvr>
                                      <p:tavLst>
                                        <p:tav tm="0">
                                          <p:val>
                                            <p:strVal val="ppt_x"/>
                                          </p:val>
                                        </p:tav>
                                        <p:tav tm="100000">
                                          <p:val>
                                            <p:strVal val="ppt_x"/>
                                          </p:val>
                                        </p:tav>
                                      </p:tavLst>
                                    </p:anim>
                                    <p:anim calcmode="lin" valueType="num">
                                      <p:cBhvr>
                                        <p:cTn id="27" dur="1000"/>
                                        <p:tgtEl>
                                          <p:spTgt spid="29"/>
                                        </p:tgtEl>
                                        <p:attrNameLst>
                                          <p:attrName>ppt_y</p:attrName>
                                        </p:attrNameLst>
                                      </p:cBhvr>
                                      <p:tavLst>
                                        <p:tav tm="0">
                                          <p:val>
                                            <p:strVal val="ppt_y"/>
                                          </p:val>
                                        </p:tav>
                                        <p:tav tm="100000">
                                          <p:val>
                                            <p:strVal val="ppt_y-.1"/>
                                          </p:val>
                                        </p:tav>
                                      </p:tavLst>
                                    </p:anim>
                                    <p:set>
                                      <p:cBhvr>
                                        <p:cTn id="28" dur="1" fill="hold">
                                          <p:stCondLst>
                                            <p:cond delay="999"/>
                                          </p:stCondLst>
                                        </p:cTn>
                                        <p:tgtEl>
                                          <p:spTgt spid="29"/>
                                        </p:tgtEl>
                                        <p:attrNameLst>
                                          <p:attrName>style.visibility</p:attrName>
                                        </p:attrNameLst>
                                      </p:cBhvr>
                                      <p:to>
                                        <p:strVal val="hidden"/>
                                      </p:to>
                                    </p:set>
                                  </p:childTnLst>
                                </p:cTn>
                              </p:par>
                              <p:par>
                                <p:cTn id="29" presetID="42"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1000"/>
                                        <p:tgtEl>
                                          <p:spTgt spid="54"/>
                                        </p:tgtEl>
                                      </p:cBhvr>
                                    </p:animEffect>
                                    <p:anim calcmode="lin" valueType="num">
                                      <p:cBhvr>
                                        <p:cTn id="32" dur="1000" fill="hold"/>
                                        <p:tgtEl>
                                          <p:spTgt spid="54"/>
                                        </p:tgtEl>
                                        <p:attrNameLst>
                                          <p:attrName>ppt_x</p:attrName>
                                        </p:attrNameLst>
                                      </p:cBhvr>
                                      <p:tavLst>
                                        <p:tav tm="0">
                                          <p:val>
                                            <p:strVal val="#ppt_x"/>
                                          </p:val>
                                        </p:tav>
                                        <p:tav tm="100000">
                                          <p:val>
                                            <p:strVal val="#ppt_x"/>
                                          </p:val>
                                        </p:tav>
                                      </p:tavLst>
                                    </p:anim>
                                    <p:anim calcmode="lin" valueType="num">
                                      <p:cBhvr>
                                        <p:cTn id="33"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xit" presetSubtype="0" fill="hold" nodeType="clickEffect">
                                  <p:stCondLst>
                                    <p:cond delay="0"/>
                                  </p:stCondLst>
                                  <p:childTnLst>
                                    <p:animEffect transition="out" filter="fade">
                                      <p:cBhvr>
                                        <p:cTn id="37" dur="1000"/>
                                        <p:tgtEl>
                                          <p:spTgt spid="54"/>
                                        </p:tgtEl>
                                      </p:cBhvr>
                                    </p:animEffect>
                                    <p:anim calcmode="lin" valueType="num">
                                      <p:cBhvr>
                                        <p:cTn id="38" dur="1000"/>
                                        <p:tgtEl>
                                          <p:spTgt spid="54"/>
                                        </p:tgtEl>
                                        <p:attrNameLst>
                                          <p:attrName>ppt_x</p:attrName>
                                        </p:attrNameLst>
                                      </p:cBhvr>
                                      <p:tavLst>
                                        <p:tav tm="0">
                                          <p:val>
                                            <p:strVal val="ppt_x"/>
                                          </p:val>
                                        </p:tav>
                                        <p:tav tm="100000">
                                          <p:val>
                                            <p:strVal val="ppt_x"/>
                                          </p:val>
                                        </p:tav>
                                      </p:tavLst>
                                    </p:anim>
                                    <p:anim calcmode="lin" valueType="num">
                                      <p:cBhvr>
                                        <p:cTn id="39" dur="1000"/>
                                        <p:tgtEl>
                                          <p:spTgt spid="54"/>
                                        </p:tgtEl>
                                        <p:attrNameLst>
                                          <p:attrName>ppt_y</p:attrName>
                                        </p:attrNameLst>
                                      </p:cBhvr>
                                      <p:tavLst>
                                        <p:tav tm="0">
                                          <p:val>
                                            <p:strVal val="ppt_y"/>
                                          </p:val>
                                        </p:tav>
                                        <p:tav tm="100000">
                                          <p:val>
                                            <p:strVal val="ppt_y+.1"/>
                                          </p:val>
                                        </p:tav>
                                      </p:tavLst>
                                    </p:anim>
                                    <p:set>
                                      <p:cBhvr>
                                        <p:cTn id="40" dur="1" fill="hold">
                                          <p:stCondLst>
                                            <p:cond delay="999"/>
                                          </p:stCondLst>
                                        </p:cTn>
                                        <p:tgtEl>
                                          <p:spTgt spid="54"/>
                                        </p:tgtEl>
                                        <p:attrNameLst>
                                          <p:attrName>style.visibility</p:attrName>
                                        </p:attrNameLst>
                                      </p:cBhvr>
                                      <p:to>
                                        <p:strVal val="hidden"/>
                                      </p:to>
                                    </p:set>
                                  </p:childTnLst>
                                </p:cTn>
                              </p:par>
                              <p:par>
                                <p:cTn id="41" presetID="42"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1000"/>
                                        <p:tgtEl>
                                          <p:spTgt spid="38"/>
                                        </p:tgtEl>
                                      </p:cBhvr>
                                    </p:animEffect>
                                    <p:anim calcmode="lin" valueType="num">
                                      <p:cBhvr>
                                        <p:cTn id="44" dur="1000" fill="hold"/>
                                        <p:tgtEl>
                                          <p:spTgt spid="38"/>
                                        </p:tgtEl>
                                        <p:attrNameLst>
                                          <p:attrName>ppt_x</p:attrName>
                                        </p:attrNameLst>
                                      </p:cBhvr>
                                      <p:tavLst>
                                        <p:tav tm="0">
                                          <p:val>
                                            <p:strVal val="#ppt_x"/>
                                          </p:val>
                                        </p:tav>
                                        <p:tav tm="100000">
                                          <p:val>
                                            <p:strVal val="#ppt_x"/>
                                          </p:val>
                                        </p:tav>
                                      </p:tavLst>
                                    </p:anim>
                                    <p:anim calcmode="lin" valueType="num">
                                      <p:cBhvr>
                                        <p:cTn id="4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7" presetClass="exit" presetSubtype="0" fill="hold" nodeType="clickEffect">
                                  <p:stCondLst>
                                    <p:cond delay="0"/>
                                  </p:stCondLst>
                                  <p:childTnLst>
                                    <p:animEffect transition="out" filter="fade">
                                      <p:cBhvr>
                                        <p:cTn id="49" dur="1000"/>
                                        <p:tgtEl>
                                          <p:spTgt spid="38"/>
                                        </p:tgtEl>
                                      </p:cBhvr>
                                    </p:animEffect>
                                    <p:anim calcmode="lin" valueType="num">
                                      <p:cBhvr>
                                        <p:cTn id="50" dur="1000"/>
                                        <p:tgtEl>
                                          <p:spTgt spid="38"/>
                                        </p:tgtEl>
                                        <p:attrNameLst>
                                          <p:attrName>ppt_x</p:attrName>
                                        </p:attrNameLst>
                                      </p:cBhvr>
                                      <p:tavLst>
                                        <p:tav tm="0">
                                          <p:val>
                                            <p:strVal val="ppt_x"/>
                                          </p:val>
                                        </p:tav>
                                        <p:tav tm="100000">
                                          <p:val>
                                            <p:strVal val="ppt_x"/>
                                          </p:val>
                                        </p:tav>
                                      </p:tavLst>
                                    </p:anim>
                                    <p:anim calcmode="lin" valueType="num">
                                      <p:cBhvr>
                                        <p:cTn id="51" dur="1000"/>
                                        <p:tgtEl>
                                          <p:spTgt spid="38"/>
                                        </p:tgtEl>
                                        <p:attrNameLst>
                                          <p:attrName>ppt_y</p:attrName>
                                        </p:attrNameLst>
                                      </p:cBhvr>
                                      <p:tavLst>
                                        <p:tav tm="0">
                                          <p:val>
                                            <p:strVal val="ppt_y"/>
                                          </p:val>
                                        </p:tav>
                                        <p:tav tm="100000">
                                          <p:val>
                                            <p:strVal val="ppt_y-.1"/>
                                          </p:val>
                                        </p:tav>
                                      </p:tavLst>
                                    </p:anim>
                                    <p:set>
                                      <p:cBhvr>
                                        <p:cTn id="52" dur="1" fill="hold">
                                          <p:stCondLst>
                                            <p:cond delay="999"/>
                                          </p:stCondLst>
                                        </p:cTn>
                                        <p:tgtEl>
                                          <p:spTgt spid="38"/>
                                        </p:tgtEl>
                                        <p:attrNameLst>
                                          <p:attrName>style.visibility</p:attrName>
                                        </p:attrNameLst>
                                      </p:cBhvr>
                                      <p:to>
                                        <p:strVal val="hidden"/>
                                      </p:to>
                                    </p:set>
                                  </p:childTnLst>
                                </p:cTn>
                              </p:par>
                              <p:par>
                                <p:cTn id="53" presetID="42" presetClass="entr" presetSubtype="0"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1000"/>
                                        <p:tgtEl>
                                          <p:spTgt spid="39"/>
                                        </p:tgtEl>
                                      </p:cBhvr>
                                    </p:animEffect>
                                    <p:anim calcmode="lin" valueType="num">
                                      <p:cBhvr>
                                        <p:cTn id="56" dur="1000" fill="hold"/>
                                        <p:tgtEl>
                                          <p:spTgt spid="39"/>
                                        </p:tgtEl>
                                        <p:attrNameLst>
                                          <p:attrName>ppt_x</p:attrName>
                                        </p:attrNameLst>
                                      </p:cBhvr>
                                      <p:tavLst>
                                        <p:tav tm="0">
                                          <p:val>
                                            <p:strVal val="#ppt_x"/>
                                          </p:val>
                                        </p:tav>
                                        <p:tav tm="100000">
                                          <p:val>
                                            <p:strVal val="#ppt_x"/>
                                          </p:val>
                                        </p:tav>
                                      </p:tavLst>
                                    </p:anim>
                                    <p:anim calcmode="lin" valueType="num">
                                      <p:cBhvr>
                                        <p:cTn id="5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7" presetClass="exit" presetSubtype="0" fill="hold" nodeType="clickEffect">
                                  <p:stCondLst>
                                    <p:cond delay="0"/>
                                  </p:stCondLst>
                                  <p:childTnLst>
                                    <p:animEffect transition="out" filter="fade">
                                      <p:cBhvr>
                                        <p:cTn id="61" dur="1000"/>
                                        <p:tgtEl>
                                          <p:spTgt spid="39"/>
                                        </p:tgtEl>
                                      </p:cBhvr>
                                    </p:animEffect>
                                    <p:anim calcmode="lin" valueType="num">
                                      <p:cBhvr>
                                        <p:cTn id="62" dur="1000"/>
                                        <p:tgtEl>
                                          <p:spTgt spid="39"/>
                                        </p:tgtEl>
                                        <p:attrNameLst>
                                          <p:attrName>ppt_x</p:attrName>
                                        </p:attrNameLst>
                                      </p:cBhvr>
                                      <p:tavLst>
                                        <p:tav tm="0">
                                          <p:val>
                                            <p:strVal val="ppt_x"/>
                                          </p:val>
                                        </p:tav>
                                        <p:tav tm="100000">
                                          <p:val>
                                            <p:strVal val="ppt_x"/>
                                          </p:val>
                                        </p:tav>
                                      </p:tavLst>
                                    </p:anim>
                                    <p:anim calcmode="lin" valueType="num">
                                      <p:cBhvr>
                                        <p:cTn id="63" dur="1000"/>
                                        <p:tgtEl>
                                          <p:spTgt spid="39"/>
                                        </p:tgtEl>
                                        <p:attrNameLst>
                                          <p:attrName>ppt_y</p:attrName>
                                        </p:attrNameLst>
                                      </p:cBhvr>
                                      <p:tavLst>
                                        <p:tav tm="0">
                                          <p:val>
                                            <p:strVal val="ppt_y"/>
                                          </p:val>
                                        </p:tav>
                                        <p:tav tm="100000">
                                          <p:val>
                                            <p:strVal val="ppt_y-.1"/>
                                          </p:val>
                                        </p:tav>
                                      </p:tavLst>
                                    </p:anim>
                                    <p:set>
                                      <p:cBhvr>
                                        <p:cTn id="64" dur="1" fill="hold">
                                          <p:stCondLst>
                                            <p:cond delay="999"/>
                                          </p:stCondLst>
                                        </p:cTn>
                                        <p:tgtEl>
                                          <p:spTgt spid="39"/>
                                        </p:tgtEl>
                                        <p:attrNameLst>
                                          <p:attrName>style.visibility</p:attrName>
                                        </p:attrNameLst>
                                      </p:cBhvr>
                                      <p:to>
                                        <p:strVal val="hidden"/>
                                      </p:to>
                                    </p:set>
                                  </p:childTnLst>
                                </p:cTn>
                              </p:par>
                              <p:par>
                                <p:cTn id="65" presetID="26"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wipe(down)">
                                      <p:cBhvr>
                                        <p:cTn id="67" dur="580">
                                          <p:stCondLst>
                                            <p:cond delay="0"/>
                                          </p:stCondLst>
                                        </p:cTn>
                                        <p:tgtEl>
                                          <p:spTgt spid="44"/>
                                        </p:tgtEl>
                                      </p:cBhvr>
                                    </p:animEffect>
                                    <p:anim calcmode="lin" valueType="num">
                                      <p:cBhvr>
                                        <p:cTn id="68"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73" dur="26">
                                          <p:stCondLst>
                                            <p:cond delay="650"/>
                                          </p:stCondLst>
                                        </p:cTn>
                                        <p:tgtEl>
                                          <p:spTgt spid="44"/>
                                        </p:tgtEl>
                                      </p:cBhvr>
                                      <p:to x="100000" y="60000"/>
                                    </p:animScale>
                                    <p:animScale>
                                      <p:cBhvr>
                                        <p:cTn id="74" dur="166" decel="50000">
                                          <p:stCondLst>
                                            <p:cond delay="676"/>
                                          </p:stCondLst>
                                        </p:cTn>
                                        <p:tgtEl>
                                          <p:spTgt spid="44"/>
                                        </p:tgtEl>
                                      </p:cBhvr>
                                      <p:to x="100000" y="100000"/>
                                    </p:animScale>
                                    <p:animScale>
                                      <p:cBhvr>
                                        <p:cTn id="75" dur="26">
                                          <p:stCondLst>
                                            <p:cond delay="1312"/>
                                          </p:stCondLst>
                                        </p:cTn>
                                        <p:tgtEl>
                                          <p:spTgt spid="44"/>
                                        </p:tgtEl>
                                      </p:cBhvr>
                                      <p:to x="100000" y="80000"/>
                                    </p:animScale>
                                    <p:animScale>
                                      <p:cBhvr>
                                        <p:cTn id="76" dur="166" decel="50000">
                                          <p:stCondLst>
                                            <p:cond delay="1338"/>
                                          </p:stCondLst>
                                        </p:cTn>
                                        <p:tgtEl>
                                          <p:spTgt spid="44"/>
                                        </p:tgtEl>
                                      </p:cBhvr>
                                      <p:to x="100000" y="100000"/>
                                    </p:animScale>
                                    <p:animScale>
                                      <p:cBhvr>
                                        <p:cTn id="77" dur="26">
                                          <p:stCondLst>
                                            <p:cond delay="1642"/>
                                          </p:stCondLst>
                                        </p:cTn>
                                        <p:tgtEl>
                                          <p:spTgt spid="44"/>
                                        </p:tgtEl>
                                      </p:cBhvr>
                                      <p:to x="100000" y="90000"/>
                                    </p:animScale>
                                    <p:animScale>
                                      <p:cBhvr>
                                        <p:cTn id="78" dur="166" decel="50000">
                                          <p:stCondLst>
                                            <p:cond delay="1668"/>
                                          </p:stCondLst>
                                        </p:cTn>
                                        <p:tgtEl>
                                          <p:spTgt spid="44"/>
                                        </p:tgtEl>
                                      </p:cBhvr>
                                      <p:to x="100000" y="100000"/>
                                    </p:animScale>
                                    <p:animScale>
                                      <p:cBhvr>
                                        <p:cTn id="79" dur="26">
                                          <p:stCondLst>
                                            <p:cond delay="1808"/>
                                          </p:stCondLst>
                                        </p:cTn>
                                        <p:tgtEl>
                                          <p:spTgt spid="44"/>
                                        </p:tgtEl>
                                      </p:cBhvr>
                                      <p:to x="100000" y="95000"/>
                                    </p:animScale>
                                    <p:animScale>
                                      <p:cBhvr>
                                        <p:cTn id="80" dur="166" decel="50000">
                                          <p:stCondLst>
                                            <p:cond delay="1834"/>
                                          </p:stCondLst>
                                        </p:cTn>
                                        <p:tgtEl>
                                          <p:spTgt spid="4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lèche droite rayée 19"/>
          <p:cNvSpPr/>
          <p:nvPr/>
        </p:nvSpPr>
        <p:spPr>
          <a:xfrm flipH="1">
            <a:off x="-1213944" y="102598"/>
            <a:ext cx="3044894"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2" name="Rectangle 11"/>
          <p:cNvSpPr/>
          <p:nvPr/>
        </p:nvSpPr>
        <p:spPr>
          <a:xfrm>
            <a:off x="2136376" y="1772368"/>
            <a:ext cx="2991588" cy="369332"/>
          </a:xfrm>
          <a:prstGeom prst="rect">
            <a:avLst/>
          </a:prstGeom>
        </p:spPr>
        <p:txBody>
          <a:bodyPr wrap="none">
            <a:spAutoFit/>
          </a:bodyPr>
          <a:lstStyle/>
          <a:p>
            <a:r>
              <a:rPr lang="fr-FR" b="1" dirty="0">
                <a:solidFill>
                  <a:schemeClr val="bg1"/>
                </a:solidFill>
                <a:latin typeface="Calibri" pitchFamily="34" charset="0"/>
                <a:cs typeface="Calibri" pitchFamily="34" charset="0"/>
              </a:rPr>
              <a:t>O</a:t>
            </a:r>
            <a:r>
              <a:rPr lang="fr-FR" b="1" dirty="0" smtClean="0">
                <a:solidFill>
                  <a:schemeClr val="bg1"/>
                </a:solidFill>
                <a:latin typeface="Calibri" pitchFamily="34" charset="0"/>
                <a:cs typeface="Calibri" pitchFamily="34" charset="0"/>
              </a:rPr>
              <a:t>pérateur </a:t>
            </a:r>
            <a:r>
              <a:rPr lang="fr-FR" b="1" dirty="0">
                <a:solidFill>
                  <a:schemeClr val="bg1"/>
                </a:solidFill>
                <a:latin typeface="Calibri" pitchFamily="34" charset="0"/>
                <a:cs typeface="Calibri" pitchFamily="34" charset="0"/>
              </a:rPr>
              <a:t>de services </a:t>
            </a:r>
            <a:r>
              <a:rPr lang="fr-FR" b="1" dirty="0" smtClean="0">
                <a:solidFill>
                  <a:schemeClr val="bg1"/>
                </a:solidFill>
                <a:latin typeface="Calibri" pitchFamily="34" charset="0"/>
                <a:cs typeface="Calibri" pitchFamily="34" charset="0"/>
              </a:rPr>
              <a:t>publics</a:t>
            </a:r>
            <a:endParaRPr lang="fr-FR" b="1" dirty="0">
              <a:solidFill>
                <a:schemeClr val="bg1"/>
              </a:solidFill>
              <a:latin typeface="Calibri" pitchFamily="34" charset="0"/>
              <a:cs typeface="Calibri" pitchFamily="34" charset="0"/>
            </a:endParaRPr>
          </a:p>
        </p:txBody>
      </p:sp>
      <p:pic>
        <p:nvPicPr>
          <p:cNvPr id="11"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86" y="1621860"/>
            <a:ext cx="1583799" cy="18740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Title 1"/>
          <p:cNvSpPr>
            <a:spLocks noGrp="1"/>
          </p:cNvSpPr>
          <p:nvPr>
            <p:ph type="title"/>
          </p:nvPr>
        </p:nvSpPr>
        <p:spPr>
          <a:xfrm>
            <a:off x="52275" y="419700"/>
            <a:ext cx="1544513" cy="467407"/>
          </a:xfrm>
        </p:spPr>
        <p:txBody>
          <a:bodyPr/>
          <a:lstStyle/>
          <a:p>
            <a:r>
              <a:rPr lang="fr-FR" sz="2800" dirty="0" smtClean="0">
                <a:solidFill>
                  <a:schemeClr val="bg1"/>
                </a:solidFill>
                <a:latin typeface="Calibri" pitchFamily="34" charset="0"/>
                <a:cs typeface="Calibri" pitchFamily="34" charset="0"/>
              </a:rPr>
              <a:t>LA LYDEC</a:t>
            </a:r>
            <a:endParaRPr lang="fr-FR" sz="2800" dirty="0">
              <a:solidFill>
                <a:schemeClr val="bg1"/>
              </a:solidFill>
              <a:latin typeface="Calibri" pitchFamily="34" charset="0"/>
              <a:cs typeface="Calibri" pitchFamily="34" charset="0"/>
            </a:endParaRPr>
          </a:p>
        </p:txBody>
      </p:sp>
      <p:sp>
        <p:nvSpPr>
          <p:cNvPr id="14" name="Rectangle à coins arrondis 13"/>
          <p:cNvSpPr/>
          <p:nvPr/>
        </p:nvSpPr>
        <p:spPr>
          <a:xfrm>
            <a:off x="3658654" y="4628253"/>
            <a:ext cx="1022346" cy="970190"/>
          </a:xfrm>
          <a:prstGeom prst="roundRect">
            <a:avLst/>
          </a:prstGeom>
          <a:blipFill dpi="0" rotWithShape="1">
            <a:blip r:embed="rId4">
              <a:extLst>
                <a:ext uri="{28A0092B-C50C-407E-A947-70E740481C1C}">
                  <a14:useLocalDpi xmlns:a14="http://schemas.microsoft.com/office/drawing/2010/main" val="0"/>
                </a:ext>
              </a:extLst>
            </a:blip>
            <a:srcRect/>
            <a:stretch>
              <a:fillRect l="-14266" t="-9054" r="-21214" b="-22952"/>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5" name="Rectangle à coins arrondis 14"/>
          <p:cNvSpPr/>
          <p:nvPr/>
        </p:nvSpPr>
        <p:spPr>
          <a:xfrm>
            <a:off x="135229" y="4684000"/>
            <a:ext cx="1012632" cy="970356"/>
          </a:xfrm>
          <a:prstGeom prst="roundRect">
            <a:avLst/>
          </a:prstGeom>
          <a:blipFill dpi="0" rotWithShape="1">
            <a:blip r:embed="rId5">
              <a:extLst>
                <a:ext uri="{28A0092B-C50C-407E-A947-70E740481C1C}">
                  <a14:useLocalDpi xmlns:a14="http://schemas.microsoft.com/office/drawing/2010/main" val="0"/>
                </a:ext>
              </a:extLst>
            </a:blip>
            <a:srcRect/>
            <a:stretch>
              <a:fillRect l="-10809" t="-10792" r="-24709" b="-24688"/>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6" name="Rectangle à coins arrondis 15"/>
          <p:cNvSpPr/>
          <p:nvPr/>
        </p:nvSpPr>
        <p:spPr>
          <a:xfrm>
            <a:off x="1830950" y="4683962"/>
            <a:ext cx="1013700" cy="970190"/>
          </a:xfrm>
          <a:prstGeom prst="roundRect">
            <a:avLst/>
          </a:prstGeom>
          <a:blipFill dpi="0" rotWithShape="1">
            <a:blip r:embed="rId6">
              <a:extLst>
                <a:ext uri="{28A0092B-C50C-407E-A947-70E740481C1C}">
                  <a14:useLocalDpi xmlns:a14="http://schemas.microsoft.com/office/drawing/2010/main" val="0"/>
                </a:ext>
              </a:extLst>
            </a:blip>
            <a:srcRect/>
            <a:stretch>
              <a:fillRect l="-6682" t="-8333" r="-20020" b="-21667"/>
            </a:stretch>
          </a:blipFill>
          <a:scene3d>
            <a:camera prst="orthographicFront">
              <a:rot lat="0" lon="0" rev="0"/>
            </a:camera>
            <a:lightRig rig="threePt" dir="t"/>
          </a:scene3d>
          <a:sp3d z="6350">
            <a:bevelT w="0" h="0"/>
            <a:bevelB w="0" h="0"/>
          </a:sp3d>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2052" name="Picture 4" descr="C:\Users\BENTALBAK\Desktop\image_gallery.jpg"/>
          <p:cNvPicPr>
            <a:picLocks noChangeAspect="1" noChangeArrowheads="1"/>
          </p:cNvPicPr>
          <p:nvPr/>
        </p:nvPicPr>
        <p:blipFill rotWithShape="1">
          <a:blip r:embed="rId7">
            <a:extLst>
              <a:ext uri="{28A0092B-C50C-407E-A947-70E740481C1C}">
                <a14:useLocalDpi xmlns:a14="http://schemas.microsoft.com/office/drawing/2010/main" val="0"/>
              </a:ext>
            </a:extLst>
          </a:blip>
          <a:srcRect l="50000" b="50000"/>
          <a:stretch/>
        </p:blipFill>
        <p:spPr bwMode="auto">
          <a:xfrm>
            <a:off x="5391143" y="4593124"/>
            <a:ext cx="1012632" cy="1013702"/>
          </a:xfrm>
          <a:prstGeom prst="roundRect">
            <a:avLst>
              <a:gd name="adj" fmla="val 16667"/>
            </a:avLst>
          </a:prstGeom>
          <a:ln w="25400">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7" name="Rectangle 16"/>
          <p:cNvSpPr/>
          <p:nvPr/>
        </p:nvSpPr>
        <p:spPr>
          <a:xfrm rot="825879">
            <a:off x="87071" y="6140291"/>
            <a:ext cx="2441502" cy="307777"/>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fr-FR" sz="1400" b="1" dirty="0">
                <a:solidFill>
                  <a:schemeClr val="bg1"/>
                </a:solidFill>
                <a:latin typeface="Calibri" pitchFamily="34" charset="0"/>
                <a:cs typeface="Calibri" pitchFamily="34" charset="0"/>
              </a:rPr>
              <a:t>La gestion de l'éclairage public</a:t>
            </a:r>
          </a:p>
        </p:txBody>
      </p:sp>
      <p:sp>
        <p:nvSpPr>
          <p:cNvPr id="23" name="Rectangle 22"/>
          <p:cNvSpPr/>
          <p:nvPr/>
        </p:nvSpPr>
        <p:spPr>
          <a:xfrm rot="825879">
            <a:off x="1655063" y="6045696"/>
            <a:ext cx="2502095" cy="307777"/>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fr-FR" sz="1400" b="1" dirty="0">
                <a:solidFill>
                  <a:schemeClr val="bg1"/>
                </a:solidFill>
                <a:latin typeface="Calibri" pitchFamily="34" charset="0"/>
                <a:cs typeface="Calibri" pitchFamily="34" charset="0"/>
              </a:rPr>
              <a:t>La distribution de l'eau potable</a:t>
            </a:r>
          </a:p>
        </p:txBody>
      </p:sp>
      <p:sp>
        <p:nvSpPr>
          <p:cNvPr id="24" name="Rectangle 23"/>
          <p:cNvSpPr/>
          <p:nvPr/>
        </p:nvSpPr>
        <p:spPr>
          <a:xfrm rot="825879">
            <a:off x="3378142" y="6022475"/>
            <a:ext cx="2969916" cy="307777"/>
          </a:xfrm>
          <a:prstGeom prst="rect">
            <a:avLst/>
          </a:prstGeom>
        </p:spPr>
        <p:style>
          <a:lnRef idx="0">
            <a:schemeClr val="accent6"/>
          </a:lnRef>
          <a:fillRef idx="3">
            <a:schemeClr val="accent6"/>
          </a:fillRef>
          <a:effectRef idx="3">
            <a:schemeClr val="accent6"/>
          </a:effectRef>
          <a:fontRef idx="minor">
            <a:schemeClr val="lt1"/>
          </a:fontRef>
        </p:style>
        <p:txBody>
          <a:bodyPr wrap="none">
            <a:spAutoFit/>
          </a:bodyPr>
          <a:lstStyle/>
          <a:p>
            <a:r>
              <a:rPr lang="fr-FR" sz="1400" b="1" dirty="0">
                <a:solidFill>
                  <a:schemeClr val="bg1"/>
                </a:solidFill>
                <a:latin typeface="Calibri" pitchFamily="34" charset="0"/>
                <a:cs typeface="Calibri" pitchFamily="34" charset="0"/>
              </a:rPr>
              <a:t>La gestion de l'assainissement liquide</a:t>
            </a:r>
          </a:p>
        </p:txBody>
      </p:sp>
      <p:sp>
        <p:nvSpPr>
          <p:cNvPr id="25" name="Rectangle 24"/>
          <p:cNvSpPr/>
          <p:nvPr/>
        </p:nvSpPr>
        <p:spPr>
          <a:xfrm rot="825879">
            <a:off x="5173518" y="5950921"/>
            <a:ext cx="2397451" cy="307777"/>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fr-FR" sz="1400" b="1" dirty="0">
                <a:solidFill>
                  <a:schemeClr val="bg1"/>
                </a:solidFill>
                <a:latin typeface="Calibri" pitchFamily="34" charset="0"/>
                <a:cs typeface="Calibri" pitchFamily="34" charset="0"/>
              </a:rPr>
              <a:t>La distribution de l'électricité </a:t>
            </a:r>
          </a:p>
        </p:txBody>
      </p:sp>
      <p:pic>
        <p:nvPicPr>
          <p:cNvPr id="2053" name="Picture 5" descr="C:\Users\BENTALBAK\Desktop\articl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1673" y="2185259"/>
            <a:ext cx="2718189" cy="276815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136376" y="2110300"/>
            <a:ext cx="2952218" cy="523220"/>
          </a:xfrm>
          <a:prstGeom prst="rect">
            <a:avLst/>
          </a:prstGeom>
        </p:spPr>
        <p:txBody>
          <a:bodyPr wrap="square">
            <a:spAutoFit/>
          </a:bodyPr>
          <a:lstStyle/>
          <a:p>
            <a:r>
              <a:rPr lang="fr-FR" b="1" dirty="0">
                <a:solidFill>
                  <a:schemeClr val="bg1"/>
                </a:solidFill>
                <a:latin typeface="Calibri" pitchFamily="34" charset="0"/>
                <a:cs typeface="Calibri" pitchFamily="34" charset="0"/>
              </a:rPr>
              <a:t>Plus de </a:t>
            </a:r>
            <a:r>
              <a:rPr lang="fr-FR" sz="2800" b="1" dirty="0" smtClean="0">
                <a:solidFill>
                  <a:schemeClr val="accent1"/>
                </a:solidFill>
                <a:latin typeface="Calibri" pitchFamily="34" charset="0"/>
                <a:ea typeface="Batang" panose="02030600000101010101" pitchFamily="18" charset="-127"/>
                <a:cs typeface="Calibri" pitchFamily="34" charset="0"/>
              </a:rPr>
              <a:t>3400 </a:t>
            </a:r>
            <a:r>
              <a:rPr lang="fr-FR" b="1" dirty="0" smtClean="0">
                <a:solidFill>
                  <a:schemeClr val="bg1"/>
                </a:solidFill>
                <a:latin typeface="Calibri" pitchFamily="34" charset="0"/>
                <a:cs typeface="Calibri" pitchFamily="34" charset="0"/>
              </a:rPr>
              <a:t>d’employés</a:t>
            </a:r>
            <a:endParaRPr lang="fr-FR" b="1" dirty="0">
              <a:solidFill>
                <a:schemeClr val="bg1"/>
              </a:solidFill>
              <a:latin typeface="Calibri" pitchFamily="34" charset="0"/>
              <a:ea typeface="Batang" panose="02030600000101010101" pitchFamily="18" charset="-127"/>
              <a:cs typeface="Calibri" pitchFamily="34" charset="0"/>
            </a:endParaRPr>
          </a:p>
        </p:txBody>
      </p:sp>
      <p:sp>
        <p:nvSpPr>
          <p:cNvPr id="3" name="Rectangle 2"/>
          <p:cNvSpPr/>
          <p:nvPr/>
        </p:nvSpPr>
        <p:spPr>
          <a:xfrm>
            <a:off x="2136376" y="2487262"/>
            <a:ext cx="2802594" cy="523220"/>
          </a:xfrm>
          <a:prstGeom prst="rect">
            <a:avLst/>
          </a:prstGeom>
        </p:spPr>
        <p:txBody>
          <a:bodyPr wrap="square">
            <a:spAutoFit/>
          </a:bodyPr>
          <a:lstStyle/>
          <a:p>
            <a:r>
              <a:rPr lang="fr-FR" b="1" dirty="0">
                <a:solidFill>
                  <a:schemeClr val="bg1"/>
                </a:solidFill>
                <a:latin typeface="Calibri" pitchFamily="34" charset="0"/>
                <a:ea typeface="Batang" panose="02030600000101010101" pitchFamily="18" charset="-127"/>
                <a:cs typeface="Calibri" pitchFamily="34" charset="0"/>
              </a:rPr>
              <a:t>Depuis le 1er août </a:t>
            </a:r>
            <a:r>
              <a:rPr lang="fr-FR" sz="2800" b="1" dirty="0" smtClean="0">
                <a:solidFill>
                  <a:schemeClr val="accent1"/>
                </a:solidFill>
                <a:latin typeface="Calibri" pitchFamily="34" charset="0"/>
                <a:ea typeface="Batang" panose="02030600000101010101" pitchFamily="18" charset="-127"/>
                <a:cs typeface="Calibri" pitchFamily="34" charset="0"/>
              </a:rPr>
              <a:t>1997</a:t>
            </a:r>
            <a:endParaRPr lang="fr-FR" sz="2800" b="1" dirty="0">
              <a:solidFill>
                <a:schemeClr val="accent1"/>
              </a:solidFill>
              <a:latin typeface="Calibri" pitchFamily="34" charset="0"/>
              <a:ea typeface="Batang" panose="02030600000101010101" pitchFamily="18" charset="-127"/>
              <a:cs typeface="Calibri" pitchFamily="34" charset="0"/>
            </a:endParaRPr>
          </a:p>
        </p:txBody>
      </p:sp>
      <p:sp>
        <p:nvSpPr>
          <p:cNvPr id="4" name="Rectangle 3"/>
          <p:cNvSpPr/>
          <p:nvPr/>
        </p:nvSpPr>
        <p:spPr>
          <a:xfrm>
            <a:off x="2136376" y="3010482"/>
            <a:ext cx="3525773" cy="523220"/>
          </a:xfrm>
          <a:prstGeom prst="rect">
            <a:avLst/>
          </a:prstGeom>
        </p:spPr>
        <p:txBody>
          <a:bodyPr wrap="none">
            <a:spAutoFit/>
          </a:bodyPr>
          <a:lstStyle/>
          <a:p>
            <a:r>
              <a:rPr lang="fr-FR" b="1" dirty="0">
                <a:solidFill>
                  <a:schemeClr val="bg1"/>
                </a:solidFill>
                <a:latin typeface="Calibri" pitchFamily="34" charset="0"/>
                <a:ea typeface="Batang" panose="02030600000101010101" pitchFamily="18" charset="-127"/>
                <a:cs typeface="Calibri" pitchFamily="34" charset="0"/>
              </a:rPr>
              <a:t>Plus de </a:t>
            </a:r>
            <a:r>
              <a:rPr lang="fr-FR" sz="2800" b="1" dirty="0" smtClean="0">
                <a:solidFill>
                  <a:schemeClr val="accent1"/>
                </a:solidFill>
                <a:latin typeface="Calibri" pitchFamily="34" charset="0"/>
                <a:ea typeface="Batang" panose="02030600000101010101" pitchFamily="18" charset="-127"/>
                <a:cs typeface="Calibri" pitchFamily="34" charset="0"/>
              </a:rPr>
              <a:t>5 millions </a:t>
            </a:r>
            <a:r>
              <a:rPr lang="fr-FR" b="1" dirty="0" smtClean="0">
                <a:solidFill>
                  <a:schemeClr val="bg1"/>
                </a:solidFill>
                <a:latin typeface="Calibri" pitchFamily="34" charset="0"/>
                <a:ea typeface="Batang" panose="02030600000101010101" pitchFamily="18" charset="-127"/>
                <a:cs typeface="Calibri" pitchFamily="34" charset="0"/>
              </a:rPr>
              <a:t>d’habitants</a:t>
            </a:r>
            <a:endParaRPr lang="fr-FR" b="1" dirty="0">
              <a:solidFill>
                <a:schemeClr val="bg1"/>
              </a:solidFill>
              <a:latin typeface="Calibri" pitchFamily="34" charset="0"/>
              <a:ea typeface="Batang" panose="02030600000101010101" pitchFamily="18" charset="-127"/>
              <a:cs typeface="Calibri" pitchFamily="34" charset="0"/>
            </a:endParaRPr>
          </a:p>
        </p:txBody>
      </p:sp>
      <p:sp>
        <p:nvSpPr>
          <p:cNvPr id="18" name="Rectangle 17"/>
          <p:cNvSpPr/>
          <p:nvPr/>
        </p:nvSpPr>
        <p:spPr>
          <a:xfrm>
            <a:off x="6752614" y="1623235"/>
            <a:ext cx="1641090" cy="338554"/>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fr-FR" sz="1600" dirty="0" smtClean="0">
                <a:solidFill>
                  <a:schemeClr val="bg1"/>
                </a:solidFill>
                <a:latin typeface="Calibri" pitchFamily="34" charset="0"/>
                <a:cs typeface="Calibri" pitchFamily="34" charset="0"/>
              </a:rPr>
              <a:t>Gestion déléguée</a:t>
            </a:r>
            <a:endParaRPr lang="fr-FR" sz="1600" dirty="0">
              <a:solidFill>
                <a:schemeClr val="bg1"/>
              </a:solidFill>
              <a:latin typeface="Calibri" pitchFamily="34" charset="0"/>
              <a:cs typeface="Calibri" pitchFamily="34" charset="0"/>
            </a:endParaRPr>
          </a:p>
        </p:txBody>
      </p:sp>
      <p:sp>
        <p:nvSpPr>
          <p:cNvPr id="27" name="Espace réservé du numéro de diapositive 26"/>
          <p:cNvSpPr>
            <a:spLocks noGrp="1"/>
          </p:cNvSpPr>
          <p:nvPr>
            <p:ph type="sldNum" sz="quarter" idx="12"/>
          </p:nvPr>
        </p:nvSpPr>
        <p:spPr/>
        <p:txBody>
          <a:bodyPr/>
          <a:lstStyle/>
          <a:p>
            <a:fld id="{D57F1E4F-1CFF-5643-939E-217C01CDF565}" type="slidenum">
              <a:rPr lang="fr-FR" b="1" smtClean="0">
                <a:solidFill>
                  <a:schemeClr val="bg1"/>
                </a:solidFill>
              </a:rPr>
              <a:pPr/>
              <a:t>5</a:t>
            </a:fld>
            <a:endParaRPr lang="fr-FR" b="1" dirty="0">
              <a:solidFill>
                <a:schemeClr val="bg1"/>
              </a:solidFill>
            </a:endParaRPr>
          </a:p>
        </p:txBody>
      </p:sp>
      <p:sp>
        <p:nvSpPr>
          <p:cNvPr id="22" name="Rectangle 21"/>
          <p:cNvSpPr/>
          <p:nvPr/>
        </p:nvSpPr>
        <p:spPr>
          <a:xfrm>
            <a:off x="5021359" y="365847"/>
            <a:ext cx="1840248"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26" name="Rectangle 25"/>
          <p:cNvSpPr/>
          <p:nvPr/>
        </p:nvSpPr>
        <p:spPr>
          <a:xfrm>
            <a:off x="5021359" y="12403"/>
            <a:ext cx="1840247" cy="369332"/>
          </a:xfrm>
          <a:prstGeom prst="rect">
            <a:avLst/>
          </a:prstGeom>
        </p:spPr>
        <p:txBody>
          <a:bodyPr wrap="none">
            <a:spAutoFit/>
          </a:bodyPr>
          <a:lstStyle/>
          <a:p>
            <a:pPr lvl="0" algn="ctr"/>
            <a:r>
              <a:rPr lang="fr-FR" b="1" i="1" dirty="0">
                <a:solidFill>
                  <a:schemeClr val="bg1"/>
                </a:solidFill>
                <a:latin typeface="Calibri" pitchFamily="34" charset="0"/>
                <a:cs typeface="Calibri" pitchFamily="34" charset="0"/>
              </a:rPr>
              <a:t>Contexte Général</a:t>
            </a:r>
            <a:endParaRPr lang="fr-FR" sz="2400" b="1" i="1" dirty="0">
              <a:solidFill>
                <a:schemeClr val="bg1"/>
              </a:solidFill>
              <a:latin typeface="Calibri" pitchFamily="34" charset="0"/>
              <a:cs typeface="Calibri" pitchFamily="34" charset="0"/>
            </a:endParaRPr>
          </a:p>
        </p:txBody>
      </p:sp>
      <p:sp>
        <p:nvSpPr>
          <p:cNvPr id="28" name="Title 1"/>
          <p:cNvSpPr txBox="1">
            <a:spLocks/>
          </p:cNvSpPr>
          <p:nvPr/>
        </p:nvSpPr>
        <p:spPr>
          <a:xfrm>
            <a:off x="146153" y="935774"/>
            <a:ext cx="3512501" cy="356998"/>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1800" dirty="0" smtClean="0">
                <a:solidFill>
                  <a:schemeClr val="bg1"/>
                </a:solidFill>
                <a:latin typeface="Calibri" pitchFamily="34" charset="0"/>
                <a:cs typeface="Calibri" pitchFamily="34" charset="0"/>
              </a:rPr>
              <a:t>Lyonnaise des eaux de Casablanca </a:t>
            </a:r>
            <a:endParaRPr lang="fr-FR" sz="1800" dirty="0">
              <a:solidFill>
                <a:schemeClr val="bg1"/>
              </a:solidFill>
              <a:latin typeface="Calibri" pitchFamily="34" charset="0"/>
              <a:cs typeface="Calibri" pitchFamily="34" charset="0"/>
            </a:endParaRPr>
          </a:p>
        </p:txBody>
      </p:sp>
      <p:pic>
        <p:nvPicPr>
          <p:cNvPr id="29" name="Picture 1" descr="C:\Users\zineb\Desktop\miage.png"/>
          <p:cNvPicPr>
            <a:picLocks noChangeAspect="1" noChangeArrowheads="1"/>
          </p:cNvPicPr>
          <p:nvPr/>
        </p:nvPicPr>
        <p:blipFill>
          <a:blip r:embed="rId9" cstate="print"/>
          <a:srcRect/>
          <a:stretch>
            <a:fillRect/>
          </a:stretch>
        </p:blipFill>
        <p:spPr bwMode="auto">
          <a:xfrm>
            <a:off x="7993115" y="6356035"/>
            <a:ext cx="1081573" cy="463939"/>
          </a:xfrm>
          <a:prstGeom prst="rect">
            <a:avLst/>
          </a:prstGeom>
          <a:noFill/>
        </p:spPr>
      </p:pic>
    </p:spTree>
    <p:extLst>
      <p:ext uri="{BB962C8B-B14F-4D97-AF65-F5344CB8AC3E}">
        <p14:creationId xmlns:p14="http://schemas.microsoft.com/office/powerpoint/2010/main" val="31903009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2" presetClass="entr" presetSubtype="8" fill="hold" grpId="0" nodeType="withEffect">
                                  <p:stCondLst>
                                    <p:cond delay="50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100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150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0-#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200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0-#ppt_w/2"/>
                                          </p:val>
                                        </p:tav>
                                        <p:tav tm="100000">
                                          <p:val>
                                            <p:strVal val="#ppt_x"/>
                                          </p:val>
                                        </p:tav>
                                      </p:tavLst>
                                    </p:anim>
                                    <p:anim calcmode="lin" valueType="num">
                                      <p:cBhvr additive="base">
                                        <p:cTn id="25" dur="500" fill="hold"/>
                                        <p:tgtEl>
                                          <p:spTgt spid="4"/>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2250"/>
                                  </p:stCondLst>
                                  <p:childTnLst>
                                    <p:set>
                                      <p:cBhvr>
                                        <p:cTn id="27" dur="1" fill="hold">
                                          <p:stCondLst>
                                            <p:cond delay="0"/>
                                          </p:stCondLst>
                                        </p:cTn>
                                        <p:tgtEl>
                                          <p:spTgt spid="2053"/>
                                        </p:tgtEl>
                                        <p:attrNameLst>
                                          <p:attrName>style.visibility</p:attrName>
                                        </p:attrNameLst>
                                      </p:cBhvr>
                                      <p:to>
                                        <p:strVal val="visible"/>
                                      </p:to>
                                    </p:set>
                                    <p:anim calcmode="lin" valueType="num">
                                      <p:cBhvr additive="base">
                                        <p:cTn id="28" dur="500" fill="hold"/>
                                        <p:tgtEl>
                                          <p:spTgt spid="2053"/>
                                        </p:tgtEl>
                                        <p:attrNameLst>
                                          <p:attrName>ppt_x</p:attrName>
                                        </p:attrNameLst>
                                      </p:cBhvr>
                                      <p:tavLst>
                                        <p:tav tm="0">
                                          <p:val>
                                            <p:strVal val="1+#ppt_w/2"/>
                                          </p:val>
                                        </p:tav>
                                        <p:tav tm="100000">
                                          <p:val>
                                            <p:strVal val="#ppt_x"/>
                                          </p:val>
                                        </p:tav>
                                      </p:tavLst>
                                    </p:anim>
                                    <p:anim calcmode="lin" valueType="num">
                                      <p:cBhvr additive="base">
                                        <p:cTn id="29" dur="500" fill="hold"/>
                                        <p:tgtEl>
                                          <p:spTgt spid="2053"/>
                                        </p:tgtEl>
                                        <p:attrNameLst>
                                          <p:attrName>ppt_y</p:attrName>
                                        </p:attrNameLst>
                                      </p:cBhvr>
                                      <p:tavLst>
                                        <p:tav tm="0">
                                          <p:val>
                                            <p:strVal val="#ppt_y"/>
                                          </p:val>
                                        </p:tav>
                                        <p:tav tm="100000">
                                          <p:val>
                                            <p:strVal val="#ppt_y"/>
                                          </p:val>
                                        </p:tav>
                                      </p:tavLst>
                                    </p:anim>
                                  </p:childTnLst>
                                </p:cTn>
                              </p:par>
                              <p:par>
                                <p:cTn id="30" presetID="2" presetClass="entr" presetSubtype="4" fill="hold" nodeType="withEffect">
                                  <p:stCondLst>
                                    <p:cond delay="250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275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ppt_x"/>
                                          </p:val>
                                        </p:tav>
                                        <p:tav tm="100000">
                                          <p:val>
                                            <p:strVal val="#ppt_x"/>
                                          </p:val>
                                        </p:tav>
                                      </p:tavLst>
                                    </p:anim>
                                    <p:anim calcmode="lin" valueType="num">
                                      <p:cBhvr additive="base">
                                        <p:cTn id="37" dur="500" fill="hold"/>
                                        <p:tgtEl>
                                          <p:spTgt spid="16"/>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300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3250"/>
                                  </p:stCondLst>
                                  <p:childTnLst>
                                    <p:set>
                                      <p:cBhvr>
                                        <p:cTn id="43" dur="1" fill="hold">
                                          <p:stCondLst>
                                            <p:cond delay="0"/>
                                          </p:stCondLst>
                                        </p:cTn>
                                        <p:tgtEl>
                                          <p:spTgt spid="2052"/>
                                        </p:tgtEl>
                                        <p:attrNameLst>
                                          <p:attrName>style.visibility</p:attrName>
                                        </p:attrNameLst>
                                      </p:cBhvr>
                                      <p:to>
                                        <p:strVal val="visible"/>
                                      </p:to>
                                    </p:set>
                                    <p:anim calcmode="lin" valueType="num">
                                      <p:cBhvr additive="base">
                                        <p:cTn id="44" dur="500" fill="hold"/>
                                        <p:tgtEl>
                                          <p:spTgt spid="2052"/>
                                        </p:tgtEl>
                                        <p:attrNameLst>
                                          <p:attrName>ppt_x</p:attrName>
                                        </p:attrNameLst>
                                      </p:cBhvr>
                                      <p:tavLst>
                                        <p:tav tm="0">
                                          <p:val>
                                            <p:strVal val="#ppt_x"/>
                                          </p:val>
                                        </p:tav>
                                        <p:tav tm="100000">
                                          <p:val>
                                            <p:strVal val="#ppt_x"/>
                                          </p:val>
                                        </p:tav>
                                      </p:tavLst>
                                    </p:anim>
                                    <p:anim calcmode="lin" valueType="num">
                                      <p:cBhvr additive="base">
                                        <p:cTn id="45" dur="500" fill="hold"/>
                                        <p:tgtEl>
                                          <p:spTgt spid="2052"/>
                                        </p:tgtEl>
                                        <p:attrNameLst>
                                          <p:attrName>ppt_y</p:attrName>
                                        </p:attrNameLst>
                                      </p:cBhvr>
                                      <p:tavLst>
                                        <p:tav tm="0">
                                          <p:val>
                                            <p:strVal val="1+#ppt_h/2"/>
                                          </p:val>
                                        </p:tav>
                                        <p:tav tm="100000">
                                          <p:val>
                                            <p:strVal val="#ppt_y"/>
                                          </p:val>
                                        </p:tav>
                                      </p:tavLst>
                                    </p:anim>
                                  </p:childTnLst>
                                </p:cTn>
                              </p:par>
                              <p:par>
                                <p:cTn id="46" presetID="2" presetClass="entr" presetSubtype="2" fill="hold" grpId="0" nodeType="withEffect">
                                  <p:stCondLst>
                                    <p:cond delay="325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1+#ppt_w/2"/>
                                          </p:val>
                                        </p:tav>
                                        <p:tav tm="100000">
                                          <p:val>
                                            <p:strVal val="#ppt_x"/>
                                          </p:val>
                                        </p:tav>
                                      </p:tavLst>
                                    </p:anim>
                                    <p:anim calcmode="lin" valueType="num">
                                      <p:cBhvr additive="base">
                                        <p:cTn id="49" dur="500" fill="hold"/>
                                        <p:tgtEl>
                                          <p:spTgt spid="17"/>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350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500" fill="hold"/>
                                        <p:tgtEl>
                                          <p:spTgt spid="23"/>
                                        </p:tgtEl>
                                        <p:attrNameLst>
                                          <p:attrName>ppt_x</p:attrName>
                                        </p:attrNameLst>
                                      </p:cBhvr>
                                      <p:tavLst>
                                        <p:tav tm="0">
                                          <p:val>
                                            <p:strVal val="1+#ppt_w/2"/>
                                          </p:val>
                                        </p:tav>
                                        <p:tav tm="100000">
                                          <p:val>
                                            <p:strVal val="#ppt_x"/>
                                          </p:val>
                                        </p:tav>
                                      </p:tavLst>
                                    </p:anim>
                                    <p:anim calcmode="lin" valueType="num">
                                      <p:cBhvr additive="base">
                                        <p:cTn id="53" dur="500" fill="hold"/>
                                        <p:tgtEl>
                                          <p:spTgt spid="23"/>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3750"/>
                                  </p:stCondLst>
                                  <p:childTnLst>
                                    <p:set>
                                      <p:cBhvr>
                                        <p:cTn id="55" dur="1" fill="hold">
                                          <p:stCondLst>
                                            <p:cond delay="0"/>
                                          </p:stCondLst>
                                        </p:cTn>
                                        <p:tgtEl>
                                          <p:spTgt spid="24"/>
                                        </p:tgtEl>
                                        <p:attrNameLst>
                                          <p:attrName>style.visibility</p:attrName>
                                        </p:attrNameLst>
                                      </p:cBhvr>
                                      <p:to>
                                        <p:strVal val="visible"/>
                                      </p:to>
                                    </p:set>
                                    <p:anim calcmode="lin" valueType="num">
                                      <p:cBhvr additive="base">
                                        <p:cTn id="56" dur="500" fill="hold"/>
                                        <p:tgtEl>
                                          <p:spTgt spid="24"/>
                                        </p:tgtEl>
                                        <p:attrNameLst>
                                          <p:attrName>ppt_x</p:attrName>
                                        </p:attrNameLst>
                                      </p:cBhvr>
                                      <p:tavLst>
                                        <p:tav tm="0">
                                          <p:val>
                                            <p:strVal val="1+#ppt_w/2"/>
                                          </p:val>
                                        </p:tav>
                                        <p:tav tm="100000">
                                          <p:val>
                                            <p:strVal val="#ppt_x"/>
                                          </p:val>
                                        </p:tav>
                                      </p:tavLst>
                                    </p:anim>
                                    <p:anim calcmode="lin" valueType="num">
                                      <p:cBhvr additive="base">
                                        <p:cTn id="57" dur="500" fill="hold"/>
                                        <p:tgtEl>
                                          <p:spTgt spid="24"/>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4000"/>
                                  </p:stCondLst>
                                  <p:childTnLst>
                                    <p:set>
                                      <p:cBhvr>
                                        <p:cTn id="59" dur="1" fill="hold">
                                          <p:stCondLst>
                                            <p:cond delay="0"/>
                                          </p:stCondLst>
                                        </p:cTn>
                                        <p:tgtEl>
                                          <p:spTgt spid="25"/>
                                        </p:tgtEl>
                                        <p:attrNameLst>
                                          <p:attrName>style.visibility</p:attrName>
                                        </p:attrNameLst>
                                      </p:cBhvr>
                                      <p:to>
                                        <p:strVal val="visible"/>
                                      </p:to>
                                    </p:set>
                                    <p:anim calcmode="lin" valueType="num">
                                      <p:cBhvr additive="base">
                                        <p:cTn id="60" dur="500" fill="hold"/>
                                        <p:tgtEl>
                                          <p:spTgt spid="25"/>
                                        </p:tgtEl>
                                        <p:attrNameLst>
                                          <p:attrName>ppt_x</p:attrName>
                                        </p:attrNameLst>
                                      </p:cBhvr>
                                      <p:tavLst>
                                        <p:tav tm="0">
                                          <p:val>
                                            <p:strVal val="1+#ppt_w/2"/>
                                          </p:val>
                                        </p:tav>
                                        <p:tav tm="100000">
                                          <p:val>
                                            <p:strVal val="#ppt_x"/>
                                          </p:val>
                                        </p:tav>
                                      </p:tavLst>
                                    </p:anim>
                                    <p:anim calcmode="lin" valueType="num">
                                      <p:cBhvr additive="base">
                                        <p:cTn id="61" dur="500" fill="hold"/>
                                        <p:tgtEl>
                                          <p:spTgt spid="25"/>
                                        </p:tgtEl>
                                        <p:attrNameLst>
                                          <p:attrName>ppt_y</p:attrName>
                                        </p:attrNameLst>
                                      </p:cBhvr>
                                      <p:tavLst>
                                        <p:tav tm="0">
                                          <p:val>
                                            <p:strVal val="#ppt_y"/>
                                          </p:val>
                                        </p:tav>
                                        <p:tav tm="100000">
                                          <p:val>
                                            <p:strVal val="#ppt_y"/>
                                          </p:val>
                                        </p:tav>
                                      </p:tavLst>
                                    </p:anim>
                                  </p:childTnLst>
                                </p:cTn>
                              </p:par>
                              <p:par>
                                <p:cTn id="62" presetID="2" presetClass="entr" presetSubtype="8" fill="hold" grpId="0" nodeType="withEffect">
                                  <p:stCondLst>
                                    <p:cond delay="500"/>
                                  </p:stCondLst>
                                  <p:childTnLst>
                                    <p:set>
                                      <p:cBhvr>
                                        <p:cTn id="63" dur="1" fill="hold">
                                          <p:stCondLst>
                                            <p:cond delay="0"/>
                                          </p:stCondLst>
                                        </p:cTn>
                                        <p:tgtEl>
                                          <p:spTgt spid="18"/>
                                        </p:tgtEl>
                                        <p:attrNameLst>
                                          <p:attrName>style.visibility</p:attrName>
                                        </p:attrNameLst>
                                      </p:cBhvr>
                                      <p:to>
                                        <p:strVal val="visible"/>
                                      </p:to>
                                    </p:set>
                                    <p:anim calcmode="lin" valueType="num">
                                      <p:cBhvr additive="base">
                                        <p:cTn id="64" dur="500" fill="hold"/>
                                        <p:tgtEl>
                                          <p:spTgt spid="18"/>
                                        </p:tgtEl>
                                        <p:attrNameLst>
                                          <p:attrName>ppt_x</p:attrName>
                                        </p:attrNameLst>
                                      </p:cBhvr>
                                      <p:tavLst>
                                        <p:tav tm="0">
                                          <p:val>
                                            <p:strVal val="0-#ppt_w/2"/>
                                          </p:val>
                                        </p:tav>
                                        <p:tav tm="100000">
                                          <p:val>
                                            <p:strVal val="#ppt_x"/>
                                          </p:val>
                                        </p:tav>
                                      </p:tavLst>
                                    </p:anim>
                                    <p:anim calcmode="lin" valueType="num">
                                      <p:cBhvr additive="base">
                                        <p:cTn id="65"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animBg="1"/>
      <p:bldP spid="23" grpId="0" animBg="1"/>
      <p:bldP spid="24" grpId="0" animBg="1"/>
      <p:bldP spid="25" grpId="0" animBg="1"/>
      <p:bldP spid="2" grpId="0"/>
      <p:bldP spid="3" grpId="0"/>
      <p:bldP spid="4" grpId="0"/>
      <p:bldP spid="1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D57F1E4F-1CFF-5643-939E-217C01CDF565}" type="slidenum">
              <a:rPr lang="fr-FR" b="1" smtClean="0">
                <a:solidFill>
                  <a:schemeClr val="bg1"/>
                </a:solidFill>
              </a:rPr>
              <a:pPr/>
              <a:t>50</a:t>
            </a:fld>
            <a:endParaRPr lang="fr-FR" b="1" dirty="0">
              <a:solidFill>
                <a:schemeClr val="bg1"/>
              </a:solidFill>
            </a:endParaRPr>
          </a:p>
        </p:txBody>
      </p:sp>
      <p:graphicFrame>
        <p:nvGraphicFramePr>
          <p:cNvPr id="5" name="Diagramme 4"/>
          <p:cNvGraphicFramePr/>
          <p:nvPr>
            <p:extLst>
              <p:ext uri="{D42A27DB-BD31-4B8C-83A1-F6EECF244321}">
                <p14:modId xmlns:p14="http://schemas.microsoft.com/office/powerpoint/2010/main" val="3425602880"/>
              </p:ext>
            </p:extLst>
          </p:nvPr>
        </p:nvGraphicFramePr>
        <p:xfrm>
          <a:off x="133350" y="1397000"/>
          <a:ext cx="8743950" cy="4565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lèche droite rayée 5"/>
          <p:cNvSpPr/>
          <p:nvPr/>
        </p:nvSpPr>
        <p:spPr>
          <a:xfrm flipH="1">
            <a:off x="-1213946" y="102598"/>
            <a:ext cx="3690130"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7" name="Titre 1"/>
          <p:cNvSpPr>
            <a:spLocks noGrp="1"/>
          </p:cNvSpPr>
          <p:nvPr>
            <p:ph type="title"/>
          </p:nvPr>
        </p:nvSpPr>
        <p:spPr>
          <a:xfrm>
            <a:off x="152400" y="414626"/>
            <a:ext cx="1981200" cy="480723"/>
          </a:xfrm>
        </p:spPr>
        <p:txBody>
          <a:bodyPr/>
          <a:lstStyle/>
          <a:p>
            <a:r>
              <a:rPr lang="fr-FR" sz="2800" dirty="0" smtClean="0">
                <a:solidFill>
                  <a:schemeClr val="bg1"/>
                </a:solidFill>
                <a:latin typeface="Calibri" pitchFamily="34" charset="0"/>
                <a:cs typeface="Calibri" pitchFamily="34" charset="0"/>
              </a:rPr>
              <a:t>Conclusion</a:t>
            </a:r>
            <a:endParaRPr lang="fr-FR" sz="2800"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val="2758179597"/>
      </p:ext>
    </p:extLst>
  </p:cSld>
  <p:clrMapOvr>
    <a:masterClrMapping/>
  </p:clrMapOvr>
  <p:transition spd="slow">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2893101" y="2727115"/>
            <a:ext cx="4801314" cy="523220"/>
          </a:xfrm>
          <a:prstGeom prst="rect">
            <a:avLst/>
          </a:prstGeom>
          <a:noFill/>
        </p:spPr>
        <p:txBody>
          <a:bodyPr wrap="none" rtlCol="0">
            <a:spAutoFit/>
          </a:bodyPr>
          <a:lstStyle/>
          <a:p>
            <a:r>
              <a:rPr lang="fr-FR" sz="2800" smtClean="0">
                <a:solidFill>
                  <a:schemeClr val="bg1"/>
                </a:solidFill>
                <a:latin typeface="Aharoni" pitchFamily="2" charset="-79"/>
                <a:cs typeface="Aharoni" pitchFamily="2" charset="-79"/>
              </a:rPr>
              <a:t>MERCI pour </a:t>
            </a:r>
            <a:r>
              <a:rPr lang="fr-FR" sz="2800" dirty="0" smtClean="0">
                <a:solidFill>
                  <a:schemeClr val="bg1"/>
                </a:solidFill>
                <a:latin typeface="Aharoni" pitchFamily="2" charset="-79"/>
                <a:cs typeface="Aharoni" pitchFamily="2" charset="-79"/>
              </a:rPr>
              <a:t>votre Attention</a:t>
            </a:r>
            <a:endParaRPr lang="fr-FR" sz="2800" dirty="0">
              <a:solidFill>
                <a:schemeClr val="bg1"/>
              </a:solidFill>
              <a:latin typeface="Aharoni" pitchFamily="2" charset="-79"/>
              <a:cs typeface="Aharoni" pitchFamily="2" charset="-79"/>
            </a:endParaRPr>
          </a:p>
        </p:txBody>
      </p:sp>
      <p:pic>
        <p:nvPicPr>
          <p:cNvPr id="2050" name="Picture 2" descr="C:\Users\BENTALBAK\Desktop\graduated-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16" y="1507915"/>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 descr="C:\Users\zineb\Desktop\miage.png"/>
          <p:cNvPicPr>
            <a:picLocks noChangeAspect="1" noChangeArrowheads="1"/>
          </p:cNvPicPr>
          <p:nvPr/>
        </p:nvPicPr>
        <p:blipFill>
          <a:blip r:embed="rId3" cstate="print"/>
          <a:srcRect/>
          <a:stretch>
            <a:fillRect/>
          </a:stretch>
        </p:blipFill>
        <p:spPr bwMode="auto">
          <a:xfrm>
            <a:off x="4761199" y="135804"/>
            <a:ext cx="2330126" cy="999504"/>
          </a:xfrm>
          <a:prstGeom prst="rect">
            <a:avLst/>
          </a:prstGeom>
          <a:noFill/>
        </p:spPr>
      </p:pic>
      <p:pic>
        <p:nvPicPr>
          <p:cNvPr id="1026" name="Picture 2" descr="C:\Users\BENTALBAK\Desktop\Présentation stage de fin d'etudes\LOGO_Seul_14061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7416" y="5578036"/>
            <a:ext cx="1376376" cy="88878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BENTALBAK\Desktop\Présentation stage de fin d'etudes\lydec-log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6489" y="5578036"/>
            <a:ext cx="751124" cy="88878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p:cNvPicPr/>
          <p:nvPr/>
        </p:nvPicPr>
        <p:blipFill>
          <a:blip r:embed="rId6" cstate="print">
            <a:extLst>
              <a:ext uri="{28A0092B-C50C-407E-A947-70E740481C1C}">
                <a14:useLocalDpi xmlns:a14="http://schemas.microsoft.com/office/drawing/2010/main" val="0"/>
              </a:ext>
            </a:extLst>
          </a:blip>
          <a:stretch>
            <a:fillRect/>
          </a:stretch>
        </p:blipFill>
        <p:spPr>
          <a:xfrm>
            <a:off x="5297243" y="5578036"/>
            <a:ext cx="1324304" cy="8887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9545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lèche droite rayée 22"/>
          <p:cNvSpPr/>
          <p:nvPr/>
        </p:nvSpPr>
        <p:spPr>
          <a:xfrm flipH="1">
            <a:off x="-1213945" y="102598"/>
            <a:ext cx="5171795"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 name="Titre 1"/>
          <p:cNvSpPr>
            <a:spLocks noGrp="1"/>
          </p:cNvSpPr>
          <p:nvPr>
            <p:ph type="title"/>
          </p:nvPr>
        </p:nvSpPr>
        <p:spPr>
          <a:xfrm>
            <a:off x="0" y="374366"/>
            <a:ext cx="3952959" cy="553683"/>
          </a:xfrm>
        </p:spPr>
        <p:txBody>
          <a:bodyPr/>
          <a:lstStyle/>
          <a:p>
            <a:r>
              <a:rPr lang="fr-FR" sz="2800" dirty="0" smtClean="0">
                <a:solidFill>
                  <a:schemeClr val="bg1"/>
                </a:solidFill>
                <a:latin typeface="Calibri" pitchFamily="34" charset="0"/>
                <a:cs typeface="Calibri" pitchFamily="34" charset="0"/>
              </a:rPr>
              <a:t>Actionnaires de la LYDEC</a:t>
            </a:r>
            <a:endParaRPr lang="fr-FR" sz="2800" dirty="0">
              <a:solidFill>
                <a:schemeClr val="bg1"/>
              </a:solidFill>
              <a:latin typeface="Calibri" pitchFamily="34" charset="0"/>
              <a:cs typeface="Calibri" pitchFamily="34" charset="0"/>
            </a:endParaRPr>
          </a:p>
        </p:txBody>
      </p:sp>
      <p:sp>
        <p:nvSpPr>
          <p:cNvPr id="7" name="Rectangle 6"/>
          <p:cNvSpPr/>
          <p:nvPr/>
        </p:nvSpPr>
        <p:spPr>
          <a:xfrm>
            <a:off x="412285" y="5060826"/>
            <a:ext cx="2426370" cy="830997"/>
          </a:xfrm>
          <a:prstGeom prst="rect">
            <a:avLst/>
          </a:prstGeom>
        </p:spPr>
        <p:txBody>
          <a:bodyPr wrap="none">
            <a:spAutoFit/>
          </a:bodyPr>
          <a:lstStyle/>
          <a:p>
            <a:pPr marL="285750" indent="-285750">
              <a:buFont typeface="Arial" pitchFamily="34" charset="0"/>
              <a:buChar char="•"/>
            </a:pPr>
            <a:r>
              <a:rPr lang="fr-FR" sz="1600" b="1" dirty="0">
                <a:solidFill>
                  <a:schemeClr val="bg1"/>
                </a:solidFill>
                <a:latin typeface="Calibri" pitchFamily="34" charset="0"/>
                <a:ea typeface="Batang" panose="02030600000101010101" pitchFamily="18" charset="-127"/>
                <a:cs typeface="Calibri" pitchFamily="34" charset="0"/>
              </a:rPr>
              <a:t>Présent dans 120 </a:t>
            </a:r>
            <a:r>
              <a:rPr lang="fr-FR" sz="1600" b="1" dirty="0" smtClean="0">
                <a:solidFill>
                  <a:schemeClr val="bg1"/>
                </a:solidFill>
                <a:latin typeface="Calibri" pitchFamily="34" charset="0"/>
                <a:ea typeface="Batang" panose="02030600000101010101" pitchFamily="18" charset="-127"/>
                <a:cs typeface="Calibri" pitchFamily="34" charset="0"/>
              </a:rPr>
              <a:t>pays</a:t>
            </a:r>
            <a:endParaRPr lang="fr-FR" sz="1600" b="1" dirty="0">
              <a:solidFill>
                <a:schemeClr val="bg1"/>
              </a:solidFill>
              <a:latin typeface="Calibri" pitchFamily="34" charset="0"/>
              <a:ea typeface="Batang" panose="02030600000101010101" pitchFamily="18" charset="-127"/>
              <a:cs typeface="Calibri" pitchFamily="34" charset="0"/>
            </a:endParaRPr>
          </a:p>
          <a:p>
            <a:pPr marL="285750" indent="-285750">
              <a:buFont typeface="Arial" pitchFamily="34" charset="0"/>
              <a:buChar char="•"/>
            </a:pPr>
            <a:r>
              <a:rPr lang="fr-FR" sz="1600" b="1" dirty="0">
                <a:solidFill>
                  <a:schemeClr val="bg1"/>
                </a:solidFill>
                <a:latin typeface="Calibri" pitchFamily="34" charset="0"/>
                <a:ea typeface="Batang" panose="02030600000101010101" pitchFamily="18" charset="-127"/>
                <a:cs typeface="Calibri" pitchFamily="34" charset="0"/>
              </a:rPr>
              <a:t>Au Maroc depuis 1912 </a:t>
            </a:r>
            <a:endParaRPr lang="fr-FR" sz="1600" b="1" dirty="0" smtClean="0">
              <a:solidFill>
                <a:schemeClr val="bg1"/>
              </a:solidFill>
              <a:latin typeface="Calibri" pitchFamily="34" charset="0"/>
              <a:ea typeface="Batang" panose="02030600000101010101" pitchFamily="18" charset="-127"/>
              <a:cs typeface="Calibri" pitchFamily="34" charset="0"/>
            </a:endParaRPr>
          </a:p>
          <a:p>
            <a:pPr marL="285750" indent="-285750">
              <a:buFont typeface="Arial" pitchFamily="34" charset="0"/>
              <a:buChar char="•"/>
            </a:pPr>
            <a:r>
              <a:rPr lang="fr-FR" sz="1600" b="1" dirty="0" smtClean="0">
                <a:solidFill>
                  <a:schemeClr val="bg1"/>
                </a:solidFill>
                <a:latin typeface="Calibri" pitchFamily="34" charset="0"/>
                <a:ea typeface="Batang" panose="02030600000101010101" pitchFamily="18" charset="-127"/>
                <a:cs typeface="Calibri" pitchFamily="34" charset="0"/>
              </a:rPr>
              <a:t>Métiers </a:t>
            </a:r>
            <a:r>
              <a:rPr lang="fr-FR" sz="1600" b="1" dirty="0">
                <a:solidFill>
                  <a:schemeClr val="bg1"/>
                </a:solidFill>
                <a:latin typeface="Calibri" pitchFamily="34" charset="0"/>
                <a:ea typeface="Batang" panose="02030600000101010101" pitchFamily="18" charset="-127"/>
                <a:cs typeface="Calibri" pitchFamily="34" charset="0"/>
              </a:rPr>
              <a:t>de l’eau</a:t>
            </a:r>
          </a:p>
        </p:txBody>
      </p:sp>
      <p:sp>
        <p:nvSpPr>
          <p:cNvPr id="9" name="Rectangle 8"/>
          <p:cNvSpPr/>
          <p:nvPr/>
        </p:nvSpPr>
        <p:spPr>
          <a:xfrm>
            <a:off x="4877265" y="4768438"/>
            <a:ext cx="4572000" cy="584775"/>
          </a:xfrm>
          <a:prstGeom prst="rect">
            <a:avLst/>
          </a:prstGeom>
        </p:spPr>
        <p:txBody>
          <a:bodyPr>
            <a:spAutoFit/>
          </a:bodyPr>
          <a:lstStyle/>
          <a:p>
            <a:pPr marL="285750" indent="-285750">
              <a:buFont typeface="Arial" pitchFamily="34" charset="0"/>
              <a:buChar char="•"/>
            </a:pPr>
            <a:r>
              <a:rPr lang="fr-FR" sz="1600" b="1" dirty="0">
                <a:solidFill>
                  <a:schemeClr val="bg1"/>
                </a:solidFill>
                <a:latin typeface="Calibri" pitchFamily="34" charset="0"/>
                <a:ea typeface="Batang" panose="02030600000101010101" pitchFamily="18" charset="-127"/>
                <a:cs typeface="Calibri" pitchFamily="34" charset="0"/>
              </a:rPr>
              <a:t>P</a:t>
            </a:r>
            <a:r>
              <a:rPr lang="fr-FR" sz="1600" b="1" dirty="0" smtClean="0">
                <a:solidFill>
                  <a:schemeClr val="bg1"/>
                </a:solidFill>
                <a:latin typeface="Calibri" pitchFamily="34" charset="0"/>
                <a:ea typeface="Batang" panose="02030600000101010101" pitchFamily="18" charset="-127"/>
                <a:cs typeface="Calibri" pitchFamily="34" charset="0"/>
              </a:rPr>
              <a:t>remier </a:t>
            </a:r>
            <a:r>
              <a:rPr lang="fr-FR" sz="1600" b="1" dirty="0">
                <a:solidFill>
                  <a:schemeClr val="bg1"/>
                </a:solidFill>
                <a:latin typeface="Calibri" pitchFamily="34" charset="0"/>
                <a:ea typeface="Batang" panose="02030600000101010101" pitchFamily="18" charset="-127"/>
                <a:cs typeface="Calibri" pitchFamily="34" charset="0"/>
              </a:rPr>
              <a:t>investisseur </a:t>
            </a:r>
            <a:r>
              <a:rPr lang="fr-FR" sz="1600" b="1" dirty="0" smtClean="0">
                <a:solidFill>
                  <a:schemeClr val="bg1"/>
                </a:solidFill>
                <a:latin typeface="Calibri" pitchFamily="34" charset="0"/>
                <a:ea typeface="Batang" panose="02030600000101010101" pitchFamily="18" charset="-127"/>
                <a:cs typeface="Calibri" pitchFamily="34" charset="0"/>
              </a:rPr>
              <a:t>institutionnel </a:t>
            </a:r>
            <a:r>
              <a:rPr lang="fr-FR" sz="1600" b="1" dirty="0">
                <a:solidFill>
                  <a:schemeClr val="bg1"/>
                </a:solidFill>
                <a:latin typeface="Calibri" pitchFamily="34" charset="0"/>
                <a:ea typeface="Batang" panose="02030600000101010101" pitchFamily="18" charset="-127"/>
                <a:cs typeface="Calibri" pitchFamily="34" charset="0"/>
              </a:rPr>
              <a:t>du </a:t>
            </a:r>
            <a:r>
              <a:rPr lang="fr-FR" sz="1600" b="1" dirty="0" smtClean="0">
                <a:solidFill>
                  <a:schemeClr val="bg1"/>
                </a:solidFill>
                <a:latin typeface="Calibri" pitchFamily="34" charset="0"/>
                <a:ea typeface="Batang" panose="02030600000101010101" pitchFamily="18" charset="-127"/>
                <a:cs typeface="Calibri" pitchFamily="34" charset="0"/>
              </a:rPr>
              <a:t>pays.</a:t>
            </a:r>
          </a:p>
          <a:p>
            <a:pPr marL="285750" indent="-285750">
              <a:buFont typeface="Arial" pitchFamily="34" charset="0"/>
              <a:buChar char="•"/>
            </a:pPr>
            <a:r>
              <a:rPr lang="fr-FR" sz="1600" b="1" dirty="0">
                <a:solidFill>
                  <a:schemeClr val="bg1"/>
                </a:solidFill>
                <a:latin typeface="Calibri" pitchFamily="34" charset="0"/>
                <a:ea typeface="Batang" panose="02030600000101010101" pitchFamily="18" charset="-127"/>
                <a:cs typeface="Calibri" pitchFamily="34" charset="0"/>
              </a:rPr>
              <a:t>la société d'investissement  de la CDG.</a:t>
            </a:r>
          </a:p>
        </p:txBody>
      </p:sp>
      <p:sp>
        <p:nvSpPr>
          <p:cNvPr id="10" name="Rectangle 9"/>
          <p:cNvSpPr/>
          <p:nvPr/>
        </p:nvSpPr>
        <p:spPr>
          <a:xfrm>
            <a:off x="2825894" y="3522205"/>
            <a:ext cx="4109074" cy="830997"/>
          </a:xfrm>
          <a:prstGeom prst="rect">
            <a:avLst/>
          </a:prstGeom>
        </p:spPr>
        <p:txBody>
          <a:bodyPr wrap="none">
            <a:spAutoFit/>
          </a:bodyPr>
          <a:lstStyle/>
          <a:p>
            <a:pPr marL="285750" indent="-285750">
              <a:buFont typeface="Arial" pitchFamily="34" charset="0"/>
              <a:buChar char="•"/>
            </a:pPr>
            <a:r>
              <a:rPr lang="fr-FR" sz="1600" b="1" dirty="0">
                <a:solidFill>
                  <a:schemeClr val="bg1"/>
                </a:solidFill>
                <a:latin typeface="Calibri" pitchFamily="34" charset="0"/>
                <a:ea typeface="Batang" panose="02030600000101010101" pitchFamily="18" charset="-127"/>
                <a:cs typeface="Calibri" pitchFamily="34" charset="0"/>
              </a:rPr>
              <a:t>Filiale de </a:t>
            </a:r>
            <a:r>
              <a:rPr lang="fr-FR" sz="1600" b="1" dirty="0" err="1" smtClean="0">
                <a:solidFill>
                  <a:schemeClr val="bg1"/>
                </a:solidFill>
                <a:latin typeface="Calibri" pitchFamily="34" charset="0"/>
                <a:ea typeface="Batang" panose="02030600000101010101" pitchFamily="18" charset="-127"/>
                <a:cs typeface="Calibri" pitchFamily="34" charset="0"/>
              </a:rPr>
              <a:t>FinanceCom</a:t>
            </a:r>
            <a:r>
              <a:rPr lang="fr-FR" sz="1600" b="1" dirty="0" smtClean="0">
                <a:solidFill>
                  <a:schemeClr val="bg1"/>
                </a:solidFill>
                <a:latin typeface="Calibri" pitchFamily="34" charset="0"/>
                <a:ea typeface="Batang" panose="02030600000101010101" pitchFamily="18" charset="-127"/>
                <a:cs typeface="Calibri" pitchFamily="34" charset="0"/>
              </a:rPr>
              <a:t>.</a:t>
            </a:r>
          </a:p>
          <a:p>
            <a:pPr marL="285750" indent="-285750">
              <a:buFont typeface="Arial" pitchFamily="34" charset="0"/>
              <a:buChar char="•"/>
            </a:pPr>
            <a:r>
              <a:rPr lang="fr-FR" sz="1600" b="1" dirty="0">
                <a:solidFill>
                  <a:schemeClr val="bg1"/>
                </a:solidFill>
                <a:latin typeface="Calibri" pitchFamily="34" charset="0"/>
                <a:ea typeface="Batang" panose="02030600000101010101" pitchFamily="18" charset="-127"/>
                <a:cs typeface="Calibri" pitchFamily="34" charset="0"/>
              </a:rPr>
              <a:t>compagnie </a:t>
            </a:r>
            <a:r>
              <a:rPr lang="fr-FR" sz="1600" b="1" dirty="0" smtClean="0">
                <a:solidFill>
                  <a:schemeClr val="bg1"/>
                </a:solidFill>
                <a:latin typeface="Calibri" pitchFamily="34" charset="0"/>
                <a:ea typeface="Batang" panose="02030600000101010101" pitchFamily="18" charset="-127"/>
                <a:cs typeface="Calibri" pitchFamily="34" charset="0"/>
              </a:rPr>
              <a:t>d'assurance</a:t>
            </a:r>
          </a:p>
          <a:p>
            <a:pPr marL="285750" indent="-285750">
              <a:buFont typeface="Arial" pitchFamily="34" charset="0"/>
              <a:buChar char="•"/>
            </a:pPr>
            <a:r>
              <a:rPr lang="fr-FR" sz="1600" b="1" dirty="0">
                <a:solidFill>
                  <a:schemeClr val="bg1"/>
                </a:solidFill>
                <a:latin typeface="Calibri" pitchFamily="34" charset="0"/>
                <a:ea typeface="Batang" panose="02030600000101010101" pitchFamily="18" charset="-127"/>
                <a:cs typeface="Calibri" pitchFamily="34" charset="0"/>
              </a:rPr>
              <a:t>fusion des compagnies RMA et Al </a:t>
            </a:r>
            <a:r>
              <a:rPr lang="fr-FR" sz="1600" b="1" dirty="0" err="1">
                <a:solidFill>
                  <a:schemeClr val="bg1"/>
                </a:solidFill>
                <a:latin typeface="Calibri" pitchFamily="34" charset="0"/>
                <a:ea typeface="Batang" panose="02030600000101010101" pitchFamily="18" charset="-127"/>
                <a:cs typeface="Calibri" pitchFamily="34" charset="0"/>
              </a:rPr>
              <a:t>Watanya</a:t>
            </a:r>
            <a:endParaRPr lang="fr-FR" sz="1600" b="1" dirty="0">
              <a:solidFill>
                <a:schemeClr val="bg1"/>
              </a:solidFill>
              <a:latin typeface="Calibri" pitchFamily="34" charset="0"/>
              <a:ea typeface="Batang" panose="02030600000101010101" pitchFamily="18" charset="-127"/>
              <a:cs typeface="Calibri" pitchFamily="34" charset="0"/>
            </a:endParaRPr>
          </a:p>
        </p:txBody>
      </p:sp>
      <p:graphicFrame>
        <p:nvGraphicFramePr>
          <p:cNvPr id="12" name="Diagramme 11"/>
          <p:cNvGraphicFramePr/>
          <p:nvPr>
            <p:extLst>
              <p:ext uri="{D42A27DB-BD31-4B8C-83A1-F6EECF244321}">
                <p14:modId xmlns:p14="http://schemas.microsoft.com/office/powerpoint/2010/main" val="1849689534"/>
              </p:ext>
            </p:extLst>
          </p:nvPr>
        </p:nvGraphicFramePr>
        <p:xfrm>
          <a:off x="525148" y="1169633"/>
          <a:ext cx="7972466" cy="2535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ZoneTexte 12"/>
          <p:cNvSpPr txBox="1"/>
          <p:nvPr/>
        </p:nvSpPr>
        <p:spPr>
          <a:xfrm>
            <a:off x="3594537" y="2953048"/>
            <a:ext cx="160704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fr-FR" dirty="0" smtClean="0">
                <a:solidFill>
                  <a:schemeClr val="bg1"/>
                </a:solidFill>
                <a:latin typeface="Calibri" pitchFamily="34" charset="0"/>
                <a:cs typeface="Calibri" pitchFamily="34" charset="0"/>
              </a:rPr>
              <a:t>RMA WATANYA</a:t>
            </a:r>
            <a:endParaRPr lang="fr-FR" dirty="0">
              <a:solidFill>
                <a:schemeClr val="bg1"/>
              </a:solidFill>
              <a:latin typeface="Calibri" pitchFamily="34" charset="0"/>
              <a:cs typeface="Calibri" pitchFamily="34" charset="0"/>
            </a:endParaRPr>
          </a:p>
        </p:txBody>
      </p:sp>
      <p:sp>
        <p:nvSpPr>
          <p:cNvPr id="14" name="ZoneTexte 13"/>
          <p:cNvSpPr txBox="1"/>
          <p:nvPr/>
        </p:nvSpPr>
        <p:spPr>
          <a:xfrm>
            <a:off x="412285" y="4546096"/>
            <a:ext cx="218547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fr-FR" dirty="0" smtClean="0">
                <a:solidFill>
                  <a:schemeClr val="bg1"/>
                </a:solidFill>
                <a:latin typeface="Calibri" pitchFamily="34" charset="0"/>
                <a:cs typeface="Calibri" pitchFamily="34" charset="0"/>
              </a:rPr>
              <a:t>SUEZ Environnement</a:t>
            </a:r>
            <a:endParaRPr lang="fr-FR" dirty="0">
              <a:solidFill>
                <a:schemeClr val="bg1"/>
              </a:solidFill>
              <a:latin typeface="Calibri" pitchFamily="34" charset="0"/>
              <a:cs typeface="Calibri" pitchFamily="34" charset="0"/>
            </a:endParaRPr>
          </a:p>
        </p:txBody>
      </p:sp>
      <p:sp>
        <p:nvSpPr>
          <p:cNvPr id="15" name="ZoneTexte 14"/>
          <p:cNvSpPr txBox="1"/>
          <p:nvPr/>
        </p:nvSpPr>
        <p:spPr>
          <a:xfrm>
            <a:off x="6442839" y="4367434"/>
            <a:ext cx="189199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fr-FR" dirty="0" smtClean="0">
                <a:solidFill>
                  <a:schemeClr val="bg1"/>
                </a:solidFill>
                <a:latin typeface="Calibri" pitchFamily="34" charset="0"/>
                <a:cs typeface="Calibri" pitchFamily="34" charset="0"/>
              </a:rPr>
              <a:t>FIPAR groupe CDG</a:t>
            </a:r>
            <a:endParaRPr lang="fr-FR" dirty="0">
              <a:solidFill>
                <a:schemeClr val="bg1"/>
              </a:solidFill>
              <a:latin typeface="Calibri" pitchFamily="34" charset="0"/>
              <a:cs typeface="Calibri" pitchFamily="34" charset="0"/>
            </a:endParaRPr>
          </a:p>
        </p:txBody>
      </p:sp>
      <p:sp>
        <p:nvSpPr>
          <p:cNvPr id="17" name="Flèche droite 16"/>
          <p:cNvSpPr/>
          <p:nvPr/>
        </p:nvSpPr>
        <p:spPr>
          <a:xfrm>
            <a:off x="2873882" y="5368467"/>
            <a:ext cx="7137913" cy="7920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Espace réservé du numéro de diapositive 19"/>
          <p:cNvSpPr>
            <a:spLocks noGrp="1"/>
          </p:cNvSpPr>
          <p:nvPr>
            <p:ph type="sldNum" sz="quarter" idx="12"/>
          </p:nvPr>
        </p:nvSpPr>
        <p:spPr/>
        <p:txBody>
          <a:bodyPr/>
          <a:lstStyle/>
          <a:p>
            <a:fld id="{D57F1E4F-1CFF-5643-939E-217C01CDF565}" type="slidenum">
              <a:rPr lang="fr-FR" b="1" smtClean="0">
                <a:solidFill>
                  <a:schemeClr val="bg1"/>
                </a:solidFill>
              </a:rPr>
              <a:pPr/>
              <a:t>6</a:t>
            </a:fld>
            <a:endParaRPr lang="fr-FR" b="1" dirty="0">
              <a:solidFill>
                <a:schemeClr val="bg1"/>
              </a:solidFill>
            </a:endParaRPr>
          </a:p>
        </p:txBody>
      </p:sp>
      <p:sp>
        <p:nvSpPr>
          <p:cNvPr id="16" name="Rectangle 15"/>
          <p:cNvSpPr/>
          <p:nvPr/>
        </p:nvSpPr>
        <p:spPr>
          <a:xfrm>
            <a:off x="5021359" y="365847"/>
            <a:ext cx="1840248"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19" name="Rectangle 18"/>
          <p:cNvSpPr/>
          <p:nvPr/>
        </p:nvSpPr>
        <p:spPr>
          <a:xfrm>
            <a:off x="5021359" y="12403"/>
            <a:ext cx="1840247" cy="369332"/>
          </a:xfrm>
          <a:prstGeom prst="rect">
            <a:avLst/>
          </a:prstGeom>
        </p:spPr>
        <p:txBody>
          <a:bodyPr wrap="none">
            <a:spAutoFit/>
          </a:bodyPr>
          <a:lstStyle/>
          <a:p>
            <a:pPr lvl="0" algn="ctr"/>
            <a:r>
              <a:rPr lang="fr-FR" b="1" i="1" dirty="0">
                <a:solidFill>
                  <a:schemeClr val="bg1"/>
                </a:solidFill>
                <a:latin typeface="Calibri" pitchFamily="34" charset="0"/>
                <a:cs typeface="Calibri" pitchFamily="34" charset="0"/>
              </a:rPr>
              <a:t>Contexte Général</a:t>
            </a:r>
            <a:endParaRPr lang="fr-FR" sz="2400" b="1" i="1" dirty="0">
              <a:solidFill>
                <a:schemeClr val="bg1"/>
              </a:solidFill>
              <a:latin typeface="Calibri" pitchFamily="34" charset="0"/>
              <a:cs typeface="Calibri" pitchFamily="34" charset="0"/>
            </a:endParaRPr>
          </a:p>
        </p:txBody>
      </p:sp>
      <p:pic>
        <p:nvPicPr>
          <p:cNvPr id="18" name="Picture 1" descr="C:\Users\zineb\Desktop\miage.png"/>
          <p:cNvPicPr>
            <a:picLocks noChangeAspect="1" noChangeArrowheads="1"/>
          </p:cNvPicPr>
          <p:nvPr/>
        </p:nvPicPr>
        <p:blipFill>
          <a:blip r:embed="rId8" cstate="print"/>
          <a:srcRect/>
          <a:stretch>
            <a:fillRect/>
          </a:stretch>
        </p:blipFill>
        <p:spPr bwMode="auto">
          <a:xfrm>
            <a:off x="7993115" y="6356035"/>
            <a:ext cx="1081573" cy="463939"/>
          </a:xfrm>
          <a:prstGeom prst="rect">
            <a:avLst/>
          </a:prstGeom>
          <a:noFill/>
        </p:spPr>
      </p:pic>
    </p:spTree>
    <p:extLst>
      <p:ext uri="{BB962C8B-B14F-4D97-AF65-F5344CB8AC3E}">
        <p14:creationId xmlns:p14="http://schemas.microsoft.com/office/powerpoint/2010/main" val="32567595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12">
                                            <p:graphicEl>
                                              <a:dgm id="{57D16B99-150C-4C52-BA0F-FEFEFE14B4FA}"/>
                                            </p:graphicEl>
                                          </p:spTgt>
                                        </p:tgtEl>
                                        <p:attrNameLst>
                                          <p:attrName>style.visibility</p:attrName>
                                        </p:attrNameLst>
                                      </p:cBhvr>
                                      <p:to>
                                        <p:strVal val="visible"/>
                                      </p:to>
                                    </p:set>
                                    <p:anim calcmode="lin" valueType="num">
                                      <p:cBhvr additive="base">
                                        <p:cTn id="7" dur="500" fill="hold"/>
                                        <p:tgtEl>
                                          <p:spTgt spid="12">
                                            <p:graphicEl>
                                              <a:dgm id="{57D16B99-150C-4C52-BA0F-FEFEFE14B4FA}"/>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
                                            <p:graphicEl>
                                              <a:dgm id="{57D16B99-150C-4C52-BA0F-FEFEFE14B4FA}"/>
                                            </p:graphicEl>
                                          </p:spTgt>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500"/>
                                  </p:stCondLst>
                                  <p:childTnLst>
                                    <p:set>
                                      <p:cBhvr>
                                        <p:cTn id="10" dur="1" fill="hold">
                                          <p:stCondLst>
                                            <p:cond delay="0"/>
                                          </p:stCondLst>
                                        </p:cTn>
                                        <p:tgtEl>
                                          <p:spTgt spid="12">
                                            <p:graphicEl>
                                              <a:dgm id="{769FA2E4-22EF-48E4-B61E-5C3F91209BC6}"/>
                                            </p:graphicEl>
                                          </p:spTgt>
                                        </p:tgtEl>
                                        <p:attrNameLst>
                                          <p:attrName>style.visibility</p:attrName>
                                        </p:attrNameLst>
                                      </p:cBhvr>
                                      <p:to>
                                        <p:strVal val="visible"/>
                                      </p:to>
                                    </p:set>
                                    <p:anim calcmode="lin" valueType="num">
                                      <p:cBhvr additive="base">
                                        <p:cTn id="11" dur="500" fill="hold"/>
                                        <p:tgtEl>
                                          <p:spTgt spid="12">
                                            <p:graphicEl>
                                              <a:dgm id="{769FA2E4-22EF-48E4-B61E-5C3F91209BC6}"/>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2">
                                            <p:graphicEl>
                                              <a:dgm id="{769FA2E4-22EF-48E4-B61E-5C3F91209BC6}"/>
                                            </p:graphicEl>
                                          </p:spTgt>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1000"/>
                                  </p:stCondLst>
                                  <p:childTnLst>
                                    <p:set>
                                      <p:cBhvr>
                                        <p:cTn id="14" dur="1" fill="hold">
                                          <p:stCondLst>
                                            <p:cond delay="0"/>
                                          </p:stCondLst>
                                        </p:cTn>
                                        <p:tgtEl>
                                          <p:spTgt spid="12">
                                            <p:graphicEl>
                                              <a:dgm id="{F8A38FFF-1E8B-47D6-8B23-4653294DD10D}"/>
                                            </p:graphicEl>
                                          </p:spTgt>
                                        </p:tgtEl>
                                        <p:attrNameLst>
                                          <p:attrName>style.visibility</p:attrName>
                                        </p:attrNameLst>
                                      </p:cBhvr>
                                      <p:to>
                                        <p:strVal val="visible"/>
                                      </p:to>
                                    </p:set>
                                    <p:anim calcmode="lin" valueType="num">
                                      <p:cBhvr additive="base">
                                        <p:cTn id="15" dur="500" fill="hold"/>
                                        <p:tgtEl>
                                          <p:spTgt spid="12">
                                            <p:graphicEl>
                                              <a:dgm id="{F8A38FFF-1E8B-47D6-8B23-4653294DD10D}"/>
                                            </p:graphic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2">
                                            <p:graphicEl>
                                              <a:dgm id="{F8A38FFF-1E8B-47D6-8B23-4653294DD10D}"/>
                                            </p:graphicEl>
                                          </p:spTgt>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12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8" fill="hold" grpId="0" nodeType="withEffect">
                                  <p:stCondLst>
                                    <p:cond delay="175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2" presetClass="entr" presetSubtype="4" fill="hold" grpId="0" nodeType="withEffect">
                                  <p:stCondLst>
                                    <p:cond delay="250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2" fill="hold" grpId="0" nodeType="withEffect">
                                  <p:stCondLst>
                                    <p:cond delay="325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1+#ppt_w/2"/>
                                          </p:val>
                                        </p:tav>
                                        <p:tav tm="100000">
                                          <p:val>
                                            <p:strVal val="#ppt_x"/>
                                          </p:val>
                                        </p:tav>
                                      </p:tavLst>
                                    </p:anim>
                                    <p:anim calcmode="lin" valueType="num">
                                      <p:cBhvr additive="base">
                                        <p:cTn id="4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Graphic spid="12" grpId="0" uiExpand="1">
        <p:bldSub>
          <a:bldDgm bld="one"/>
        </p:bldSub>
      </p:bldGraphic>
      <p:bldP spid="13" grpId="0" animBg="1"/>
      <p:bldP spid="14" grpId="0" animBg="1"/>
      <p:bldP spid="15"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lèche droite rayée 14"/>
          <p:cNvSpPr/>
          <p:nvPr/>
        </p:nvSpPr>
        <p:spPr>
          <a:xfrm flipH="1">
            <a:off x="-1213945" y="102598"/>
            <a:ext cx="5144500"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4" name="Forme en L 3"/>
          <p:cNvSpPr/>
          <p:nvPr/>
        </p:nvSpPr>
        <p:spPr>
          <a:xfrm flipH="1">
            <a:off x="-1450433" y="2803788"/>
            <a:ext cx="2207179" cy="3153103"/>
          </a:xfrm>
          <a:prstGeom prst="corner">
            <a:avLst>
              <a:gd name="adj1" fmla="val 17732"/>
              <a:gd name="adj2" fmla="val 189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7" name="Chart 26"/>
          <p:cNvGraphicFramePr/>
          <p:nvPr>
            <p:extLst>
              <p:ext uri="{D42A27DB-BD31-4B8C-83A1-F6EECF244321}">
                <p14:modId xmlns:p14="http://schemas.microsoft.com/office/powerpoint/2010/main" val="3986492702"/>
              </p:ext>
            </p:extLst>
          </p:nvPr>
        </p:nvGraphicFramePr>
        <p:xfrm>
          <a:off x="2422634" y="1255108"/>
          <a:ext cx="6437587" cy="3362378"/>
        </p:xfrm>
        <a:graphic>
          <a:graphicData uri="http://schemas.openxmlformats.org/drawingml/2006/chart">
            <c:chart xmlns:c="http://schemas.openxmlformats.org/drawingml/2006/chart" xmlns:r="http://schemas.openxmlformats.org/officeDocument/2006/relationships" r:id="rId3"/>
          </a:graphicData>
        </a:graphic>
      </p:graphicFrame>
      <p:sp>
        <p:nvSpPr>
          <p:cNvPr id="3" name="Flèche droite à entaille 2"/>
          <p:cNvSpPr/>
          <p:nvPr/>
        </p:nvSpPr>
        <p:spPr>
          <a:xfrm>
            <a:off x="409904" y="2518345"/>
            <a:ext cx="2680138" cy="950075"/>
          </a:xfrm>
          <a:prstGeom prst="notchedRightArrow">
            <a:avLst>
              <a:gd name="adj1" fmla="val 42204"/>
              <a:gd name="adj2" fmla="val 4793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1166645" y="5127618"/>
            <a:ext cx="6495395" cy="369332"/>
          </a:xfrm>
          <a:prstGeom prst="rect">
            <a:avLst/>
          </a:prstGeom>
        </p:spPr>
        <p:txBody>
          <a:bodyPr wrap="square">
            <a:spAutoFit/>
          </a:bodyPr>
          <a:lstStyle/>
          <a:p>
            <a:r>
              <a:rPr lang="fr-FR" b="1" dirty="0" smtClean="0">
                <a:solidFill>
                  <a:schemeClr val="bg1"/>
                </a:solidFill>
                <a:latin typeface="Calibri" pitchFamily="34" charset="0"/>
                <a:cs typeface="Calibri" pitchFamily="34" charset="0"/>
              </a:rPr>
              <a:t>LYDEC</a:t>
            </a:r>
            <a:r>
              <a:rPr lang="fr-FR" dirty="0" smtClean="0">
                <a:solidFill>
                  <a:schemeClr val="bg1"/>
                </a:solidFill>
                <a:latin typeface="Calibri" pitchFamily="34" charset="0"/>
                <a:cs typeface="Calibri" pitchFamily="34" charset="0"/>
              </a:rPr>
              <a:t> est </a:t>
            </a:r>
            <a:r>
              <a:rPr lang="fr-FR" dirty="0">
                <a:solidFill>
                  <a:schemeClr val="bg1"/>
                </a:solidFill>
                <a:latin typeface="Calibri" pitchFamily="34" charset="0"/>
                <a:cs typeface="Calibri" pitchFamily="34" charset="0"/>
              </a:rPr>
              <a:t>une entreprise </a:t>
            </a:r>
            <a:r>
              <a:rPr lang="fr-FR" dirty="0" smtClean="0">
                <a:solidFill>
                  <a:schemeClr val="bg1"/>
                </a:solidFill>
                <a:latin typeface="Calibri" pitchFamily="34" charset="0"/>
                <a:cs typeface="Calibri" pitchFamily="34" charset="0"/>
              </a:rPr>
              <a:t> cotée </a:t>
            </a:r>
            <a:r>
              <a:rPr lang="fr-FR" dirty="0">
                <a:solidFill>
                  <a:schemeClr val="bg1"/>
                </a:solidFill>
                <a:latin typeface="Calibri" pitchFamily="34" charset="0"/>
                <a:cs typeface="Calibri" pitchFamily="34" charset="0"/>
              </a:rPr>
              <a:t>en </a:t>
            </a:r>
            <a:r>
              <a:rPr lang="fr-FR" dirty="0" smtClean="0">
                <a:solidFill>
                  <a:schemeClr val="bg1"/>
                </a:solidFill>
                <a:latin typeface="Calibri" pitchFamily="34" charset="0"/>
                <a:cs typeface="Calibri" pitchFamily="34" charset="0"/>
              </a:rPr>
              <a:t>bourse depuis </a:t>
            </a:r>
            <a:r>
              <a:rPr lang="fr-FR" dirty="0">
                <a:solidFill>
                  <a:schemeClr val="bg1"/>
                </a:solidFill>
                <a:latin typeface="Calibri" pitchFamily="34" charset="0"/>
                <a:cs typeface="Calibri" pitchFamily="34" charset="0"/>
              </a:rPr>
              <a:t>juillet 2005</a:t>
            </a:r>
            <a:r>
              <a:rPr lang="fr-FR" dirty="0" smtClean="0">
                <a:solidFill>
                  <a:schemeClr val="bg1"/>
                </a:solidFill>
                <a:latin typeface="Calibri" pitchFamily="34" charset="0"/>
                <a:cs typeface="Calibri" pitchFamily="34" charset="0"/>
              </a:rPr>
              <a:t>.</a:t>
            </a:r>
            <a:endParaRPr lang="fr-FR" dirty="0">
              <a:solidFill>
                <a:schemeClr val="bg1"/>
              </a:solidFill>
              <a:latin typeface="Calibri" pitchFamily="34" charset="0"/>
              <a:cs typeface="Calibri" pitchFamily="34" charset="0"/>
            </a:endParaRPr>
          </a:p>
        </p:txBody>
      </p:sp>
      <p:sp>
        <p:nvSpPr>
          <p:cNvPr id="8" name="Titre 1"/>
          <p:cNvSpPr>
            <a:spLocks noGrp="1"/>
          </p:cNvSpPr>
          <p:nvPr>
            <p:ph type="title"/>
          </p:nvPr>
        </p:nvSpPr>
        <p:spPr>
          <a:xfrm>
            <a:off x="0" y="388012"/>
            <a:ext cx="3841514" cy="499092"/>
          </a:xfrm>
        </p:spPr>
        <p:txBody>
          <a:bodyPr/>
          <a:lstStyle/>
          <a:p>
            <a:r>
              <a:rPr lang="fr-FR" sz="2800" dirty="0" smtClean="0">
                <a:solidFill>
                  <a:schemeClr val="bg1"/>
                </a:solidFill>
                <a:latin typeface="Calibri" pitchFamily="34" charset="0"/>
                <a:cs typeface="Calibri" pitchFamily="34" charset="0"/>
              </a:rPr>
              <a:t>Actionnaires de la LYDEC</a:t>
            </a:r>
            <a:endParaRPr lang="fr-FR" sz="2800" dirty="0">
              <a:solidFill>
                <a:schemeClr val="bg1"/>
              </a:solidFill>
              <a:latin typeface="Calibri" pitchFamily="34" charset="0"/>
              <a:cs typeface="Calibri" pitchFamily="34" charset="0"/>
            </a:endParaRPr>
          </a:p>
        </p:txBody>
      </p:sp>
      <p:sp>
        <p:nvSpPr>
          <p:cNvPr id="12" name="Espace réservé du numéro de diapositive 11"/>
          <p:cNvSpPr>
            <a:spLocks noGrp="1"/>
          </p:cNvSpPr>
          <p:nvPr>
            <p:ph type="sldNum" sz="quarter" idx="12"/>
          </p:nvPr>
        </p:nvSpPr>
        <p:spPr/>
        <p:txBody>
          <a:bodyPr/>
          <a:lstStyle/>
          <a:p>
            <a:fld id="{D57F1E4F-1CFF-5643-939E-217C01CDF565}" type="slidenum">
              <a:rPr lang="fr-FR" b="1" smtClean="0">
                <a:solidFill>
                  <a:schemeClr val="bg1"/>
                </a:solidFill>
              </a:rPr>
              <a:pPr/>
              <a:t>7</a:t>
            </a:fld>
            <a:endParaRPr lang="fr-FR" b="1" dirty="0">
              <a:solidFill>
                <a:schemeClr val="bg1"/>
              </a:solidFill>
            </a:endParaRPr>
          </a:p>
        </p:txBody>
      </p:sp>
      <p:sp>
        <p:nvSpPr>
          <p:cNvPr id="11" name="Rectangle 10"/>
          <p:cNvSpPr/>
          <p:nvPr/>
        </p:nvSpPr>
        <p:spPr>
          <a:xfrm>
            <a:off x="5021359" y="365847"/>
            <a:ext cx="1840248"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13" name="Rectangle 12"/>
          <p:cNvSpPr/>
          <p:nvPr/>
        </p:nvSpPr>
        <p:spPr>
          <a:xfrm>
            <a:off x="5021359" y="12403"/>
            <a:ext cx="1840247" cy="369332"/>
          </a:xfrm>
          <a:prstGeom prst="rect">
            <a:avLst/>
          </a:prstGeom>
        </p:spPr>
        <p:txBody>
          <a:bodyPr wrap="none">
            <a:spAutoFit/>
          </a:bodyPr>
          <a:lstStyle/>
          <a:p>
            <a:pPr lvl="0" algn="ctr"/>
            <a:r>
              <a:rPr lang="fr-FR" b="1" i="1" dirty="0">
                <a:solidFill>
                  <a:schemeClr val="bg1"/>
                </a:solidFill>
                <a:latin typeface="Calibri" pitchFamily="34" charset="0"/>
                <a:cs typeface="Calibri" pitchFamily="34" charset="0"/>
              </a:rPr>
              <a:t>Contexte Général</a:t>
            </a:r>
            <a:endParaRPr lang="fr-FR" sz="2400" b="1" i="1" dirty="0">
              <a:solidFill>
                <a:schemeClr val="bg1"/>
              </a:solidFill>
              <a:latin typeface="Calibri" pitchFamily="34" charset="0"/>
              <a:cs typeface="Calibri" pitchFamily="34" charset="0"/>
            </a:endParaRPr>
          </a:p>
        </p:txBody>
      </p:sp>
      <p:pic>
        <p:nvPicPr>
          <p:cNvPr id="14" name="Picture 1" descr="C:\Users\zineb\Desktop\miage.png"/>
          <p:cNvPicPr>
            <a:picLocks noChangeAspect="1" noChangeArrowheads="1"/>
          </p:cNvPicPr>
          <p:nvPr/>
        </p:nvPicPr>
        <p:blipFill>
          <a:blip r:embed="rId4" cstate="print"/>
          <a:srcRect/>
          <a:stretch>
            <a:fillRect/>
          </a:stretch>
        </p:blipFill>
        <p:spPr bwMode="auto">
          <a:xfrm>
            <a:off x="7993115" y="6356035"/>
            <a:ext cx="1081573" cy="463939"/>
          </a:xfrm>
          <a:prstGeom prst="rect">
            <a:avLst/>
          </a:prstGeom>
          <a:noFill/>
        </p:spPr>
      </p:pic>
    </p:spTree>
    <p:extLst>
      <p:ext uri="{BB962C8B-B14F-4D97-AF65-F5344CB8AC3E}">
        <p14:creationId xmlns:p14="http://schemas.microsoft.com/office/powerpoint/2010/main" val="557276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1+#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AsOne/>
      </p:bldGraphic>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èche droite rayée 12"/>
          <p:cNvSpPr/>
          <p:nvPr/>
        </p:nvSpPr>
        <p:spPr>
          <a:xfrm flipH="1">
            <a:off x="-1213946" y="102598"/>
            <a:ext cx="5335569"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8" name="Rectangle 27"/>
          <p:cNvSpPr/>
          <p:nvPr/>
        </p:nvSpPr>
        <p:spPr>
          <a:xfrm>
            <a:off x="3081600" y="4322047"/>
            <a:ext cx="687600" cy="181303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sp>
        <p:nvSpPr>
          <p:cNvPr id="2" name="Title 1"/>
          <p:cNvSpPr>
            <a:spLocks noGrp="1"/>
          </p:cNvSpPr>
          <p:nvPr>
            <p:ph type="title"/>
          </p:nvPr>
        </p:nvSpPr>
        <p:spPr>
          <a:xfrm>
            <a:off x="0" y="411661"/>
            <a:ext cx="3875964" cy="502739"/>
          </a:xfrm>
        </p:spPr>
        <p:txBody>
          <a:bodyPr/>
          <a:lstStyle/>
          <a:p>
            <a:r>
              <a:rPr lang="fr-FR" sz="2800" dirty="0" smtClean="0">
                <a:solidFill>
                  <a:schemeClr val="bg1"/>
                </a:solidFill>
                <a:latin typeface="Calibri" pitchFamily="34" charset="0"/>
                <a:cs typeface="Calibri" pitchFamily="34" charset="0"/>
              </a:rPr>
              <a:t>Organisation de La LYDEC</a:t>
            </a:r>
            <a:endParaRPr lang="fr-FR" sz="2800" dirty="0">
              <a:solidFill>
                <a:schemeClr val="bg1"/>
              </a:solidFill>
              <a:latin typeface="Calibri" pitchFamily="34" charset="0"/>
              <a:cs typeface="Calibri" pitchFamily="34" charset="0"/>
            </a:endParaRPr>
          </a:p>
        </p:txBody>
      </p:sp>
      <p:graphicFrame>
        <p:nvGraphicFramePr>
          <p:cNvPr id="5" name="Diagramme 4"/>
          <p:cNvGraphicFramePr>
            <a:graphicFrameLocks/>
          </p:cNvGraphicFramePr>
          <p:nvPr>
            <p:extLst>
              <p:ext uri="{D42A27DB-BD31-4B8C-83A1-F6EECF244321}">
                <p14:modId xmlns:p14="http://schemas.microsoft.com/office/powerpoint/2010/main" val="3834304169"/>
              </p:ext>
            </p:extLst>
          </p:nvPr>
        </p:nvGraphicFramePr>
        <p:xfrm>
          <a:off x="591326" y="1252746"/>
          <a:ext cx="8158536" cy="4958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Espace réservé du numéro de diapositive 9"/>
          <p:cNvSpPr>
            <a:spLocks noGrp="1"/>
          </p:cNvSpPr>
          <p:nvPr>
            <p:ph type="sldNum" sz="quarter" idx="12"/>
          </p:nvPr>
        </p:nvSpPr>
        <p:spPr/>
        <p:txBody>
          <a:bodyPr/>
          <a:lstStyle/>
          <a:p>
            <a:fld id="{D57F1E4F-1CFF-5643-939E-217C01CDF565}" type="slidenum">
              <a:rPr lang="fr-FR" b="1" smtClean="0">
                <a:solidFill>
                  <a:schemeClr val="bg1"/>
                </a:solidFill>
              </a:rPr>
              <a:pPr/>
              <a:t>8</a:t>
            </a:fld>
            <a:endParaRPr lang="fr-FR" b="1" dirty="0">
              <a:solidFill>
                <a:schemeClr val="bg1"/>
              </a:solidFill>
            </a:endParaRPr>
          </a:p>
        </p:txBody>
      </p:sp>
      <p:sp>
        <p:nvSpPr>
          <p:cNvPr id="9" name="Rectangle 8"/>
          <p:cNvSpPr/>
          <p:nvPr/>
        </p:nvSpPr>
        <p:spPr>
          <a:xfrm>
            <a:off x="5021359" y="365847"/>
            <a:ext cx="1840248"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11" name="Rectangle 10"/>
          <p:cNvSpPr/>
          <p:nvPr/>
        </p:nvSpPr>
        <p:spPr>
          <a:xfrm>
            <a:off x="5021359" y="12403"/>
            <a:ext cx="1840247" cy="369332"/>
          </a:xfrm>
          <a:prstGeom prst="rect">
            <a:avLst/>
          </a:prstGeom>
        </p:spPr>
        <p:txBody>
          <a:bodyPr wrap="none">
            <a:spAutoFit/>
          </a:bodyPr>
          <a:lstStyle/>
          <a:p>
            <a:pPr lvl="0" algn="ctr"/>
            <a:r>
              <a:rPr lang="fr-FR" b="1" i="1" dirty="0">
                <a:solidFill>
                  <a:schemeClr val="bg1"/>
                </a:solidFill>
                <a:latin typeface="Calibri" pitchFamily="34" charset="0"/>
                <a:cs typeface="Calibri" pitchFamily="34" charset="0"/>
              </a:rPr>
              <a:t>Contexte Général</a:t>
            </a:r>
            <a:endParaRPr lang="fr-FR" sz="2400" b="1" i="1" dirty="0">
              <a:solidFill>
                <a:schemeClr val="bg1"/>
              </a:solidFill>
              <a:latin typeface="Calibri" pitchFamily="34" charset="0"/>
              <a:cs typeface="Calibri" pitchFamily="34" charset="0"/>
            </a:endParaRPr>
          </a:p>
        </p:txBody>
      </p:sp>
      <p:pic>
        <p:nvPicPr>
          <p:cNvPr id="12" name="Picture 1" descr="C:\Users\zineb\Desktop\miage.png"/>
          <p:cNvPicPr>
            <a:picLocks noChangeAspect="1" noChangeArrowheads="1"/>
          </p:cNvPicPr>
          <p:nvPr/>
        </p:nvPicPr>
        <p:blipFill>
          <a:blip r:embed="rId7" cstate="print"/>
          <a:srcRect/>
          <a:stretch>
            <a:fillRect/>
          </a:stretch>
        </p:blipFill>
        <p:spPr bwMode="auto">
          <a:xfrm>
            <a:off x="7993115" y="6356035"/>
            <a:ext cx="1081573" cy="463939"/>
          </a:xfrm>
          <a:prstGeom prst="rect">
            <a:avLst/>
          </a:prstGeom>
          <a:noFill/>
        </p:spPr>
      </p:pic>
    </p:spTree>
    <p:extLst>
      <p:ext uri="{BB962C8B-B14F-4D97-AF65-F5344CB8AC3E}">
        <p14:creationId xmlns:p14="http://schemas.microsoft.com/office/powerpoint/2010/main" val="8802459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25 E" pathEditMode="relative" ptsTypes="">
                                      <p:cBhvr>
                                        <p:cTn id="6" dur="2000" fill="hold"/>
                                        <p:tgtEl>
                                          <p:spTgt spid="2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lèche droite rayée 14"/>
          <p:cNvSpPr/>
          <p:nvPr/>
        </p:nvSpPr>
        <p:spPr>
          <a:xfrm flipH="1">
            <a:off x="-1213946" y="102598"/>
            <a:ext cx="3984442" cy="1098411"/>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3" name="Rectangle 2"/>
          <p:cNvSpPr/>
          <p:nvPr/>
        </p:nvSpPr>
        <p:spPr>
          <a:xfrm>
            <a:off x="3495791" y="2207145"/>
            <a:ext cx="540000" cy="100902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3060000" y="-2270536"/>
            <a:ext cx="687600" cy="2160124"/>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graphicFrame>
        <p:nvGraphicFramePr>
          <p:cNvPr id="4" name="Diagramme 19"/>
          <p:cNvGraphicFramePr>
            <a:graphicFrameLocks/>
          </p:cNvGraphicFramePr>
          <p:nvPr>
            <p:extLst>
              <p:ext uri="{D42A27DB-BD31-4B8C-83A1-F6EECF244321}">
                <p14:modId xmlns:p14="http://schemas.microsoft.com/office/powerpoint/2010/main" val="3459134736"/>
              </p:ext>
            </p:extLst>
          </p:nvPr>
        </p:nvGraphicFramePr>
        <p:xfrm>
          <a:off x="437413" y="1215094"/>
          <a:ext cx="8028000" cy="2142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me 21"/>
          <p:cNvGraphicFramePr>
            <a:graphicFrameLocks/>
          </p:cNvGraphicFramePr>
          <p:nvPr>
            <p:extLst>
              <p:ext uri="{D42A27DB-BD31-4B8C-83A1-F6EECF244321}">
                <p14:modId xmlns:p14="http://schemas.microsoft.com/office/powerpoint/2010/main" val="2344804417"/>
              </p:ext>
            </p:extLst>
          </p:nvPr>
        </p:nvGraphicFramePr>
        <p:xfrm>
          <a:off x="705600" y="3953533"/>
          <a:ext cx="8097071" cy="238420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Title 1"/>
          <p:cNvSpPr>
            <a:spLocks noGrp="1"/>
          </p:cNvSpPr>
          <p:nvPr>
            <p:ph type="title"/>
          </p:nvPr>
        </p:nvSpPr>
        <p:spPr>
          <a:xfrm>
            <a:off x="0" y="408778"/>
            <a:ext cx="2661313" cy="478327"/>
          </a:xfrm>
        </p:spPr>
        <p:txBody>
          <a:bodyPr/>
          <a:lstStyle/>
          <a:p>
            <a:r>
              <a:rPr lang="fr-FR" sz="2800" dirty="0" smtClean="0">
                <a:solidFill>
                  <a:schemeClr val="bg1"/>
                </a:solidFill>
                <a:latin typeface="Calibri" pitchFamily="34" charset="0"/>
                <a:cs typeface="Calibri" pitchFamily="34" charset="0"/>
              </a:rPr>
              <a:t>Service d’accueil</a:t>
            </a:r>
            <a:endParaRPr lang="fr-FR" sz="2800" dirty="0">
              <a:solidFill>
                <a:schemeClr val="bg1"/>
              </a:solidFill>
              <a:latin typeface="Calibri" pitchFamily="34" charset="0"/>
              <a:cs typeface="Calibri" pitchFamily="34" charset="0"/>
            </a:endParaRPr>
          </a:p>
        </p:txBody>
      </p:sp>
      <p:sp>
        <p:nvSpPr>
          <p:cNvPr id="12" name="Espace réservé du numéro de diapositive 11"/>
          <p:cNvSpPr>
            <a:spLocks noGrp="1"/>
          </p:cNvSpPr>
          <p:nvPr>
            <p:ph type="sldNum" sz="quarter" idx="12"/>
          </p:nvPr>
        </p:nvSpPr>
        <p:spPr/>
        <p:txBody>
          <a:bodyPr/>
          <a:lstStyle/>
          <a:p>
            <a:fld id="{D57F1E4F-1CFF-5643-939E-217C01CDF565}" type="slidenum">
              <a:rPr lang="fr-FR" b="1" smtClean="0">
                <a:solidFill>
                  <a:schemeClr val="bg1"/>
                </a:solidFill>
              </a:rPr>
              <a:pPr/>
              <a:t>9</a:t>
            </a:fld>
            <a:endParaRPr lang="fr-FR" b="1" dirty="0">
              <a:solidFill>
                <a:schemeClr val="bg1"/>
              </a:solidFill>
            </a:endParaRPr>
          </a:p>
        </p:txBody>
      </p:sp>
      <p:sp>
        <p:nvSpPr>
          <p:cNvPr id="11" name="Rectangle 10"/>
          <p:cNvSpPr/>
          <p:nvPr/>
        </p:nvSpPr>
        <p:spPr>
          <a:xfrm>
            <a:off x="5021359" y="365847"/>
            <a:ext cx="1840248" cy="10002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endParaRPr lang="fr-FR" sz="2000" b="1" i="1" dirty="0">
              <a:solidFill>
                <a:schemeClr val="tx1"/>
              </a:solidFill>
              <a:latin typeface="Calibri" pitchFamily="34" charset="0"/>
              <a:cs typeface="Calibri" pitchFamily="34" charset="0"/>
            </a:endParaRPr>
          </a:p>
        </p:txBody>
      </p:sp>
      <p:sp>
        <p:nvSpPr>
          <p:cNvPr id="13" name="Rectangle 12"/>
          <p:cNvSpPr/>
          <p:nvPr/>
        </p:nvSpPr>
        <p:spPr>
          <a:xfrm>
            <a:off x="5021359" y="12403"/>
            <a:ext cx="1840247" cy="369332"/>
          </a:xfrm>
          <a:prstGeom prst="rect">
            <a:avLst/>
          </a:prstGeom>
        </p:spPr>
        <p:txBody>
          <a:bodyPr wrap="none">
            <a:spAutoFit/>
          </a:bodyPr>
          <a:lstStyle/>
          <a:p>
            <a:pPr lvl="0" algn="ctr"/>
            <a:r>
              <a:rPr lang="fr-FR" b="1" i="1" dirty="0">
                <a:solidFill>
                  <a:schemeClr val="bg1"/>
                </a:solidFill>
                <a:latin typeface="Calibri" pitchFamily="34" charset="0"/>
                <a:cs typeface="Calibri" pitchFamily="34" charset="0"/>
              </a:rPr>
              <a:t>Contexte Général</a:t>
            </a:r>
            <a:endParaRPr lang="fr-FR" sz="2400" b="1" i="1" dirty="0">
              <a:solidFill>
                <a:schemeClr val="bg1"/>
              </a:solidFill>
              <a:latin typeface="Calibri" pitchFamily="34" charset="0"/>
              <a:cs typeface="Calibri" pitchFamily="34" charset="0"/>
            </a:endParaRPr>
          </a:p>
        </p:txBody>
      </p:sp>
      <p:pic>
        <p:nvPicPr>
          <p:cNvPr id="14" name="Picture 1" descr="C:\Users\zineb\Desktop\miage.png"/>
          <p:cNvPicPr>
            <a:picLocks noChangeAspect="1" noChangeArrowheads="1"/>
          </p:cNvPicPr>
          <p:nvPr/>
        </p:nvPicPr>
        <p:blipFill>
          <a:blip r:embed="rId12" cstate="print"/>
          <a:srcRect/>
          <a:stretch>
            <a:fillRect/>
          </a:stretch>
        </p:blipFill>
        <p:spPr bwMode="auto">
          <a:xfrm>
            <a:off x="7993115" y="6356035"/>
            <a:ext cx="1081573" cy="463939"/>
          </a:xfrm>
          <a:prstGeom prst="rect">
            <a:avLst/>
          </a:prstGeom>
          <a:noFill/>
        </p:spPr>
      </p:pic>
    </p:spTree>
    <p:extLst>
      <p:ext uri="{BB962C8B-B14F-4D97-AF65-F5344CB8AC3E}">
        <p14:creationId xmlns:p14="http://schemas.microsoft.com/office/powerpoint/2010/main" val="10445420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5 E" pathEditMode="relative" ptsTypes="">
                                      <p:cBhvr>
                                        <p:cTn id="6" dur="2000" fill="hold"/>
                                        <p:tgtEl>
                                          <p:spTgt spid="6"/>
                                        </p:tgtEl>
                                        <p:attrNameLst>
                                          <p:attrName>ppt_x</p:attrName>
                                          <p:attrName>ppt_y</p:attrName>
                                        </p:attrNameLst>
                                      </p:cBhvr>
                                    </p:animMotion>
                                  </p:childTnLst>
                                </p:cTn>
                              </p:par>
                              <p:par>
                                <p:cTn id="7" presetID="10" presetClass="entr" presetSubtype="0" fill="hold" grpId="0" nodeType="withEffect">
                                  <p:stCondLst>
                                    <p:cond delay="175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 presetClass="entr" presetSubtype="0" fill="hold" grpId="1" nodeType="withEffect">
                                  <p:stCondLst>
                                    <p:cond delay="2000"/>
                                  </p:stCondLst>
                                  <p:childTnLst>
                                    <p:set>
                                      <p:cBhvr>
                                        <p:cTn id="11" dur="1" fill="hold">
                                          <p:stCondLst>
                                            <p:cond delay="9"/>
                                          </p:stCondLst>
                                        </p:cTn>
                                        <p:tgtEl>
                                          <p:spTgt spid="3"/>
                                        </p:tgtEl>
                                        <p:attrNameLst>
                                          <p:attrName>style.visibility</p:attrName>
                                        </p:attrNameLst>
                                      </p:cBhvr>
                                      <p:to>
                                        <p:strVal val="visible"/>
                                      </p:to>
                                    </p:set>
                                  </p:childTnLst>
                                </p:cTn>
                              </p:par>
                              <p:par>
                                <p:cTn id="12" presetID="42" presetClass="path" presetSubtype="0" accel="50000" decel="50000" fill="hold" grpId="0" nodeType="withEffect">
                                  <p:stCondLst>
                                    <p:cond delay="2500"/>
                                  </p:stCondLst>
                                  <p:childTnLst>
                                    <p:animMotion origin="layout" path="M 4.44444E-6 0.00231 L 4.44444E-6 0.13958 " pathEditMode="relative" rAng="0" ptsTypes="AA">
                                      <p:cBhvr>
                                        <p:cTn id="13" dur="1500" fill="hold"/>
                                        <p:tgtEl>
                                          <p:spTgt spid="3"/>
                                        </p:tgtEl>
                                        <p:attrNameLst>
                                          <p:attrName>ppt_x</p:attrName>
                                          <p:attrName>ppt_y</p:attrName>
                                        </p:attrNameLst>
                                      </p:cBhvr>
                                      <p:rCtr x="0" y="6852"/>
                                    </p:animMotion>
                                  </p:childTnLst>
                                </p:cTn>
                              </p:par>
                              <p:par>
                                <p:cTn id="14" presetID="10" presetClass="entr" presetSubtype="0" fill="hold" grpId="0" nodeType="withEffect">
                                  <p:stCondLst>
                                    <p:cond delay="30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animBg="1"/>
      <p:bldGraphic spid="4" grpId="0">
        <p:bldAsOne/>
      </p:bldGraphic>
      <p:bldGraphic spid="5" grpId="0">
        <p:bldAsOne/>
      </p:bldGraphic>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Red">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tint val="100000"/>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4998</TotalTime>
  <Words>4139</Words>
  <Application>Microsoft Office PowerPoint</Application>
  <PresentationFormat>Affichage à l'écran (4:3)</PresentationFormat>
  <Paragraphs>1080</Paragraphs>
  <Slides>51</Slides>
  <Notes>32</Notes>
  <HiddenSlides>0</HiddenSlides>
  <MMClips>0</MMClips>
  <ScaleCrop>false</ScaleCrop>
  <HeadingPairs>
    <vt:vector size="4" baseType="variant">
      <vt:variant>
        <vt:lpstr>Thème</vt:lpstr>
      </vt:variant>
      <vt:variant>
        <vt:i4>1</vt:i4>
      </vt:variant>
      <vt:variant>
        <vt:lpstr>Titres des diapositives</vt:lpstr>
      </vt:variant>
      <vt:variant>
        <vt:i4>51</vt:i4>
      </vt:variant>
    </vt:vector>
  </HeadingPairs>
  <TitlesOfParts>
    <vt:vector size="52" baseType="lpstr">
      <vt:lpstr>Ion</vt:lpstr>
      <vt:lpstr>PROJET DE FIN D’ETUDES</vt:lpstr>
      <vt:lpstr>Présentation PowerPoint</vt:lpstr>
      <vt:lpstr>PLAN</vt:lpstr>
      <vt:lpstr>Présentation PowerPoint</vt:lpstr>
      <vt:lpstr>LA LYDEC</vt:lpstr>
      <vt:lpstr>Actionnaires de la LYDEC</vt:lpstr>
      <vt:lpstr>Actionnaires de la LYDEC</vt:lpstr>
      <vt:lpstr>Organisation de La LYDEC</vt:lpstr>
      <vt:lpstr>Service d’accueil</vt:lpstr>
      <vt:lpstr>Cadre général du projet</vt:lpstr>
      <vt:lpstr>Présentation PowerPoint</vt:lpstr>
      <vt:lpstr>Le Décisionnel</vt:lpstr>
      <vt:lpstr>Le Décisionnel</vt:lpstr>
      <vt:lpstr>Le Progiciel SAP</vt:lpstr>
      <vt:lpstr>Présentation PowerPoint</vt:lpstr>
      <vt:lpstr>Paysage Système </vt:lpstr>
      <vt:lpstr>Présentation PowerPoint</vt:lpstr>
      <vt:lpstr>Materiel Management (MM)</vt:lpstr>
      <vt:lpstr>Solution BI de SAP : SAP BW</vt:lpstr>
      <vt:lpstr>Business Content (Flux)</vt:lpstr>
      <vt:lpstr>Business Content (Bénéfice)</vt:lpstr>
      <vt:lpstr>Business Content (Recherche)</vt:lpstr>
      <vt:lpstr>Présentation PowerPoint</vt:lpstr>
      <vt:lpstr>Scope du projet</vt:lpstr>
      <vt:lpstr>Objectifs Du Projet </vt:lpstr>
      <vt:lpstr>Equipe du projet</vt:lpstr>
      <vt:lpstr>Qualité de Solution</vt:lpstr>
      <vt:lpstr>Gestion des risques</vt:lpstr>
      <vt:lpstr>Approche décisionnelle</vt:lpstr>
      <vt:lpstr>Démarche du Projet</vt:lpstr>
      <vt:lpstr>Planning prévisionnel</vt:lpstr>
      <vt:lpstr>Outils de pilotage</vt:lpstr>
      <vt:lpstr>Communication</vt:lpstr>
      <vt:lpstr>Présentation PowerPoint</vt:lpstr>
      <vt:lpstr>Les Processus de SAP MM</vt:lpstr>
      <vt:lpstr>Processus Achats</vt:lpstr>
      <vt:lpstr>Modélisation Multidimensionnelle  </vt:lpstr>
      <vt:lpstr>Table de fait</vt:lpstr>
      <vt:lpstr>Schéma des Cubes</vt:lpstr>
      <vt:lpstr>Schéma des Cubes</vt:lpstr>
      <vt:lpstr>Présentation PowerPoint</vt:lpstr>
      <vt:lpstr>FLUX SAP BI de la LYDEC</vt:lpstr>
      <vt:lpstr>Flux de données</vt:lpstr>
      <vt:lpstr>Contenu fonctionnel ( cubes)</vt:lpstr>
      <vt:lpstr>Listes des cubes MM livrés</vt:lpstr>
      <vt:lpstr>Requêtes réalisés </vt:lpstr>
      <vt:lpstr>Requêtes réalisés </vt:lpstr>
      <vt:lpstr>Tableaux de bord</vt:lpstr>
      <vt:lpstr>BILAN</vt:lpstr>
      <vt:lpstr>Conclusion</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salah ben</dc:creator>
  <cp:lastModifiedBy>BENTALBAK</cp:lastModifiedBy>
  <cp:revision>954</cp:revision>
  <dcterms:created xsi:type="dcterms:W3CDTF">2012-08-23T21:31:26Z</dcterms:created>
  <dcterms:modified xsi:type="dcterms:W3CDTF">2012-09-29T22:08:45Z</dcterms:modified>
</cp:coreProperties>
</file>